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5673" r:id="rId4"/>
    <p:sldMasterId id="2147485764" r:id="rId5"/>
  </p:sldMasterIdLst>
  <p:notesMasterIdLst>
    <p:notesMasterId r:id="rId25"/>
  </p:notesMasterIdLst>
  <p:handoutMasterIdLst>
    <p:handoutMasterId r:id="rId26"/>
  </p:handoutMasterIdLst>
  <p:sldIdLst>
    <p:sldId id="2132741173" r:id="rId6"/>
    <p:sldId id="303" r:id="rId7"/>
    <p:sldId id="2147482819" r:id="rId8"/>
    <p:sldId id="2132741180" r:id="rId9"/>
    <p:sldId id="2147482820" r:id="rId10"/>
    <p:sldId id="2132741194" r:id="rId11"/>
    <p:sldId id="2132741183" r:id="rId12"/>
    <p:sldId id="2132741188" r:id="rId13"/>
    <p:sldId id="2132741184" r:id="rId14"/>
    <p:sldId id="2132741185" r:id="rId15"/>
    <p:sldId id="2147482821" r:id="rId16"/>
    <p:sldId id="2132741187" r:id="rId17"/>
    <p:sldId id="2132741189" r:id="rId18"/>
    <p:sldId id="2132741192" r:id="rId19"/>
    <p:sldId id="2132741193" r:id="rId20"/>
    <p:sldId id="2132741190" r:id="rId21"/>
    <p:sldId id="2132741191" r:id="rId22"/>
    <p:sldId id="2147482822" r:id="rId23"/>
    <p:sldId id="2147482817" r:id="rId24"/>
  </p:sldIdLst>
  <p:sldSz cx="12192000" cy="6858000"/>
  <p:notesSz cx="6797675" cy="9872663"/>
  <p:embeddedFontLst>
    <p:embeddedFont>
      <p:font typeface="Raleway" panose="020B0503030101060003" pitchFamily="34" charset="0"/>
      <p:regular r:id="rId27"/>
      <p:bold r:id="rId28"/>
      <p:italic r:id="rId29"/>
      <p:boldItalic r:id="rId30"/>
    </p:embeddedFont>
    <p:embeddedFont>
      <p:font typeface="Raleway Medium" panose="020B0603030101060003" pitchFamily="34" charset="0"/>
      <p:regular r:id="rId31"/>
      <p:italic r:id="rId32"/>
    </p:embeddedFont>
    <p:embeddedFont>
      <p:font typeface="Raleway SemiBold" panose="020B0703030101060003" pitchFamily="34" charset="0"/>
      <p:regular r:id="rId33"/>
      <p:bold r:id="rId34"/>
      <p:italic r:id="rId35"/>
      <p:boldItalic r:id="rId36"/>
    </p:embeddedFont>
    <p:embeddedFont>
      <p:font typeface="SBS Sans" pitchFamily="2" charset="0"/>
      <p:regular r:id="rId37"/>
      <p:bold r:id="rId38"/>
      <p:italic r:id="rId39"/>
      <p:boldItalic r:id="rId40"/>
    </p:embeddedFont>
    <p:embeddedFont>
      <p:font typeface="SBS Sans Bold" pitchFamily="2" charset="0"/>
      <p:bold r:id="rId41"/>
      <p:italic r:id="rId42"/>
      <p:boldItalic r:id="rId43"/>
    </p:embeddedFont>
    <p:embeddedFont>
      <p:font typeface="SBS Sans Cond" pitchFamily="2" charset="0"/>
      <p:regular r:id="rId44"/>
      <p:bold r:id="rId45"/>
      <p:italic r:id="rId46"/>
      <p:boldItalic r:id="rId47"/>
    </p:embeddedFont>
    <p:embeddedFont>
      <p:font typeface="SBS Sans Cond Bold" pitchFamily="2" charset="0"/>
      <p:bold r:id="rId48"/>
      <p:italic r:id="rId49"/>
      <p:boldItalic r:id="rId50"/>
    </p:embeddedFont>
    <p:embeddedFont>
      <p:font typeface="SBS Sans Medium" pitchFamily="2" charset="0"/>
      <p:regular r:id="rId51"/>
      <p:italic r:id="rId52"/>
    </p:embeddedFont>
  </p:embeddedFontLst>
  <p:defaultTextStyle>
    <a:defPPr>
      <a:defRPr lang="en-A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1818"/>
    <a:srgbClr val="FFFFFF"/>
    <a:srgbClr val="2D2D2D"/>
    <a:srgbClr val="1C1C1C"/>
    <a:srgbClr val="17D679"/>
    <a:srgbClr val="CCCCCC"/>
    <a:srgbClr val="FFF5BC"/>
    <a:srgbClr val="FFEB84"/>
    <a:srgbClr val="FF3B84"/>
    <a:srgbClr val="0087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66CF00-E9C9-4DA8-AC14-47C2C0B013D5}" v="12" dt="2026-09-08T00:19:29.158"/>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71"/>
    <p:restoredTop sz="96301"/>
  </p:normalViewPr>
  <p:slideViewPr>
    <p:cSldViewPr snapToGrid="0">
      <p:cViewPr varScale="1">
        <p:scale>
          <a:sx n="112" d="100"/>
          <a:sy n="112" d="100"/>
        </p:scale>
        <p:origin x="660" y="96"/>
      </p:cViewPr>
      <p:guideLst/>
    </p:cSldViewPr>
  </p:slideViewPr>
  <p:notesTextViewPr>
    <p:cViewPr>
      <p:scale>
        <a:sx n="1" d="1"/>
        <a:sy n="1" d="1"/>
      </p:scale>
      <p:origin x="0" y="0"/>
    </p:cViewPr>
  </p:notesTextViewPr>
  <p:sorterViewPr>
    <p:cViewPr>
      <p:scale>
        <a:sx n="41" d="100"/>
        <a:sy n="4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9" Type="http://schemas.openxmlformats.org/officeDocument/2006/relationships/font" Target="fonts/font13.fntdata"/><Relationship Id="rId21" Type="http://schemas.openxmlformats.org/officeDocument/2006/relationships/slide" Target="slides/slide16.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font" Target="fonts/font21.fntdata"/><Relationship Id="rId50" Type="http://schemas.openxmlformats.org/officeDocument/2006/relationships/font" Target="fonts/font24.fntdata"/><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3.fntdata"/><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font" Target="fonts/font22.fntdata"/><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font" Target="fonts/font25.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20" Type="http://schemas.openxmlformats.org/officeDocument/2006/relationships/slide" Target="slides/slide15.xml"/><Relationship Id="rId41" Type="http://schemas.openxmlformats.org/officeDocument/2006/relationships/font" Target="fonts/font15.fntdata"/><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font" Target="fonts/font23.fntdata"/><Relationship Id="rId57"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font" Target="fonts/font5.fntdata"/><Relationship Id="rId44" Type="http://schemas.openxmlformats.org/officeDocument/2006/relationships/font" Target="fonts/font18.fntdata"/><Relationship Id="rId52" Type="http://schemas.openxmlformats.org/officeDocument/2006/relationships/font" Target="fonts/font2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AA9FBA-DC93-83BE-1F1D-C617F74EC193}"/>
              </a:ext>
            </a:extLst>
          </p:cNvPr>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2A4E87FE-4391-98DA-A32A-29970F057B12}"/>
              </a:ext>
            </a:extLst>
          </p:cNvPr>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fld id="{5125956A-5A31-E741-A0F1-257670C2D7DB}" type="datetimeFigureOut">
              <a:rPr lang="en-AU" smtClean="0"/>
              <a:t>16/09/2026</a:t>
            </a:fld>
            <a:endParaRPr lang="en-AU"/>
          </a:p>
        </p:txBody>
      </p:sp>
      <p:sp>
        <p:nvSpPr>
          <p:cNvPr id="4" name="Footer Placeholder 3">
            <a:extLst>
              <a:ext uri="{FF2B5EF4-FFF2-40B4-BE49-F238E27FC236}">
                <a16:creationId xmlns:a16="http://schemas.microsoft.com/office/drawing/2014/main" id="{D662B8A5-2465-297D-B783-20C5E9816A9D}"/>
              </a:ext>
            </a:extLst>
          </p:cNvPr>
          <p:cNvSpPr>
            <a:spLocks noGrp="1"/>
          </p:cNvSpPr>
          <p:nvPr>
            <p:ph type="ftr" sz="quarter" idx="2"/>
          </p:nvPr>
        </p:nvSpPr>
        <p:spPr>
          <a:xfrm>
            <a:off x="0" y="9377363"/>
            <a:ext cx="2946400" cy="4953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5F220CDE-32C6-A2FA-F883-03AFCA684301}"/>
              </a:ext>
            </a:extLst>
          </p:cNvPr>
          <p:cNvSpPr>
            <a:spLocks noGrp="1"/>
          </p:cNvSpPr>
          <p:nvPr>
            <p:ph type="sldNum" sz="quarter" idx="3"/>
          </p:nvPr>
        </p:nvSpPr>
        <p:spPr>
          <a:xfrm>
            <a:off x="3849688" y="9377363"/>
            <a:ext cx="2946400" cy="495300"/>
          </a:xfrm>
          <a:prstGeom prst="rect">
            <a:avLst/>
          </a:prstGeom>
        </p:spPr>
        <p:txBody>
          <a:bodyPr vert="horz" lIns="91440" tIns="45720" rIns="91440" bIns="45720" rtlCol="0" anchor="b"/>
          <a:lstStyle>
            <a:lvl1pPr algn="r">
              <a:defRPr sz="1200"/>
            </a:lvl1pPr>
          </a:lstStyle>
          <a:p>
            <a:fld id="{0AEF2235-6FD6-3A4A-8C88-85C59C8E5396}" type="slidenum">
              <a:rPr lang="en-AU" smtClean="0"/>
              <a:t>‹#›</a:t>
            </a:fld>
            <a:endParaRPr lang="en-AU"/>
          </a:p>
        </p:txBody>
      </p:sp>
    </p:spTree>
    <p:extLst>
      <p:ext uri="{BB962C8B-B14F-4D97-AF65-F5344CB8AC3E}">
        <p14:creationId xmlns:p14="http://schemas.microsoft.com/office/powerpoint/2010/main" val="33185288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atin typeface="Arial" panose="020B0004020202020204" pitchFamily="34" charset="0"/>
              </a:defRPr>
            </a:lvl1pPr>
          </a:lstStyle>
          <a:p>
            <a:endParaRPr lang="en-AU"/>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atin typeface="Arial" panose="020B0004020202020204" pitchFamily="34" charset="0"/>
              </a:defRPr>
            </a:lvl1pPr>
          </a:lstStyle>
          <a:p>
            <a:fld id="{697F4952-4165-4C69-9000-118BF74423CC}" type="datetimeFigureOut">
              <a:rPr lang="en-AU" smtClean="0"/>
              <a:pPr/>
              <a:t>16/09/2026</a:t>
            </a:fld>
            <a:endParaRPr lang="en-AU"/>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6" name="Footer Placehold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atin typeface="Arial" panose="020B0004020202020204" pitchFamily="34" charset="0"/>
              </a:defRPr>
            </a:lvl1pPr>
          </a:lstStyle>
          <a:p>
            <a:endParaRPr lang="en-AU"/>
          </a:p>
        </p:txBody>
      </p:sp>
      <p:sp>
        <p:nvSpPr>
          <p:cNvPr id="7" name="Slide Number Placehold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atin typeface="Arial" panose="020B0004020202020204" pitchFamily="34" charset="0"/>
              </a:defRPr>
            </a:lvl1pPr>
          </a:lstStyle>
          <a:p>
            <a:fld id="{2F6D6064-1112-455D-B802-CA9959C983C3}" type="slidenum">
              <a:rPr lang="en-AU" smtClean="0"/>
              <a:pPr/>
              <a:t>‹#›</a:t>
            </a:fld>
            <a:endParaRPr lang="en-AU"/>
          </a:p>
        </p:txBody>
      </p:sp>
    </p:spTree>
    <p:extLst>
      <p:ext uri="{BB962C8B-B14F-4D97-AF65-F5344CB8AC3E}">
        <p14:creationId xmlns:p14="http://schemas.microsoft.com/office/powerpoint/2010/main" val="38427412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004020202020204" pitchFamily="34" charset="0"/>
        <a:ea typeface="+mn-ea"/>
        <a:cs typeface="+mn-cs"/>
      </a:defRPr>
    </a:lvl1pPr>
    <a:lvl2pPr marL="457200" algn="l" defTabSz="914400" rtl="0" eaLnBrk="1" latinLnBrk="0" hangingPunct="1">
      <a:defRPr sz="1200" kern="1200">
        <a:solidFill>
          <a:schemeClr val="tx1"/>
        </a:solidFill>
        <a:latin typeface="Arial" panose="020B0004020202020204" pitchFamily="34" charset="0"/>
        <a:ea typeface="+mn-ea"/>
        <a:cs typeface="+mn-cs"/>
      </a:defRPr>
    </a:lvl2pPr>
    <a:lvl3pPr marL="914400" algn="l" defTabSz="914400" rtl="0" eaLnBrk="1" latinLnBrk="0" hangingPunct="1">
      <a:defRPr sz="1200" kern="1200">
        <a:solidFill>
          <a:schemeClr val="tx1"/>
        </a:solidFill>
        <a:latin typeface="Arial" panose="020B0004020202020204" pitchFamily="34" charset="0"/>
        <a:ea typeface="+mn-ea"/>
        <a:cs typeface="+mn-cs"/>
      </a:defRPr>
    </a:lvl3pPr>
    <a:lvl4pPr marL="1371600" algn="l" defTabSz="914400" rtl="0" eaLnBrk="1" latinLnBrk="0" hangingPunct="1">
      <a:defRPr sz="1200" kern="1200">
        <a:solidFill>
          <a:schemeClr val="tx1"/>
        </a:solidFill>
        <a:latin typeface="Arial" panose="020B0004020202020204" pitchFamily="34" charset="0"/>
        <a:ea typeface="+mn-ea"/>
        <a:cs typeface="+mn-cs"/>
      </a:defRPr>
    </a:lvl4pPr>
    <a:lvl5pPr marL="1828800" algn="l" defTabSz="914400" rtl="0" eaLnBrk="1" latinLnBrk="0" hangingPunct="1">
      <a:defRPr sz="1200" kern="1200">
        <a:solidFill>
          <a:schemeClr val="tx1"/>
        </a:solidFill>
        <a:latin typeface="Arial" panose="020B00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4304892-B9D8-4EC3-BC48-8EC8F7C3A0AF}" type="slidenum">
              <a:rPr kumimoji="0" lang="hu-HU" sz="1200" b="0" i="0" u="none" strike="noStrike" kern="1200" cap="none" spc="0" normalizeH="0" baseline="0" noProof="0" smtClean="0">
                <a:ln>
                  <a:noFill/>
                </a:ln>
                <a:solidFill>
                  <a:prstClr val="black"/>
                </a:solidFill>
                <a:effectLst/>
                <a:uLnTx/>
                <a:uFillTx/>
                <a:latin typeface="Raleway Medium"/>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hu-HU" sz="1200" b="0" i="0" u="none" strike="noStrike" kern="1200" cap="none" spc="0" normalizeH="0" baseline="0" noProof="0">
              <a:ln>
                <a:noFill/>
              </a:ln>
              <a:solidFill>
                <a:prstClr val="black"/>
              </a:solidFill>
              <a:effectLst/>
              <a:uLnTx/>
              <a:uFillTx/>
              <a:latin typeface="Raleway Medium"/>
              <a:ea typeface="+mn-ea"/>
              <a:cs typeface="+mn-cs"/>
            </a:endParaRPr>
          </a:p>
        </p:txBody>
      </p:sp>
    </p:spTree>
    <p:extLst>
      <p:ext uri="{BB962C8B-B14F-4D97-AF65-F5344CB8AC3E}">
        <p14:creationId xmlns:p14="http://schemas.microsoft.com/office/powerpoint/2010/main" val="3915154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304892-B9D8-4EC3-BC48-8EC8F7C3A0AF}" type="slidenum">
              <a:rPr lang="hu-HU" smtClean="0"/>
              <a:pPr/>
              <a:t>14</a:t>
            </a:fld>
            <a:endParaRPr lang="hu-HU"/>
          </a:p>
        </p:txBody>
      </p:sp>
    </p:spTree>
    <p:extLst>
      <p:ext uri="{BB962C8B-B14F-4D97-AF65-F5344CB8AC3E}">
        <p14:creationId xmlns:p14="http://schemas.microsoft.com/office/powerpoint/2010/main" val="22556761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Master" Target="../slideMasters/slideMaster1.xml"/><Relationship Id="rId4" Type="http://schemas.openxmlformats.org/officeDocument/2006/relationships/image" Target="../media/image2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8" Type="http://schemas.openxmlformats.org/officeDocument/2006/relationships/hyperlink" Target="https://www.sbs.com.au/" TargetMode="External"/><Relationship Id="rId3" Type="http://schemas.openxmlformats.org/officeDocument/2006/relationships/image" Target="../media/image14.png"/><Relationship Id="rId7" Type="http://schemas.openxmlformats.org/officeDocument/2006/relationships/hyperlink" Target="https://www.sbs.com.au/audio" TargetMode="External"/><Relationship Id="rId2" Type="http://schemas.openxmlformats.org/officeDocument/2006/relationships/image" Target="../media/image27.jpg"/><Relationship Id="rId1" Type="http://schemas.openxmlformats.org/officeDocument/2006/relationships/slideMaster" Target="../slideMasters/slideMaster1.xml"/><Relationship Id="rId6" Type="http://schemas.openxmlformats.org/officeDocument/2006/relationships/hyperlink" Target="https://www.sbs.com.au/news" TargetMode="External"/><Relationship Id="rId5" Type="http://schemas.openxmlformats.org/officeDocument/2006/relationships/hyperlink" Target="https://www.sbs.com.au/nitv" TargetMode="External"/><Relationship Id="rId4" Type="http://schemas.openxmlformats.org/officeDocument/2006/relationships/image" Target="../media/image15.svg"/><Relationship Id="rId9" Type="http://schemas.openxmlformats.org/officeDocument/2006/relationships/hyperlink" Target="https://www.sbs.com.au/ondemand" TargetMode="Externa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Master" Target="../slideMasters/slideMaster2.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Master" Target="../slideMasters/slideMaster2.xml"/><Relationship Id="rId6" Type="http://schemas.openxmlformats.org/officeDocument/2006/relationships/image" Target="../media/image34.svg"/><Relationship Id="rId5" Type="http://schemas.openxmlformats.org/officeDocument/2006/relationships/image" Target="../media/image9.svg"/><Relationship Id="rId4" Type="http://schemas.openxmlformats.org/officeDocument/2006/relationships/image" Target="../media/image8.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8" Type="http://schemas.openxmlformats.org/officeDocument/2006/relationships/hyperlink" Target="https://www.sbs.com.au/" TargetMode="External"/><Relationship Id="rId3" Type="http://schemas.openxmlformats.org/officeDocument/2006/relationships/image" Target="../media/image14.png"/><Relationship Id="rId7" Type="http://schemas.openxmlformats.org/officeDocument/2006/relationships/hyperlink" Target="https://www.sbs.com.au/audio" TargetMode="External"/><Relationship Id="rId2" Type="http://schemas.openxmlformats.org/officeDocument/2006/relationships/image" Target="../media/image27.jpg"/><Relationship Id="rId1" Type="http://schemas.openxmlformats.org/officeDocument/2006/relationships/slideMaster" Target="../slideMasters/slideMaster2.xml"/><Relationship Id="rId6" Type="http://schemas.openxmlformats.org/officeDocument/2006/relationships/hyperlink" Target="https://www.sbs.com.au/news" TargetMode="External"/><Relationship Id="rId5" Type="http://schemas.openxmlformats.org/officeDocument/2006/relationships/hyperlink" Target="https://www.sbs.com.au/nitv" TargetMode="External"/><Relationship Id="rId4" Type="http://schemas.openxmlformats.org/officeDocument/2006/relationships/image" Target="../media/image15.svg"/><Relationship Id="rId9" Type="http://schemas.openxmlformats.org/officeDocument/2006/relationships/hyperlink" Target="https://www.sbs.com.au/ondemand" TargetMode="Externa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 Fro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raphic 21">
            <a:extLst>
              <a:ext uri="{FF2B5EF4-FFF2-40B4-BE49-F238E27FC236}">
                <a16:creationId xmlns:a16="http://schemas.microsoft.com/office/drawing/2014/main" id="{47995711-9B85-D25A-67DC-22454823EA31}"/>
              </a:ext>
            </a:extLst>
          </p:cNvPr>
          <p:cNvSpPr>
            <a:spLocks noChangeAspect="1"/>
          </p:cNvSpPr>
          <p:nvPr userDrawn="1"/>
        </p:nvSpPr>
        <p:spPr>
          <a:xfrm>
            <a:off x="4215008" y="2484241"/>
            <a:ext cx="3395778" cy="1629501"/>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1475371" h="707973">
                <a:moveTo>
                  <a:pt x="869282" y="237426"/>
                </a:moveTo>
                <a:lnTo>
                  <a:pt x="983701" y="237426"/>
                </a:lnTo>
                <a:cubicBezTo>
                  <a:pt x="1021841" y="237426"/>
                  <a:pt x="1042580" y="252062"/>
                  <a:pt x="1042580" y="292574"/>
                </a:cubicBezTo>
                <a:cubicBezTo>
                  <a:pt x="1042580" y="328589"/>
                  <a:pt x="1017360" y="348247"/>
                  <a:pt x="983701" y="348247"/>
                </a:cubicBezTo>
                <a:lnTo>
                  <a:pt x="869282" y="348247"/>
                </a:lnTo>
                <a:lnTo>
                  <a:pt x="869282" y="237426"/>
                </a:lnTo>
                <a:close/>
                <a:moveTo>
                  <a:pt x="799152" y="581751"/>
                </a:moveTo>
                <a:lnTo>
                  <a:pt x="983081" y="581751"/>
                </a:lnTo>
                <a:cubicBezTo>
                  <a:pt x="1086822" y="581751"/>
                  <a:pt x="1130587" y="532822"/>
                  <a:pt x="1130587" y="469782"/>
                </a:cubicBezTo>
                <a:cubicBezTo>
                  <a:pt x="1130587" y="415209"/>
                  <a:pt x="1104223" y="376945"/>
                  <a:pt x="1055452" y="366231"/>
                </a:cubicBezTo>
                <a:lnTo>
                  <a:pt x="1055452" y="365131"/>
                </a:lnTo>
                <a:cubicBezTo>
                  <a:pt x="1091923" y="349395"/>
                  <a:pt x="1112662" y="320123"/>
                  <a:pt x="1112662" y="279612"/>
                </a:cubicBezTo>
                <a:cubicBezTo>
                  <a:pt x="1112662" y="212650"/>
                  <a:pt x="1065559" y="180031"/>
                  <a:pt x="993761" y="180031"/>
                </a:cubicBezTo>
                <a:lnTo>
                  <a:pt x="799152" y="180031"/>
                </a:lnTo>
                <a:lnTo>
                  <a:pt x="799152" y="581751"/>
                </a:lnTo>
                <a:close/>
                <a:moveTo>
                  <a:pt x="869282" y="398899"/>
                </a:moveTo>
                <a:lnTo>
                  <a:pt x="993236" y="398899"/>
                </a:lnTo>
                <a:cubicBezTo>
                  <a:pt x="1035858" y="398899"/>
                  <a:pt x="1060553" y="421379"/>
                  <a:pt x="1060553" y="460790"/>
                </a:cubicBezTo>
                <a:cubicBezTo>
                  <a:pt x="1060553" y="500202"/>
                  <a:pt x="1035858" y="524356"/>
                  <a:pt x="993236" y="524356"/>
                </a:cubicBezTo>
                <a:lnTo>
                  <a:pt x="869282" y="524356"/>
                </a:lnTo>
                <a:lnTo>
                  <a:pt x="869282" y="398899"/>
                </a:lnTo>
                <a:close/>
                <a:moveTo>
                  <a:pt x="444785" y="447828"/>
                </a:moveTo>
                <a:cubicBezTo>
                  <a:pt x="446454" y="547410"/>
                  <a:pt x="520493" y="591317"/>
                  <a:pt x="611885" y="591317"/>
                </a:cubicBezTo>
                <a:cubicBezTo>
                  <a:pt x="691502" y="591317"/>
                  <a:pt x="771167" y="555302"/>
                  <a:pt x="771167" y="465286"/>
                </a:cubicBezTo>
                <a:cubicBezTo>
                  <a:pt x="771167" y="423675"/>
                  <a:pt x="745947" y="378667"/>
                  <a:pt x="693219" y="362883"/>
                </a:cubicBezTo>
                <a:cubicBezTo>
                  <a:pt x="672480" y="356665"/>
                  <a:pt x="583853" y="333611"/>
                  <a:pt x="577702" y="331937"/>
                </a:cubicBezTo>
                <a:cubicBezTo>
                  <a:pt x="549098" y="324046"/>
                  <a:pt x="530028" y="308310"/>
                  <a:pt x="530028" y="280186"/>
                </a:cubicBezTo>
                <a:cubicBezTo>
                  <a:pt x="530028" y="239674"/>
                  <a:pt x="570980" y="227860"/>
                  <a:pt x="603495" y="227860"/>
                </a:cubicBezTo>
                <a:cubicBezTo>
                  <a:pt x="651741" y="227860"/>
                  <a:pt x="686496" y="246992"/>
                  <a:pt x="689834" y="298744"/>
                </a:cubicBezTo>
                <a:lnTo>
                  <a:pt x="759916" y="298744"/>
                </a:lnTo>
                <a:cubicBezTo>
                  <a:pt x="759916" y="214898"/>
                  <a:pt x="689834" y="170465"/>
                  <a:pt x="606260" y="170465"/>
                </a:cubicBezTo>
                <a:cubicBezTo>
                  <a:pt x="533937" y="170465"/>
                  <a:pt x="459898" y="208154"/>
                  <a:pt x="459898" y="288604"/>
                </a:cubicBezTo>
                <a:cubicBezTo>
                  <a:pt x="459898" y="330216"/>
                  <a:pt x="480064" y="371875"/>
                  <a:pt x="548525" y="390433"/>
                </a:cubicBezTo>
                <a:cubicBezTo>
                  <a:pt x="603495" y="405643"/>
                  <a:pt x="639918" y="412961"/>
                  <a:pt x="667951" y="423627"/>
                </a:cubicBezTo>
                <a:cubicBezTo>
                  <a:pt x="684208" y="429797"/>
                  <a:pt x="701037" y="442185"/>
                  <a:pt x="701037" y="473130"/>
                </a:cubicBezTo>
                <a:cubicBezTo>
                  <a:pt x="701037" y="504076"/>
                  <a:pt x="678058" y="533874"/>
                  <a:pt x="616367" y="533874"/>
                </a:cubicBezTo>
                <a:cubicBezTo>
                  <a:pt x="560301" y="533874"/>
                  <a:pt x="514867" y="509672"/>
                  <a:pt x="514867" y="447781"/>
                </a:cubicBezTo>
                <a:lnTo>
                  <a:pt x="444785" y="447781"/>
                </a:lnTo>
                <a:close/>
                <a:moveTo>
                  <a:pt x="1148990" y="447828"/>
                </a:moveTo>
                <a:cubicBezTo>
                  <a:pt x="1150659" y="547410"/>
                  <a:pt x="1224698" y="591317"/>
                  <a:pt x="1316090" y="591317"/>
                </a:cubicBezTo>
                <a:cubicBezTo>
                  <a:pt x="1395707" y="591317"/>
                  <a:pt x="1475372" y="555302"/>
                  <a:pt x="1475372" y="465286"/>
                </a:cubicBezTo>
                <a:cubicBezTo>
                  <a:pt x="1475372" y="423675"/>
                  <a:pt x="1450152" y="378667"/>
                  <a:pt x="1397423" y="362883"/>
                </a:cubicBezTo>
                <a:cubicBezTo>
                  <a:pt x="1376685" y="356665"/>
                  <a:pt x="1288057" y="333611"/>
                  <a:pt x="1281907" y="331937"/>
                </a:cubicBezTo>
                <a:cubicBezTo>
                  <a:pt x="1253302" y="324046"/>
                  <a:pt x="1234233" y="308310"/>
                  <a:pt x="1234233" y="280186"/>
                </a:cubicBezTo>
                <a:cubicBezTo>
                  <a:pt x="1234233" y="239674"/>
                  <a:pt x="1275185" y="227860"/>
                  <a:pt x="1307699" y="227860"/>
                </a:cubicBezTo>
                <a:cubicBezTo>
                  <a:pt x="1355946" y="227860"/>
                  <a:pt x="1390701" y="246992"/>
                  <a:pt x="1394038" y="298744"/>
                </a:cubicBezTo>
                <a:lnTo>
                  <a:pt x="1464168" y="298744"/>
                </a:lnTo>
                <a:cubicBezTo>
                  <a:pt x="1464168" y="214898"/>
                  <a:pt x="1394038" y="170465"/>
                  <a:pt x="1310512" y="170465"/>
                </a:cubicBezTo>
                <a:cubicBezTo>
                  <a:pt x="1238142" y="170465"/>
                  <a:pt x="1164150" y="208154"/>
                  <a:pt x="1164150" y="288604"/>
                </a:cubicBezTo>
                <a:cubicBezTo>
                  <a:pt x="1164150" y="330216"/>
                  <a:pt x="1184317" y="371875"/>
                  <a:pt x="1252778" y="390433"/>
                </a:cubicBezTo>
                <a:cubicBezTo>
                  <a:pt x="1307747" y="405643"/>
                  <a:pt x="1344171" y="412961"/>
                  <a:pt x="1372203" y="423627"/>
                </a:cubicBezTo>
                <a:cubicBezTo>
                  <a:pt x="1388461" y="429797"/>
                  <a:pt x="1405290" y="442185"/>
                  <a:pt x="1405290" y="473130"/>
                </a:cubicBezTo>
                <a:cubicBezTo>
                  <a:pt x="1405290" y="504076"/>
                  <a:pt x="1382310" y="533874"/>
                  <a:pt x="1320619" y="533874"/>
                </a:cubicBezTo>
                <a:cubicBezTo>
                  <a:pt x="1264554" y="533874"/>
                  <a:pt x="1219120" y="509672"/>
                  <a:pt x="1219120" y="447781"/>
                </a:cubicBezTo>
                <a:lnTo>
                  <a:pt x="1149038" y="447781"/>
                </a:lnTo>
                <a:close/>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Tree>
    <p:extLst>
      <p:ext uri="{BB962C8B-B14F-4D97-AF65-F5344CB8AC3E}">
        <p14:creationId xmlns:p14="http://schemas.microsoft.com/office/powerpoint/2010/main" val="2403589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ver - Image">
    <p:bg>
      <p:bgPr>
        <a:solidFill>
          <a:schemeClr val="accent1"/>
        </a:solid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F462319D-3415-4267-B9A8-19BAC797B793}"/>
              </a:ext>
            </a:extLst>
          </p:cNvPr>
          <p:cNvSpPr>
            <a:spLocks noGrp="1"/>
          </p:cNvSpPr>
          <p:nvPr>
            <p:ph type="pic" sz="quarter" idx="41"/>
          </p:nvPr>
        </p:nvSpPr>
        <p:spPr>
          <a:xfrm>
            <a:off x="0" y="0"/>
            <a:ext cx="12193200" cy="6858000"/>
          </a:xfrm>
          <a:custGeom>
            <a:avLst/>
            <a:gdLst>
              <a:gd name="csX0" fmla="*/ 9606837 w 12207875"/>
              <a:gd name="csY0" fmla="*/ 5842988 h 6858000"/>
              <a:gd name="csX1" fmla="*/ 9007365 w 12207875"/>
              <a:gd name="csY1" fmla="*/ 6857997 h 6858000"/>
              <a:gd name="csX2" fmla="*/ 9377697 w 12207875"/>
              <a:gd name="csY2" fmla="*/ 6857997 h 6858000"/>
              <a:gd name="csX3" fmla="*/ 9606837 w 12207875"/>
              <a:gd name="csY3" fmla="*/ 5842988 h 6858000"/>
              <a:gd name="csX4" fmla="*/ 0 w 12207875"/>
              <a:gd name="csY4" fmla="*/ 0 h 6858000"/>
              <a:gd name="csX5" fmla="*/ 10446854 w 12207875"/>
              <a:gd name="csY5" fmla="*/ 0 h 6858000"/>
              <a:gd name="csX6" fmla="*/ 10391164 w 12207875"/>
              <a:gd name="csY6" fmla="*/ 338793 h 6858000"/>
              <a:gd name="csX7" fmla="*/ 10140775 w 12207875"/>
              <a:gd name="csY7" fmla="*/ 1506910 h 6858000"/>
              <a:gd name="csX8" fmla="*/ 11156741 w 12207875"/>
              <a:gd name="csY8" fmla="*/ 350613 h 6858000"/>
              <a:gd name="csX9" fmla="*/ 11157155 w 12207875"/>
              <a:gd name="csY9" fmla="*/ 367481 h 6858000"/>
              <a:gd name="csX10" fmla="*/ 11157555 w 12207875"/>
              <a:gd name="csY10" fmla="*/ 415924 h 6858000"/>
              <a:gd name="csX11" fmla="*/ 11156760 w 12207875"/>
              <a:gd name="csY11" fmla="*/ 494849 h 6858000"/>
              <a:gd name="csX12" fmla="*/ 10822886 w 12207875"/>
              <a:gd name="csY12" fmla="*/ 2719850 h 6858000"/>
              <a:gd name="csX13" fmla="*/ 10499562 w 12207875"/>
              <a:gd name="csY13" fmla="*/ 3796809 h 6858000"/>
              <a:gd name="csX14" fmla="*/ 11605354 w 12207875"/>
              <a:gd name="csY14" fmla="*/ 2371793 h 6858000"/>
              <a:gd name="csX15" fmla="*/ 10933055 w 12207875"/>
              <a:gd name="csY15" fmla="*/ 5220460 h 6858000"/>
              <a:gd name="csX16" fmla="*/ 10003779 w 12207875"/>
              <a:gd name="csY16" fmla="*/ 6857998 h 6858000"/>
              <a:gd name="csX17" fmla="*/ 12207765 w 12207875"/>
              <a:gd name="csY17" fmla="*/ 6857998 h 6858000"/>
              <a:gd name="csX18" fmla="*/ 12207765 w 12207875"/>
              <a:gd name="csY18" fmla="*/ 0 h 6858000"/>
              <a:gd name="csX19" fmla="*/ 12207875 w 12207875"/>
              <a:gd name="csY19" fmla="*/ 0 h 6858000"/>
              <a:gd name="csX20" fmla="*/ 12207875 w 12207875"/>
              <a:gd name="csY20" fmla="*/ 6858000 h 6858000"/>
              <a:gd name="csX21" fmla="*/ 0 w 12207875"/>
              <a:gd name="csY21"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2207875" h="6858000">
                <a:moveTo>
                  <a:pt x="9606837" y="5842988"/>
                </a:moveTo>
                <a:cubicBezTo>
                  <a:pt x="9405537" y="6220527"/>
                  <a:pt x="9202845" y="6558658"/>
                  <a:pt x="9007365" y="6857997"/>
                </a:cubicBezTo>
                <a:lnTo>
                  <a:pt x="9377697" y="6857997"/>
                </a:lnTo>
                <a:cubicBezTo>
                  <a:pt x="9420862" y="6578153"/>
                  <a:pt x="9491516" y="6234542"/>
                  <a:pt x="9606837" y="5842988"/>
                </a:cubicBezTo>
                <a:close/>
                <a:moveTo>
                  <a:pt x="0" y="0"/>
                </a:moveTo>
                <a:lnTo>
                  <a:pt x="10446854" y="0"/>
                </a:lnTo>
                <a:lnTo>
                  <a:pt x="10391164" y="338793"/>
                </a:lnTo>
                <a:cubicBezTo>
                  <a:pt x="10329206" y="690855"/>
                  <a:pt x="10247767" y="1082095"/>
                  <a:pt x="10140775" y="1506910"/>
                </a:cubicBezTo>
                <a:cubicBezTo>
                  <a:pt x="10720086" y="729867"/>
                  <a:pt x="11155587" y="351615"/>
                  <a:pt x="11156741" y="350613"/>
                </a:cubicBezTo>
                <a:cubicBezTo>
                  <a:pt x="11156750" y="350851"/>
                  <a:pt x="11156953" y="356535"/>
                  <a:pt x="11157155" y="367481"/>
                </a:cubicBezTo>
                <a:lnTo>
                  <a:pt x="11157555" y="415924"/>
                </a:lnTo>
                <a:lnTo>
                  <a:pt x="11156760" y="494849"/>
                </a:lnTo>
                <a:cubicBezTo>
                  <a:pt x="11150802" y="807520"/>
                  <a:pt x="11105206" y="1609980"/>
                  <a:pt x="10822886" y="2719850"/>
                </a:cubicBezTo>
                <a:cubicBezTo>
                  <a:pt x="10738190" y="3052811"/>
                  <a:pt x="10632189" y="3413438"/>
                  <a:pt x="10499562" y="3796809"/>
                </a:cubicBezTo>
                <a:cubicBezTo>
                  <a:pt x="11072009" y="2834498"/>
                  <a:pt x="11605354" y="2371793"/>
                  <a:pt x="11605354" y="2371793"/>
                </a:cubicBezTo>
                <a:cubicBezTo>
                  <a:pt x="11605475" y="2375108"/>
                  <a:pt x="11648493" y="3571638"/>
                  <a:pt x="10933055" y="5220460"/>
                </a:cubicBezTo>
                <a:cubicBezTo>
                  <a:pt x="10629207" y="5919614"/>
                  <a:pt x="10291802" y="6463409"/>
                  <a:pt x="10003779" y="6857998"/>
                </a:cubicBezTo>
                <a:lnTo>
                  <a:pt x="12207765" y="6857998"/>
                </a:lnTo>
                <a:lnTo>
                  <a:pt x="12207765" y="0"/>
                </a:lnTo>
                <a:lnTo>
                  <a:pt x="12207875" y="0"/>
                </a:lnTo>
                <a:lnTo>
                  <a:pt x="12207875" y="6858000"/>
                </a:lnTo>
                <a:lnTo>
                  <a:pt x="0" y="6858000"/>
                </a:lnTo>
                <a:close/>
              </a:path>
            </a:pathLst>
          </a:custGeom>
          <a:blipFill dpi="0" rotWithShape="1">
            <a:blip r:embed="rId2"/>
            <a:srcRect/>
            <a:stretch>
              <a:fillRect l="-230" r="360"/>
            </a:stretch>
          </a:blipFill>
        </p:spPr>
        <p:txBody>
          <a:bodyPr wrap="square" anchor="b" anchorCtr="0">
            <a:noAutofit/>
          </a:bodyPr>
          <a:lstStyle/>
          <a:p>
            <a:r>
              <a:rPr lang="en-GB"/>
              <a:t>Click icon to add picture</a:t>
            </a:r>
            <a:endParaRPr lang="en-AU"/>
          </a:p>
        </p:txBody>
      </p:sp>
      <p:sp>
        <p:nvSpPr>
          <p:cNvPr id="24" name="Title 18">
            <a:extLst>
              <a:ext uri="{FF2B5EF4-FFF2-40B4-BE49-F238E27FC236}">
                <a16:creationId xmlns:a16="http://schemas.microsoft.com/office/drawing/2014/main" id="{DF52A13B-61A2-48CA-9764-2EC1BA9002D8}"/>
              </a:ext>
            </a:extLst>
          </p:cNvPr>
          <p:cNvSpPr>
            <a:spLocks noGrp="1"/>
          </p:cNvSpPr>
          <p:nvPr>
            <p:ph type="title" hasCustomPrompt="1"/>
          </p:nvPr>
        </p:nvSpPr>
        <p:spPr>
          <a:xfrm>
            <a:off x="569962" y="4440976"/>
            <a:ext cx="8713186" cy="1983888"/>
          </a:xfrm>
        </p:spPr>
        <p:txBody>
          <a:bodyPr wrap="square" anchor="b">
            <a:normAutofit/>
          </a:bodyPr>
          <a:lstStyle>
            <a:lvl1pPr algn="l">
              <a:lnSpc>
                <a:spcPct val="75000"/>
              </a:lnSpc>
              <a:defRPr sz="8000" b="1" i="0" kern="6000" cap="all" spc="0" baseline="0">
                <a:solidFill>
                  <a:srgbClr val="FFFFFF"/>
                </a:solidFill>
                <a:latin typeface="+mj-lt"/>
                <a:cs typeface="SBS Sans Cond Bold" pitchFamily="50" charset="0"/>
              </a:defRPr>
            </a:lvl1pPr>
          </a:lstStyle>
          <a:p>
            <a:r>
              <a:rPr lang="en-AU"/>
              <a:t>TITLE </a:t>
            </a:r>
            <a:br>
              <a:rPr lang="en-AU"/>
            </a:br>
            <a:r>
              <a:rPr lang="en-AU"/>
              <a:t>HEADING</a:t>
            </a:r>
          </a:p>
        </p:txBody>
      </p:sp>
      <p:sp>
        <p:nvSpPr>
          <p:cNvPr id="25" name="Text Placeholder 20">
            <a:extLst>
              <a:ext uri="{FF2B5EF4-FFF2-40B4-BE49-F238E27FC236}">
                <a16:creationId xmlns:a16="http://schemas.microsoft.com/office/drawing/2014/main" id="{57AA83A0-893C-4403-8096-193009EB5965}"/>
              </a:ext>
            </a:extLst>
          </p:cNvPr>
          <p:cNvSpPr>
            <a:spLocks noGrp="1"/>
          </p:cNvSpPr>
          <p:nvPr>
            <p:ph type="body" sz="quarter" idx="11" hasCustomPrompt="1"/>
          </p:nvPr>
        </p:nvSpPr>
        <p:spPr>
          <a:xfrm>
            <a:off x="569962" y="4010089"/>
            <a:ext cx="8713186" cy="430887"/>
          </a:xfrm>
        </p:spPr>
        <p:txBody>
          <a:bodyPr wrap="square">
            <a:spAutoFit/>
          </a:bodyPr>
          <a:lstStyle>
            <a:lvl1pPr marL="0" indent="0" algn="l">
              <a:lnSpc>
                <a:spcPct val="100000"/>
              </a:lnSpc>
              <a:spcBef>
                <a:spcPts val="0"/>
              </a:spcBef>
              <a:spcAft>
                <a:spcPts val="600"/>
              </a:spcAft>
              <a:buNone/>
              <a:defRPr sz="2800" b="0" i="0" kern="2800" cap="none" spc="0" baseline="0">
                <a:solidFill>
                  <a:schemeClr val="accent1"/>
                </a:solidFill>
                <a:latin typeface="+mn-lt"/>
                <a:ea typeface="SBS Sans" pitchFamily="2" charset="77"/>
                <a:cs typeface="SBS Sans" pitchFamily="2" charset="77"/>
              </a:defRPr>
            </a:lvl1pPr>
          </a:lstStyle>
          <a:p>
            <a:pPr lvl="0"/>
            <a:r>
              <a:rPr lang="en-AU"/>
              <a:t>Subheading</a:t>
            </a:r>
          </a:p>
        </p:txBody>
      </p:sp>
      <p:sp>
        <p:nvSpPr>
          <p:cNvPr id="26" name="Text Placeholder 20">
            <a:extLst>
              <a:ext uri="{FF2B5EF4-FFF2-40B4-BE49-F238E27FC236}">
                <a16:creationId xmlns:a16="http://schemas.microsoft.com/office/drawing/2014/main" id="{174A1632-3E1E-42B9-B3F0-03A02880D628}"/>
              </a:ext>
            </a:extLst>
          </p:cNvPr>
          <p:cNvSpPr>
            <a:spLocks noGrp="1"/>
          </p:cNvSpPr>
          <p:nvPr>
            <p:ph type="body" sz="quarter" idx="21" hasCustomPrompt="1"/>
          </p:nvPr>
        </p:nvSpPr>
        <p:spPr>
          <a:xfrm>
            <a:off x="2324276" y="580903"/>
            <a:ext cx="7342460" cy="492443"/>
          </a:xfrm>
        </p:spPr>
        <p:txBody>
          <a:bodyPr spcFirstLastPara="0" wrap="square">
            <a:spAutoFit/>
          </a:bodyPr>
          <a:lstStyle>
            <a:lvl1pPr>
              <a:spcBef>
                <a:spcPts val="0"/>
              </a:spcBef>
              <a:defRPr sz="1600">
                <a:solidFill>
                  <a:srgbClr val="FFFFFF"/>
                </a:solidFill>
              </a:defRPr>
            </a:lvl1pPr>
          </a:lstStyle>
          <a:p>
            <a:pPr lvl="0"/>
            <a:r>
              <a:rPr lang="en-AU"/>
              <a:t>Speaker Name</a:t>
            </a:r>
          </a:p>
          <a:p>
            <a:pPr lvl="0"/>
            <a:r>
              <a:rPr lang="en-AU"/>
              <a:t>Month 2026</a:t>
            </a:r>
          </a:p>
        </p:txBody>
      </p:sp>
      <p:sp>
        <p:nvSpPr>
          <p:cNvPr id="52" name="Text Placeholder 51">
            <a:extLst>
              <a:ext uri="{FF2B5EF4-FFF2-40B4-BE49-F238E27FC236}">
                <a16:creationId xmlns:a16="http://schemas.microsoft.com/office/drawing/2014/main" id="{2AEC3678-B94C-4D9E-BD00-A3D207CCAE07}"/>
              </a:ext>
            </a:extLst>
          </p:cNvPr>
          <p:cNvSpPr>
            <a:spLocks noGrp="1"/>
          </p:cNvSpPr>
          <p:nvPr>
            <p:ph type="body" sz="quarter" idx="13" hasCustomPrompt="1"/>
          </p:nvPr>
        </p:nvSpPr>
        <p:spPr>
          <a:xfrm>
            <a:off x="569933" y="433136"/>
            <a:ext cx="1475372" cy="707974"/>
          </a:xfrm>
          <a:custGeom>
            <a:avLst/>
            <a:gdLst>
              <a:gd name="csX0" fmla="*/ 869282 w 1475372"/>
              <a:gd name="csY0" fmla="*/ 398899 h 707974"/>
              <a:gd name="csX1" fmla="*/ 869282 w 1475372"/>
              <a:gd name="csY1" fmla="*/ 524356 h 707974"/>
              <a:gd name="csX2" fmla="*/ 993236 w 1475372"/>
              <a:gd name="csY2" fmla="*/ 524356 h 707974"/>
              <a:gd name="csX3" fmla="*/ 1060553 w 1475372"/>
              <a:gd name="csY3" fmla="*/ 460790 h 707974"/>
              <a:gd name="csX4" fmla="*/ 993236 w 1475372"/>
              <a:gd name="csY4" fmla="*/ 398899 h 707974"/>
              <a:gd name="csX5" fmla="*/ 869282 w 1475372"/>
              <a:gd name="csY5" fmla="*/ 237426 h 707974"/>
              <a:gd name="csX6" fmla="*/ 869282 w 1475372"/>
              <a:gd name="csY6" fmla="*/ 348247 h 707974"/>
              <a:gd name="csX7" fmla="*/ 983701 w 1475372"/>
              <a:gd name="csY7" fmla="*/ 348247 h 707974"/>
              <a:gd name="csX8" fmla="*/ 1042580 w 1475372"/>
              <a:gd name="csY8" fmla="*/ 292574 h 707974"/>
              <a:gd name="csX9" fmla="*/ 983701 w 1475372"/>
              <a:gd name="csY9" fmla="*/ 237426 h 707974"/>
              <a:gd name="csX10" fmla="*/ 799152 w 1475372"/>
              <a:gd name="csY10" fmla="*/ 180031 h 707974"/>
              <a:gd name="csX11" fmla="*/ 993761 w 1475372"/>
              <a:gd name="csY11" fmla="*/ 180031 h 707974"/>
              <a:gd name="csX12" fmla="*/ 1112662 w 1475372"/>
              <a:gd name="csY12" fmla="*/ 279612 h 707974"/>
              <a:gd name="csX13" fmla="*/ 1055452 w 1475372"/>
              <a:gd name="csY13" fmla="*/ 365131 h 707974"/>
              <a:gd name="csX14" fmla="*/ 1055452 w 1475372"/>
              <a:gd name="csY14" fmla="*/ 366231 h 707974"/>
              <a:gd name="csX15" fmla="*/ 1130587 w 1475372"/>
              <a:gd name="csY15" fmla="*/ 469782 h 707974"/>
              <a:gd name="csX16" fmla="*/ 983081 w 1475372"/>
              <a:gd name="csY16" fmla="*/ 581751 h 707974"/>
              <a:gd name="csX17" fmla="*/ 799152 w 1475372"/>
              <a:gd name="csY17" fmla="*/ 581751 h 707974"/>
              <a:gd name="csX18" fmla="*/ 1310512 w 1475372"/>
              <a:gd name="csY18" fmla="*/ 170465 h 707974"/>
              <a:gd name="csX19" fmla="*/ 1464168 w 1475372"/>
              <a:gd name="csY19" fmla="*/ 298744 h 707974"/>
              <a:gd name="csX20" fmla="*/ 1394038 w 1475372"/>
              <a:gd name="csY20" fmla="*/ 298744 h 707974"/>
              <a:gd name="csX21" fmla="*/ 1307699 w 1475372"/>
              <a:gd name="csY21" fmla="*/ 227860 h 707974"/>
              <a:gd name="csX22" fmla="*/ 1234233 w 1475372"/>
              <a:gd name="csY22" fmla="*/ 280186 h 707974"/>
              <a:gd name="csX23" fmla="*/ 1281907 w 1475372"/>
              <a:gd name="csY23" fmla="*/ 331937 h 707974"/>
              <a:gd name="csX24" fmla="*/ 1397423 w 1475372"/>
              <a:gd name="csY24" fmla="*/ 362883 h 707974"/>
              <a:gd name="csX25" fmla="*/ 1475372 w 1475372"/>
              <a:gd name="csY25" fmla="*/ 465286 h 707974"/>
              <a:gd name="csX26" fmla="*/ 1316090 w 1475372"/>
              <a:gd name="csY26" fmla="*/ 591317 h 707974"/>
              <a:gd name="csX27" fmla="*/ 1148990 w 1475372"/>
              <a:gd name="csY27" fmla="*/ 447828 h 707974"/>
              <a:gd name="csX28" fmla="*/ 1149038 w 1475372"/>
              <a:gd name="csY28" fmla="*/ 447781 h 707974"/>
              <a:gd name="csX29" fmla="*/ 1219120 w 1475372"/>
              <a:gd name="csY29" fmla="*/ 447781 h 707974"/>
              <a:gd name="csX30" fmla="*/ 1320619 w 1475372"/>
              <a:gd name="csY30" fmla="*/ 533874 h 707974"/>
              <a:gd name="csX31" fmla="*/ 1405290 w 1475372"/>
              <a:gd name="csY31" fmla="*/ 473130 h 707974"/>
              <a:gd name="csX32" fmla="*/ 1372203 w 1475372"/>
              <a:gd name="csY32" fmla="*/ 423627 h 707974"/>
              <a:gd name="csX33" fmla="*/ 1252778 w 1475372"/>
              <a:gd name="csY33" fmla="*/ 390433 h 707974"/>
              <a:gd name="csX34" fmla="*/ 1164150 w 1475372"/>
              <a:gd name="csY34" fmla="*/ 288604 h 707974"/>
              <a:gd name="csX35" fmla="*/ 1310512 w 1475372"/>
              <a:gd name="csY35" fmla="*/ 170465 h 707974"/>
              <a:gd name="csX36" fmla="*/ 606260 w 1475372"/>
              <a:gd name="csY36" fmla="*/ 170465 h 707974"/>
              <a:gd name="csX37" fmla="*/ 759916 w 1475372"/>
              <a:gd name="csY37" fmla="*/ 298744 h 707974"/>
              <a:gd name="csX38" fmla="*/ 689834 w 1475372"/>
              <a:gd name="csY38" fmla="*/ 298744 h 707974"/>
              <a:gd name="csX39" fmla="*/ 603495 w 1475372"/>
              <a:gd name="csY39" fmla="*/ 227860 h 707974"/>
              <a:gd name="csX40" fmla="*/ 530028 w 1475372"/>
              <a:gd name="csY40" fmla="*/ 280186 h 707974"/>
              <a:gd name="csX41" fmla="*/ 577702 w 1475372"/>
              <a:gd name="csY41" fmla="*/ 331937 h 707974"/>
              <a:gd name="csX42" fmla="*/ 693219 w 1475372"/>
              <a:gd name="csY42" fmla="*/ 362883 h 707974"/>
              <a:gd name="csX43" fmla="*/ 771167 w 1475372"/>
              <a:gd name="csY43" fmla="*/ 465286 h 707974"/>
              <a:gd name="csX44" fmla="*/ 611885 w 1475372"/>
              <a:gd name="csY44" fmla="*/ 591317 h 707974"/>
              <a:gd name="csX45" fmla="*/ 444785 w 1475372"/>
              <a:gd name="csY45" fmla="*/ 447828 h 707974"/>
              <a:gd name="csX46" fmla="*/ 444785 w 1475372"/>
              <a:gd name="csY46" fmla="*/ 447781 h 707974"/>
              <a:gd name="csX47" fmla="*/ 514867 w 1475372"/>
              <a:gd name="csY47" fmla="*/ 447781 h 707974"/>
              <a:gd name="csX48" fmla="*/ 616367 w 1475372"/>
              <a:gd name="csY48" fmla="*/ 533874 h 707974"/>
              <a:gd name="csX49" fmla="*/ 701037 w 1475372"/>
              <a:gd name="csY49" fmla="*/ 473130 h 707974"/>
              <a:gd name="csX50" fmla="*/ 667951 w 1475372"/>
              <a:gd name="csY50" fmla="*/ 423627 h 707974"/>
              <a:gd name="csX51" fmla="*/ 548525 w 1475372"/>
              <a:gd name="csY51" fmla="*/ 390433 h 707974"/>
              <a:gd name="csX52" fmla="*/ 459898 w 1475372"/>
              <a:gd name="csY52" fmla="*/ 288604 h 707974"/>
              <a:gd name="csX53" fmla="*/ 606260 w 1475372"/>
              <a:gd name="csY53" fmla="*/ 170465 h 707974"/>
              <a:gd name="csX54" fmla="*/ 464236 w 1475372"/>
              <a:gd name="csY54" fmla="*/ 0 h 707974"/>
              <a:gd name="csX55" fmla="*/ 374083 w 1475372"/>
              <a:gd name="csY55" fmla="*/ 381632 h 707974"/>
              <a:gd name="csX56" fmla="*/ 157354 w 1475372"/>
              <a:gd name="csY56" fmla="*/ 707974 h 707974"/>
              <a:gd name="csX57" fmla="*/ 232823 w 1475372"/>
              <a:gd name="csY57" fmla="*/ 361592 h 707974"/>
              <a:gd name="csX58" fmla="*/ 88368 w 1475372"/>
              <a:gd name="csY58" fmla="*/ 568359 h 707974"/>
              <a:gd name="csX59" fmla="*/ 142527 w 1475372"/>
              <a:gd name="csY59" fmla="*/ 316297 h 707974"/>
              <a:gd name="csX60" fmla="*/ 37499 w 1475372"/>
              <a:gd name="csY60" fmla="*/ 465430 h 707974"/>
              <a:gd name="csX61" fmla="*/ 76211 w 1475372"/>
              <a:gd name="csY61" fmla="*/ 282386 h 707974"/>
              <a:gd name="csX62" fmla="*/ 27 w 1475372"/>
              <a:gd name="csY62" fmla="*/ 389572 h 707974"/>
              <a:gd name="csX63" fmla="*/ 36784 w 1475372"/>
              <a:gd name="csY63" fmla="*/ 234317 h 707974"/>
              <a:gd name="csX64" fmla="*/ 124935 w 1475372"/>
              <a:gd name="csY64" fmla="*/ 101590 h 707974"/>
              <a:gd name="csX65" fmla="*/ 98714 w 1475372"/>
              <a:gd name="csY65" fmla="*/ 230730 h 707974"/>
              <a:gd name="csX66" fmla="*/ 205791 w 1475372"/>
              <a:gd name="csY66" fmla="*/ 77340 h 707974"/>
              <a:gd name="csX67" fmla="*/ 168748 w 1475372"/>
              <a:gd name="csY67" fmla="*/ 255984 h 707974"/>
              <a:gd name="csX68" fmla="*/ 315491 w 1475372"/>
              <a:gd name="csY68" fmla="*/ 44482 h 707974"/>
              <a:gd name="csX69" fmla="*/ 263239 w 1475372"/>
              <a:gd name="csY69" fmla="*/ 291569 h 707974"/>
              <a:gd name="csX70" fmla="*/ 464236 w 1475372"/>
              <a:gd name="csY70"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1475372" h="707974">
                <a:moveTo>
                  <a:pt x="869282" y="398899"/>
                </a:moveTo>
                <a:lnTo>
                  <a:pt x="869282" y="524356"/>
                </a:lnTo>
                <a:lnTo>
                  <a:pt x="993236" y="524356"/>
                </a:lnTo>
                <a:cubicBezTo>
                  <a:pt x="1035858" y="524356"/>
                  <a:pt x="1060553" y="500202"/>
                  <a:pt x="1060553" y="460790"/>
                </a:cubicBezTo>
                <a:cubicBezTo>
                  <a:pt x="1060553" y="421379"/>
                  <a:pt x="1035858" y="398899"/>
                  <a:pt x="993236" y="398899"/>
                </a:cubicBezTo>
                <a:close/>
                <a:moveTo>
                  <a:pt x="869282" y="237426"/>
                </a:moveTo>
                <a:lnTo>
                  <a:pt x="869282" y="348247"/>
                </a:lnTo>
                <a:lnTo>
                  <a:pt x="983701" y="348247"/>
                </a:lnTo>
                <a:cubicBezTo>
                  <a:pt x="1017360" y="348247"/>
                  <a:pt x="1042580" y="328589"/>
                  <a:pt x="1042580" y="292574"/>
                </a:cubicBezTo>
                <a:cubicBezTo>
                  <a:pt x="1042580" y="252062"/>
                  <a:pt x="1021841" y="237426"/>
                  <a:pt x="983701" y="237426"/>
                </a:cubicBezTo>
                <a:close/>
                <a:moveTo>
                  <a:pt x="799152" y="180031"/>
                </a:moveTo>
                <a:lnTo>
                  <a:pt x="993761" y="180031"/>
                </a:lnTo>
                <a:cubicBezTo>
                  <a:pt x="1065559" y="180031"/>
                  <a:pt x="1112662" y="212650"/>
                  <a:pt x="1112662" y="279612"/>
                </a:cubicBezTo>
                <a:cubicBezTo>
                  <a:pt x="1112662" y="320123"/>
                  <a:pt x="1091923" y="349395"/>
                  <a:pt x="1055452" y="365131"/>
                </a:cubicBezTo>
                <a:lnTo>
                  <a:pt x="1055452" y="366231"/>
                </a:lnTo>
                <a:cubicBezTo>
                  <a:pt x="1104223" y="376945"/>
                  <a:pt x="1130587" y="415209"/>
                  <a:pt x="1130587" y="469782"/>
                </a:cubicBezTo>
                <a:cubicBezTo>
                  <a:pt x="1130587" y="532822"/>
                  <a:pt x="1086822" y="581751"/>
                  <a:pt x="983081" y="581751"/>
                </a:cubicBezTo>
                <a:lnTo>
                  <a:pt x="799152" y="581751"/>
                </a:lnTo>
                <a:close/>
                <a:moveTo>
                  <a:pt x="1310512" y="170465"/>
                </a:moveTo>
                <a:cubicBezTo>
                  <a:pt x="1394038" y="170465"/>
                  <a:pt x="1464168" y="214898"/>
                  <a:pt x="1464168" y="298744"/>
                </a:cubicBezTo>
                <a:lnTo>
                  <a:pt x="1394038" y="298744"/>
                </a:lnTo>
                <a:cubicBezTo>
                  <a:pt x="1390701" y="246992"/>
                  <a:pt x="1355946" y="227860"/>
                  <a:pt x="1307699" y="227860"/>
                </a:cubicBezTo>
                <a:cubicBezTo>
                  <a:pt x="1275185" y="227860"/>
                  <a:pt x="1234233" y="239674"/>
                  <a:pt x="1234233" y="280186"/>
                </a:cubicBezTo>
                <a:cubicBezTo>
                  <a:pt x="1234233" y="308310"/>
                  <a:pt x="1253302" y="324046"/>
                  <a:pt x="1281907" y="331937"/>
                </a:cubicBezTo>
                <a:cubicBezTo>
                  <a:pt x="1288057" y="333611"/>
                  <a:pt x="1376685" y="356665"/>
                  <a:pt x="1397423" y="362883"/>
                </a:cubicBezTo>
                <a:cubicBezTo>
                  <a:pt x="1450152" y="378667"/>
                  <a:pt x="1475372" y="423675"/>
                  <a:pt x="1475372" y="465286"/>
                </a:cubicBezTo>
                <a:cubicBezTo>
                  <a:pt x="1475372" y="555302"/>
                  <a:pt x="1395707" y="591317"/>
                  <a:pt x="1316090" y="591317"/>
                </a:cubicBezTo>
                <a:cubicBezTo>
                  <a:pt x="1224698" y="591317"/>
                  <a:pt x="1150659" y="547410"/>
                  <a:pt x="1148990" y="447828"/>
                </a:cubicBezTo>
                <a:lnTo>
                  <a:pt x="1149038" y="447781"/>
                </a:lnTo>
                <a:lnTo>
                  <a:pt x="1219120" y="447781"/>
                </a:lnTo>
                <a:cubicBezTo>
                  <a:pt x="1219120" y="509672"/>
                  <a:pt x="1264554" y="533874"/>
                  <a:pt x="1320619" y="533874"/>
                </a:cubicBezTo>
                <a:cubicBezTo>
                  <a:pt x="1382310" y="533874"/>
                  <a:pt x="1405290" y="504076"/>
                  <a:pt x="1405290" y="473130"/>
                </a:cubicBezTo>
                <a:cubicBezTo>
                  <a:pt x="1405290" y="442185"/>
                  <a:pt x="1388461" y="429797"/>
                  <a:pt x="1372203" y="423627"/>
                </a:cubicBezTo>
                <a:cubicBezTo>
                  <a:pt x="1344171" y="412961"/>
                  <a:pt x="1307747" y="405643"/>
                  <a:pt x="1252778" y="390433"/>
                </a:cubicBezTo>
                <a:cubicBezTo>
                  <a:pt x="1184317" y="371875"/>
                  <a:pt x="1164150" y="330216"/>
                  <a:pt x="1164150" y="288604"/>
                </a:cubicBezTo>
                <a:cubicBezTo>
                  <a:pt x="1164150" y="208154"/>
                  <a:pt x="1238142" y="170465"/>
                  <a:pt x="1310512" y="170465"/>
                </a:cubicBezTo>
                <a:close/>
                <a:moveTo>
                  <a:pt x="606260" y="170465"/>
                </a:moveTo>
                <a:cubicBezTo>
                  <a:pt x="689834" y="170465"/>
                  <a:pt x="759916" y="214898"/>
                  <a:pt x="759916" y="298744"/>
                </a:cubicBezTo>
                <a:lnTo>
                  <a:pt x="689834" y="298744"/>
                </a:lnTo>
                <a:cubicBezTo>
                  <a:pt x="686496" y="246992"/>
                  <a:pt x="651741" y="227860"/>
                  <a:pt x="603495" y="227860"/>
                </a:cubicBezTo>
                <a:cubicBezTo>
                  <a:pt x="570980" y="227860"/>
                  <a:pt x="530028" y="239674"/>
                  <a:pt x="530028" y="280186"/>
                </a:cubicBezTo>
                <a:cubicBezTo>
                  <a:pt x="530028" y="308310"/>
                  <a:pt x="549098" y="324046"/>
                  <a:pt x="577702" y="331937"/>
                </a:cubicBezTo>
                <a:cubicBezTo>
                  <a:pt x="583853" y="333611"/>
                  <a:pt x="672480" y="356665"/>
                  <a:pt x="693219" y="362883"/>
                </a:cubicBezTo>
                <a:cubicBezTo>
                  <a:pt x="745947" y="378667"/>
                  <a:pt x="771167" y="423675"/>
                  <a:pt x="771167" y="465286"/>
                </a:cubicBezTo>
                <a:cubicBezTo>
                  <a:pt x="771167" y="555302"/>
                  <a:pt x="691502" y="591317"/>
                  <a:pt x="611885" y="591317"/>
                </a:cubicBezTo>
                <a:cubicBezTo>
                  <a:pt x="520493" y="591317"/>
                  <a:pt x="446454" y="547410"/>
                  <a:pt x="444785" y="447828"/>
                </a:cubicBezTo>
                <a:lnTo>
                  <a:pt x="444785" y="447781"/>
                </a:lnTo>
                <a:lnTo>
                  <a:pt x="514867" y="447781"/>
                </a:lnTo>
                <a:cubicBezTo>
                  <a:pt x="514867" y="509672"/>
                  <a:pt x="560301" y="533874"/>
                  <a:pt x="616367" y="533874"/>
                </a:cubicBezTo>
                <a:cubicBezTo>
                  <a:pt x="678058" y="533874"/>
                  <a:pt x="701037" y="504076"/>
                  <a:pt x="701037" y="473130"/>
                </a:cubicBezTo>
                <a:cubicBezTo>
                  <a:pt x="701037" y="442185"/>
                  <a:pt x="684208" y="429797"/>
                  <a:pt x="667951" y="423627"/>
                </a:cubicBezTo>
                <a:cubicBezTo>
                  <a:pt x="639918" y="412961"/>
                  <a:pt x="603495" y="405643"/>
                  <a:pt x="548525" y="390433"/>
                </a:cubicBezTo>
                <a:cubicBezTo>
                  <a:pt x="480064" y="371875"/>
                  <a:pt x="459898" y="330216"/>
                  <a:pt x="459898" y="288604"/>
                </a:cubicBezTo>
                <a:cubicBezTo>
                  <a:pt x="459898" y="208154"/>
                  <a:pt x="533937" y="170465"/>
                  <a:pt x="606260" y="170465"/>
                </a:cubicBezTo>
                <a:close/>
                <a:moveTo>
                  <a:pt x="464236" y="0"/>
                </a:moveTo>
                <a:cubicBezTo>
                  <a:pt x="464236" y="0"/>
                  <a:pt x="470005" y="160373"/>
                  <a:pt x="374083" y="381632"/>
                </a:cubicBezTo>
                <a:cubicBezTo>
                  <a:pt x="278209" y="602844"/>
                  <a:pt x="157354" y="707974"/>
                  <a:pt x="157354" y="707974"/>
                </a:cubicBezTo>
                <a:cubicBezTo>
                  <a:pt x="157354" y="707974"/>
                  <a:pt x="152157" y="564437"/>
                  <a:pt x="232823" y="361592"/>
                </a:cubicBezTo>
                <a:cubicBezTo>
                  <a:pt x="165125" y="501589"/>
                  <a:pt x="88368" y="568359"/>
                  <a:pt x="88368" y="568359"/>
                </a:cubicBezTo>
                <a:cubicBezTo>
                  <a:pt x="88368" y="568359"/>
                  <a:pt x="84602" y="464138"/>
                  <a:pt x="142527" y="316297"/>
                </a:cubicBezTo>
                <a:cubicBezTo>
                  <a:pt x="92850" y="417218"/>
                  <a:pt x="37499" y="465430"/>
                  <a:pt x="37499" y="465430"/>
                </a:cubicBezTo>
                <a:cubicBezTo>
                  <a:pt x="37499" y="465430"/>
                  <a:pt x="34782" y="389955"/>
                  <a:pt x="76211" y="282386"/>
                </a:cubicBezTo>
                <a:cubicBezTo>
                  <a:pt x="39835" y="354896"/>
                  <a:pt x="27" y="389572"/>
                  <a:pt x="27" y="389572"/>
                </a:cubicBezTo>
                <a:cubicBezTo>
                  <a:pt x="27" y="389572"/>
                  <a:pt x="-2309" y="324332"/>
                  <a:pt x="36784" y="234317"/>
                </a:cubicBezTo>
                <a:cubicBezTo>
                  <a:pt x="75782" y="144350"/>
                  <a:pt x="124935" y="101590"/>
                  <a:pt x="124935" y="101590"/>
                </a:cubicBezTo>
                <a:cubicBezTo>
                  <a:pt x="124935" y="101590"/>
                  <a:pt x="126794" y="154490"/>
                  <a:pt x="98714" y="230730"/>
                </a:cubicBezTo>
                <a:cubicBezTo>
                  <a:pt x="148867" y="126892"/>
                  <a:pt x="205791" y="77340"/>
                  <a:pt x="205791" y="77340"/>
                </a:cubicBezTo>
                <a:cubicBezTo>
                  <a:pt x="205791" y="77340"/>
                  <a:pt x="208413" y="150759"/>
                  <a:pt x="168748" y="255984"/>
                </a:cubicBezTo>
                <a:cubicBezTo>
                  <a:pt x="237018" y="112782"/>
                  <a:pt x="315491" y="44482"/>
                  <a:pt x="315491" y="44482"/>
                </a:cubicBezTo>
                <a:cubicBezTo>
                  <a:pt x="315491" y="44482"/>
                  <a:pt x="319162" y="146359"/>
                  <a:pt x="263239" y="291569"/>
                </a:cubicBezTo>
                <a:cubicBezTo>
                  <a:pt x="356062" y="94081"/>
                  <a:pt x="464236" y="0"/>
                  <a:pt x="464236" y="0"/>
                </a:cubicBezTo>
                <a:close/>
              </a:path>
            </a:pathLst>
          </a:custGeom>
          <a:solidFill>
            <a:schemeClr val="accent1"/>
          </a:solidFill>
        </p:spPr>
        <p:txBody>
          <a:bodyPr wrap="square">
            <a:noAutofit/>
          </a:bodyPr>
          <a:lstStyle>
            <a:lvl1pPr>
              <a:buNone/>
              <a:defRPr/>
            </a:lvl1pPr>
          </a:lstStyle>
          <a:p>
            <a:pPr lvl="0"/>
            <a:r>
              <a:rPr lang="en-AU"/>
              <a:t> </a:t>
            </a:r>
          </a:p>
        </p:txBody>
      </p:sp>
      <p:sp>
        <p:nvSpPr>
          <p:cNvPr id="5" name="Rounded Rectangle 4">
            <a:extLst>
              <a:ext uri="{FF2B5EF4-FFF2-40B4-BE49-F238E27FC236}">
                <a16:creationId xmlns:a16="http://schemas.microsoft.com/office/drawing/2014/main" id="{9FA54391-9579-405C-9A98-552652174B61}"/>
              </a:ext>
            </a:extLst>
          </p:cNvPr>
          <p:cNvSpPr/>
          <p:nvPr userDrawn="1"/>
        </p:nvSpPr>
        <p:spPr>
          <a:xfrm>
            <a:off x="-2183156" y="-15067"/>
            <a:ext cx="1982168" cy="2088682"/>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6" name="Rounded Rectangle 5">
            <a:extLst>
              <a:ext uri="{FF2B5EF4-FFF2-40B4-BE49-F238E27FC236}">
                <a16:creationId xmlns:a16="http://schemas.microsoft.com/office/drawing/2014/main" id="{596D00EF-EEF1-4992-ADD2-E3AC0202D474}"/>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 name="Rounded Rectangle 1">
            <a:extLst>
              <a:ext uri="{FF2B5EF4-FFF2-40B4-BE49-F238E27FC236}">
                <a16:creationId xmlns:a16="http://schemas.microsoft.com/office/drawing/2014/main" id="{13F6A7BB-7C6B-4272-8DF7-45661530EAB5}"/>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7" name="Picture 6">
            <a:extLst>
              <a:ext uri="{FF2B5EF4-FFF2-40B4-BE49-F238E27FC236}">
                <a16:creationId xmlns:a16="http://schemas.microsoft.com/office/drawing/2014/main" id="{0E7A44A0-BC82-466B-92FB-33B6864434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9" name="Picture 8">
            <a:extLst>
              <a:ext uri="{FF2B5EF4-FFF2-40B4-BE49-F238E27FC236}">
                <a16:creationId xmlns:a16="http://schemas.microsoft.com/office/drawing/2014/main" id="{5DE3C30B-C23F-49D2-817A-299A0A5CD3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3" name="Rounded Rectangle 4">
            <a:extLst>
              <a:ext uri="{FF2B5EF4-FFF2-40B4-BE49-F238E27FC236}">
                <a16:creationId xmlns:a16="http://schemas.microsoft.com/office/drawing/2014/main" id="{534B0D19-FE2E-4F20-A384-D8BF6AF463D8}"/>
              </a:ext>
            </a:extLst>
          </p:cNvPr>
          <p:cNvSpPr/>
          <p:nvPr userDrawn="1"/>
        </p:nvSpPr>
        <p:spPr>
          <a:xfrm>
            <a:off x="-2183156" y="-15067"/>
            <a:ext cx="1982168" cy="2088682"/>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8" name="Rounded Rectangle 5">
            <a:extLst>
              <a:ext uri="{FF2B5EF4-FFF2-40B4-BE49-F238E27FC236}">
                <a16:creationId xmlns:a16="http://schemas.microsoft.com/office/drawing/2014/main" id="{609FD82E-62A5-4F28-921E-209017F542F7}"/>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0" name="Rounded Rectangle 1">
            <a:extLst>
              <a:ext uri="{FF2B5EF4-FFF2-40B4-BE49-F238E27FC236}">
                <a16:creationId xmlns:a16="http://schemas.microsoft.com/office/drawing/2014/main" id="{A7DE5734-288A-4942-9BB9-B753EF250C0E}"/>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11" name="Picture 10">
            <a:extLst>
              <a:ext uri="{FF2B5EF4-FFF2-40B4-BE49-F238E27FC236}">
                <a16:creationId xmlns:a16="http://schemas.microsoft.com/office/drawing/2014/main" id="{558944B3-3785-4E18-BFCD-FDA966619A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2" name="Picture 11">
            <a:extLst>
              <a:ext uri="{FF2B5EF4-FFF2-40B4-BE49-F238E27FC236}">
                <a16:creationId xmlns:a16="http://schemas.microsoft.com/office/drawing/2014/main" id="{24FA922E-B520-4670-97E2-2BED9D12E1F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Tree>
    <p:extLst>
      <p:ext uri="{BB962C8B-B14F-4D97-AF65-F5344CB8AC3E}">
        <p14:creationId xmlns:p14="http://schemas.microsoft.com/office/powerpoint/2010/main" val="2091759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Cover - Lanscap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5F0FCA-8B18-4DE0-BA49-0725B2624FC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5A8D531F-7B49-495F-8C36-A6A7600F00E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Graphic 21">
            <a:extLst>
              <a:ext uri="{FF2B5EF4-FFF2-40B4-BE49-F238E27FC236}">
                <a16:creationId xmlns:a16="http://schemas.microsoft.com/office/drawing/2014/main" id="{83EE0595-AE8A-4B61-B6DA-F19C85724BD6}"/>
              </a:ext>
            </a:extLst>
          </p:cNvPr>
          <p:cNvSpPr/>
          <p:nvPr/>
        </p:nvSpPr>
        <p:spPr>
          <a:xfrm>
            <a:off x="569934" y="433200"/>
            <a:ext cx="1475371" cy="707973"/>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1475371" h="707973">
                <a:moveTo>
                  <a:pt x="869282" y="237426"/>
                </a:moveTo>
                <a:lnTo>
                  <a:pt x="983701" y="237426"/>
                </a:lnTo>
                <a:cubicBezTo>
                  <a:pt x="1021841" y="237426"/>
                  <a:pt x="1042580" y="252062"/>
                  <a:pt x="1042580" y="292574"/>
                </a:cubicBezTo>
                <a:cubicBezTo>
                  <a:pt x="1042580" y="328589"/>
                  <a:pt x="1017360" y="348247"/>
                  <a:pt x="983701" y="348247"/>
                </a:cubicBezTo>
                <a:lnTo>
                  <a:pt x="869282" y="348247"/>
                </a:lnTo>
                <a:lnTo>
                  <a:pt x="869282" y="237426"/>
                </a:lnTo>
                <a:close/>
                <a:moveTo>
                  <a:pt x="799152" y="581751"/>
                </a:moveTo>
                <a:lnTo>
                  <a:pt x="983081" y="581751"/>
                </a:lnTo>
                <a:cubicBezTo>
                  <a:pt x="1086822" y="581751"/>
                  <a:pt x="1130587" y="532822"/>
                  <a:pt x="1130587" y="469782"/>
                </a:cubicBezTo>
                <a:cubicBezTo>
                  <a:pt x="1130587" y="415209"/>
                  <a:pt x="1104223" y="376945"/>
                  <a:pt x="1055452" y="366231"/>
                </a:cubicBezTo>
                <a:lnTo>
                  <a:pt x="1055452" y="365131"/>
                </a:lnTo>
                <a:cubicBezTo>
                  <a:pt x="1091923" y="349395"/>
                  <a:pt x="1112662" y="320123"/>
                  <a:pt x="1112662" y="279612"/>
                </a:cubicBezTo>
                <a:cubicBezTo>
                  <a:pt x="1112662" y="212650"/>
                  <a:pt x="1065559" y="180031"/>
                  <a:pt x="993761" y="180031"/>
                </a:cubicBezTo>
                <a:lnTo>
                  <a:pt x="799152" y="180031"/>
                </a:lnTo>
                <a:lnTo>
                  <a:pt x="799152" y="581751"/>
                </a:lnTo>
                <a:close/>
                <a:moveTo>
                  <a:pt x="869282" y="398899"/>
                </a:moveTo>
                <a:lnTo>
                  <a:pt x="993236" y="398899"/>
                </a:lnTo>
                <a:cubicBezTo>
                  <a:pt x="1035858" y="398899"/>
                  <a:pt x="1060553" y="421379"/>
                  <a:pt x="1060553" y="460790"/>
                </a:cubicBezTo>
                <a:cubicBezTo>
                  <a:pt x="1060553" y="500202"/>
                  <a:pt x="1035858" y="524356"/>
                  <a:pt x="993236" y="524356"/>
                </a:cubicBezTo>
                <a:lnTo>
                  <a:pt x="869282" y="524356"/>
                </a:lnTo>
                <a:lnTo>
                  <a:pt x="869282" y="398899"/>
                </a:lnTo>
                <a:close/>
                <a:moveTo>
                  <a:pt x="444785" y="447828"/>
                </a:moveTo>
                <a:cubicBezTo>
                  <a:pt x="446454" y="547410"/>
                  <a:pt x="520493" y="591317"/>
                  <a:pt x="611885" y="591317"/>
                </a:cubicBezTo>
                <a:cubicBezTo>
                  <a:pt x="691502" y="591317"/>
                  <a:pt x="771167" y="555302"/>
                  <a:pt x="771167" y="465286"/>
                </a:cubicBezTo>
                <a:cubicBezTo>
                  <a:pt x="771167" y="423675"/>
                  <a:pt x="745947" y="378667"/>
                  <a:pt x="693219" y="362883"/>
                </a:cubicBezTo>
                <a:cubicBezTo>
                  <a:pt x="672480" y="356665"/>
                  <a:pt x="583853" y="333611"/>
                  <a:pt x="577702" y="331937"/>
                </a:cubicBezTo>
                <a:cubicBezTo>
                  <a:pt x="549098" y="324046"/>
                  <a:pt x="530028" y="308310"/>
                  <a:pt x="530028" y="280186"/>
                </a:cubicBezTo>
                <a:cubicBezTo>
                  <a:pt x="530028" y="239674"/>
                  <a:pt x="570980" y="227860"/>
                  <a:pt x="603495" y="227860"/>
                </a:cubicBezTo>
                <a:cubicBezTo>
                  <a:pt x="651741" y="227860"/>
                  <a:pt x="686496" y="246992"/>
                  <a:pt x="689834" y="298744"/>
                </a:cubicBezTo>
                <a:lnTo>
                  <a:pt x="759916" y="298744"/>
                </a:lnTo>
                <a:cubicBezTo>
                  <a:pt x="759916" y="214898"/>
                  <a:pt x="689834" y="170465"/>
                  <a:pt x="606260" y="170465"/>
                </a:cubicBezTo>
                <a:cubicBezTo>
                  <a:pt x="533937" y="170465"/>
                  <a:pt x="459898" y="208154"/>
                  <a:pt x="459898" y="288604"/>
                </a:cubicBezTo>
                <a:cubicBezTo>
                  <a:pt x="459898" y="330216"/>
                  <a:pt x="480064" y="371875"/>
                  <a:pt x="548525" y="390433"/>
                </a:cubicBezTo>
                <a:cubicBezTo>
                  <a:pt x="603495" y="405643"/>
                  <a:pt x="639918" y="412961"/>
                  <a:pt x="667951" y="423627"/>
                </a:cubicBezTo>
                <a:cubicBezTo>
                  <a:pt x="684208" y="429797"/>
                  <a:pt x="701037" y="442185"/>
                  <a:pt x="701037" y="473130"/>
                </a:cubicBezTo>
                <a:cubicBezTo>
                  <a:pt x="701037" y="504076"/>
                  <a:pt x="678058" y="533874"/>
                  <a:pt x="616367" y="533874"/>
                </a:cubicBezTo>
                <a:cubicBezTo>
                  <a:pt x="560301" y="533874"/>
                  <a:pt x="514867" y="509672"/>
                  <a:pt x="514867" y="447781"/>
                </a:cubicBezTo>
                <a:lnTo>
                  <a:pt x="444785" y="447781"/>
                </a:lnTo>
                <a:close/>
                <a:moveTo>
                  <a:pt x="1148990" y="447828"/>
                </a:moveTo>
                <a:cubicBezTo>
                  <a:pt x="1150659" y="547410"/>
                  <a:pt x="1224698" y="591317"/>
                  <a:pt x="1316090" y="591317"/>
                </a:cubicBezTo>
                <a:cubicBezTo>
                  <a:pt x="1395707" y="591317"/>
                  <a:pt x="1475372" y="555302"/>
                  <a:pt x="1475372" y="465286"/>
                </a:cubicBezTo>
                <a:cubicBezTo>
                  <a:pt x="1475372" y="423675"/>
                  <a:pt x="1450152" y="378667"/>
                  <a:pt x="1397423" y="362883"/>
                </a:cubicBezTo>
                <a:cubicBezTo>
                  <a:pt x="1376685" y="356665"/>
                  <a:pt x="1288057" y="333611"/>
                  <a:pt x="1281907" y="331937"/>
                </a:cubicBezTo>
                <a:cubicBezTo>
                  <a:pt x="1253302" y="324046"/>
                  <a:pt x="1234233" y="308310"/>
                  <a:pt x="1234233" y="280186"/>
                </a:cubicBezTo>
                <a:cubicBezTo>
                  <a:pt x="1234233" y="239674"/>
                  <a:pt x="1275185" y="227860"/>
                  <a:pt x="1307699" y="227860"/>
                </a:cubicBezTo>
                <a:cubicBezTo>
                  <a:pt x="1355946" y="227860"/>
                  <a:pt x="1390701" y="246992"/>
                  <a:pt x="1394038" y="298744"/>
                </a:cubicBezTo>
                <a:lnTo>
                  <a:pt x="1464168" y="298744"/>
                </a:lnTo>
                <a:cubicBezTo>
                  <a:pt x="1464168" y="214898"/>
                  <a:pt x="1394038" y="170465"/>
                  <a:pt x="1310512" y="170465"/>
                </a:cubicBezTo>
                <a:cubicBezTo>
                  <a:pt x="1238142" y="170465"/>
                  <a:pt x="1164150" y="208154"/>
                  <a:pt x="1164150" y="288604"/>
                </a:cubicBezTo>
                <a:cubicBezTo>
                  <a:pt x="1164150" y="330216"/>
                  <a:pt x="1184317" y="371875"/>
                  <a:pt x="1252778" y="390433"/>
                </a:cubicBezTo>
                <a:cubicBezTo>
                  <a:pt x="1307747" y="405643"/>
                  <a:pt x="1344171" y="412961"/>
                  <a:pt x="1372203" y="423627"/>
                </a:cubicBezTo>
                <a:cubicBezTo>
                  <a:pt x="1388461" y="429797"/>
                  <a:pt x="1405290" y="442185"/>
                  <a:pt x="1405290" y="473130"/>
                </a:cubicBezTo>
                <a:cubicBezTo>
                  <a:pt x="1405290" y="504076"/>
                  <a:pt x="1382310" y="533874"/>
                  <a:pt x="1320619" y="533874"/>
                </a:cubicBezTo>
                <a:cubicBezTo>
                  <a:pt x="1264554" y="533874"/>
                  <a:pt x="1219120" y="509672"/>
                  <a:pt x="1219120" y="447781"/>
                </a:cubicBezTo>
                <a:lnTo>
                  <a:pt x="1149038" y="447781"/>
                </a:lnTo>
                <a:close/>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
        <p:nvSpPr>
          <p:cNvPr id="5" name="Title 18">
            <a:extLst>
              <a:ext uri="{FF2B5EF4-FFF2-40B4-BE49-F238E27FC236}">
                <a16:creationId xmlns:a16="http://schemas.microsoft.com/office/drawing/2014/main" id="{82B1A8E8-DD75-489C-9CC7-C0984C787DB6}"/>
              </a:ext>
            </a:extLst>
          </p:cNvPr>
          <p:cNvSpPr>
            <a:spLocks noGrp="1"/>
          </p:cNvSpPr>
          <p:nvPr>
            <p:ph type="title" hasCustomPrompt="1"/>
          </p:nvPr>
        </p:nvSpPr>
        <p:spPr>
          <a:xfrm>
            <a:off x="569962" y="4441038"/>
            <a:ext cx="9096774" cy="1983825"/>
          </a:xfrm>
        </p:spPr>
        <p:txBody>
          <a:bodyPr wrap="square" anchor="b">
            <a:normAutofit/>
          </a:bodyPr>
          <a:lstStyle>
            <a:lvl1pPr algn="l">
              <a:lnSpc>
                <a:spcPct val="75000"/>
              </a:lnSpc>
              <a:defRPr sz="8000" b="1" i="0" kern="6000" cap="all" spc="0" baseline="0">
                <a:solidFill>
                  <a:srgbClr val="1C1C1C"/>
                </a:solidFill>
                <a:latin typeface="+mj-lt"/>
                <a:cs typeface="SBS Sans Cond Bold" pitchFamily="50" charset="0"/>
              </a:defRPr>
            </a:lvl1pPr>
          </a:lstStyle>
          <a:p>
            <a:r>
              <a:rPr lang="en-AU"/>
              <a:t>TITLE </a:t>
            </a:r>
            <a:br>
              <a:rPr lang="en-AU"/>
            </a:br>
            <a:r>
              <a:rPr lang="en-AU"/>
              <a:t>HEADING</a:t>
            </a:r>
          </a:p>
        </p:txBody>
      </p:sp>
      <p:sp>
        <p:nvSpPr>
          <p:cNvPr id="9" name="Text Placeholder 20">
            <a:extLst>
              <a:ext uri="{FF2B5EF4-FFF2-40B4-BE49-F238E27FC236}">
                <a16:creationId xmlns:a16="http://schemas.microsoft.com/office/drawing/2014/main" id="{FF3ADA9D-7EB8-47E2-8A35-E5799F99DB46}"/>
              </a:ext>
            </a:extLst>
          </p:cNvPr>
          <p:cNvSpPr>
            <a:spLocks noGrp="1"/>
          </p:cNvSpPr>
          <p:nvPr>
            <p:ph type="body" sz="quarter" idx="11" hasCustomPrompt="1"/>
          </p:nvPr>
        </p:nvSpPr>
        <p:spPr>
          <a:xfrm>
            <a:off x="569962" y="4010152"/>
            <a:ext cx="9096774" cy="430887"/>
          </a:xfrm>
        </p:spPr>
        <p:txBody>
          <a:bodyPr wrap="square">
            <a:spAutoFit/>
          </a:bodyPr>
          <a:lstStyle>
            <a:lvl1pPr marL="0" indent="0" algn="l">
              <a:lnSpc>
                <a:spcPct val="100000"/>
              </a:lnSpc>
              <a:spcBef>
                <a:spcPts val="0"/>
              </a:spcBef>
              <a:spcAft>
                <a:spcPts val="600"/>
              </a:spcAft>
              <a:buNone/>
              <a:defRPr sz="2800" b="0" i="0" kern="2800" cap="none" spc="0" baseline="0">
                <a:solidFill>
                  <a:srgbClr val="1C1C1C"/>
                </a:solidFill>
                <a:latin typeface="+mn-lt"/>
                <a:ea typeface="SBS Sans" pitchFamily="2" charset="77"/>
                <a:cs typeface="SBS Sans" pitchFamily="2" charset="77"/>
              </a:defRPr>
            </a:lvl1pPr>
          </a:lstStyle>
          <a:p>
            <a:pPr lvl="0"/>
            <a:r>
              <a:rPr lang="en-AU"/>
              <a:t>Subheading</a:t>
            </a:r>
          </a:p>
        </p:txBody>
      </p:sp>
      <p:sp>
        <p:nvSpPr>
          <p:cNvPr id="11" name="Text Placeholder 20">
            <a:extLst>
              <a:ext uri="{FF2B5EF4-FFF2-40B4-BE49-F238E27FC236}">
                <a16:creationId xmlns:a16="http://schemas.microsoft.com/office/drawing/2014/main" id="{FCB26B3B-CF15-44EF-A81C-9BDACFCB7E22}"/>
              </a:ext>
            </a:extLst>
          </p:cNvPr>
          <p:cNvSpPr>
            <a:spLocks noGrp="1"/>
          </p:cNvSpPr>
          <p:nvPr>
            <p:ph type="body" sz="quarter" idx="21" hasCustomPrompt="1"/>
          </p:nvPr>
        </p:nvSpPr>
        <p:spPr>
          <a:xfrm>
            <a:off x="2324276" y="580903"/>
            <a:ext cx="7342460" cy="492443"/>
          </a:xfrm>
        </p:spPr>
        <p:txBody>
          <a:bodyPr spcFirstLastPara="0" wrap="square">
            <a:spAutoFit/>
          </a:bodyPr>
          <a:lstStyle>
            <a:lvl1pPr>
              <a:spcBef>
                <a:spcPts val="0"/>
              </a:spcBef>
              <a:defRPr sz="1600">
                <a:solidFill>
                  <a:srgbClr val="1C1C1C"/>
                </a:solidFill>
              </a:defRPr>
            </a:lvl1pPr>
          </a:lstStyle>
          <a:p>
            <a:pPr lvl="0"/>
            <a:r>
              <a:rPr lang="en-AU"/>
              <a:t>Speaker Name</a:t>
            </a:r>
          </a:p>
          <a:p>
            <a:pPr lvl="0"/>
            <a:r>
              <a:rPr lang="en-AU"/>
              <a:t>Month 2026</a:t>
            </a:r>
          </a:p>
        </p:txBody>
      </p:sp>
    </p:spTree>
    <p:extLst>
      <p:ext uri="{BB962C8B-B14F-4D97-AF65-F5344CB8AC3E}">
        <p14:creationId xmlns:p14="http://schemas.microsoft.com/office/powerpoint/2010/main" val="2971707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 Table Details">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73B1CD-C185-4BD9-9EA1-2A90631871F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22C40C35-6B53-4651-BF2A-28CD91C3AA2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Graphic 21">
            <a:extLst>
              <a:ext uri="{FF2B5EF4-FFF2-40B4-BE49-F238E27FC236}">
                <a16:creationId xmlns:a16="http://schemas.microsoft.com/office/drawing/2014/main" id="{CEE01850-A5BE-4DAF-A131-95B7889C431F}"/>
              </a:ext>
            </a:extLst>
          </p:cNvPr>
          <p:cNvSpPr/>
          <p:nvPr/>
        </p:nvSpPr>
        <p:spPr>
          <a:xfrm>
            <a:off x="569934" y="433200"/>
            <a:ext cx="1475371" cy="707973"/>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1475371" h="707973">
                <a:moveTo>
                  <a:pt x="869282" y="237426"/>
                </a:moveTo>
                <a:lnTo>
                  <a:pt x="983701" y="237426"/>
                </a:lnTo>
                <a:cubicBezTo>
                  <a:pt x="1021841" y="237426"/>
                  <a:pt x="1042580" y="252062"/>
                  <a:pt x="1042580" y="292574"/>
                </a:cubicBezTo>
                <a:cubicBezTo>
                  <a:pt x="1042580" y="328589"/>
                  <a:pt x="1017360" y="348247"/>
                  <a:pt x="983701" y="348247"/>
                </a:cubicBezTo>
                <a:lnTo>
                  <a:pt x="869282" y="348247"/>
                </a:lnTo>
                <a:lnTo>
                  <a:pt x="869282" y="237426"/>
                </a:lnTo>
                <a:close/>
                <a:moveTo>
                  <a:pt x="799152" y="581751"/>
                </a:moveTo>
                <a:lnTo>
                  <a:pt x="983081" y="581751"/>
                </a:lnTo>
                <a:cubicBezTo>
                  <a:pt x="1086822" y="581751"/>
                  <a:pt x="1130587" y="532822"/>
                  <a:pt x="1130587" y="469782"/>
                </a:cubicBezTo>
                <a:cubicBezTo>
                  <a:pt x="1130587" y="415209"/>
                  <a:pt x="1104223" y="376945"/>
                  <a:pt x="1055452" y="366231"/>
                </a:cubicBezTo>
                <a:lnTo>
                  <a:pt x="1055452" y="365131"/>
                </a:lnTo>
                <a:cubicBezTo>
                  <a:pt x="1091923" y="349395"/>
                  <a:pt x="1112662" y="320123"/>
                  <a:pt x="1112662" y="279612"/>
                </a:cubicBezTo>
                <a:cubicBezTo>
                  <a:pt x="1112662" y="212650"/>
                  <a:pt x="1065559" y="180031"/>
                  <a:pt x="993761" y="180031"/>
                </a:cubicBezTo>
                <a:lnTo>
                  <a:pt x="799152" y="180031"/>
                </a:lnTo>
                <a:lnTo>
                  <a:pt x="799152" y="581751"/>
                </a:lnTo>
                <a:close/>
                <a:moveTo>
                  <a:pt x="869282" y="398899"/>
                </a:moveTo>
                <a:lnTo>
                  <a:pt x="993236" y="398899"/>
                </a:lnTo>
                <a:cubicBezTo>
                  <a:pt x="1035858" y="398899"/>
                  <a:pt x="1060553" y="421379"/>
                  <a:pt x="1060553" y="460790"/>
                </a:cubicBezTo>
                <a:cubicBezTo>
                  <a:pt x="1060553" y="500202"/>
                  <a:pt x="1035858" y="524356"/>
                  <a:pt x="993236" y="524356"/>
                </a:cubicBezTo>
                <a:lnTo>
                  <a:pt x="869282" y="524356"/>
                </a:lnTo>
                <a:lnTo>
                  <a:pt x="869282" y="398899"/>
                </a:lnTo>
                <a:close/>
                <a:moveTo>
                  <a:pt x="444785" y="447828"/>
                </a:moveTo>
                <a:cubicBezTo>
                  <a:pt x="446454" y="547410"/>
                  <a:pt x="520493" y="591317"/>
                  <a:pt x="611885" y="591317"/>
                </a:cubicBezTo>
                <a:cubicBezTo>
                  <a:pt x="691502" y="591317"/>
                  <a:pt x="771167" y="555302"/>
                  <a:pt x="771167" y="465286"/>
                </a:cubicBezTo>
                <a:cubicBezTo>
                  <a:pt x="771167" y="423675"/>
                  <a:pt x="745947" y="378667"/>
                  <a:pt x="693219" y="362883"/>
                </a:cubicBezTo>
                <a:cubicBezTo>
                  <a:pt x="672480" y="356665"/>
                  <a:pt x="583853" y="333611"/>
                  <a:pt x="577702" y="331937"/>
                </a:cubicBezTo>
                <a:cubicBezTo>
                  <a:pt x="549098" y="324046"/>
                  <a:pt x="530028" y="308310"/>
                  <a:pt x="530028" y="280186"/>
                </a:cubicBezTo>
                <a:cubicBezTo>
                  <a:pt x="530028" y="239674"/>
                  <a:pt x="570980" y="227860"/>
                  <a:pt x="603495" y="227860"/>
                </a:cubicBezTo>
                <a:cubicBezTo>
                  <a:pt x="651741" y="227860"/>
                  <a:pt x="686496" y="246992"/>
                  <a:pt x="689834" y="298744"/>
                </a:cubicBezTo>
                <a:lnTo>
                  <a:pt x="759916" y="298744"/>
                </a:lnTo>
                <a:cubicBezTo>
                  <a:pt x="759916" y="214898"/>
                  <a:pt x="689834" y="170465"/>
                  <a:pt x="606260" y="170465"/>
                </a:cubicBezTo>
                <a:cubicBezTo>
                  <a:pt x="533937" y="170465"/>
                  <a:pt x="459898" y="208154"/>
                  <a:pt x="459898" y="288604"/>
                </a:cubicBezTo>
                <a:cubicBezTo>
                  <a:pt x="459898" y="330216"/>
                  <a:pt x="480064" y="371875"/>
                  <a:pt x="548525" y="390433"/>
                </a:cubicBezTo>
                <a:cubicBezTo>
                  <a:pt x="603495" y="405643"/>
                  <a:pt x="639918" y="412961"/>
                  <a:pt x="667951" y="423627"/>
                </a:cubicBezTo>
                <a:cubicBezTo>
                  <a:pt x="684208" y="429797"/>
                  <a:pt x="701037" y="442185"/>
                  <a:pt x="701037" y="473130"/>
                </a:cubicBezTo>
                <a:cubicBezTo>
                  <a:pt x="701037" y="504076"/>
                  <a:pt x="678058" y="533874"/>
                  <a:pt x="616367" y="533874"/>
                </a:cubicBezTo>
                <a:cubicBezTo>
                  <a:pt x="560301" y="533874"/>
                  <a:pt x="514867" y="509672"/>
                  <a:pt x="514867" y="447781"/>
                </a:cubicBezTo>
                <a:lnTo>
                  <a:pt x="444785" y="447781"/>
                </a:lnTo>
                <a:close/>
                <a:moveTo>
                  <a:pt x="1148990" y="447828"/>
                </a:moveTo>
                <a:cubicBezTo>
                  <a:pt x="1150659" y="547410"/>
                  <a:pt x="1224698" y="591317"/>
                  <a:pt x="1316090" y="591317"/>
                </a:cubicBezTo>
                <a:cubicBezTo>
                  <a:pt x="1395707" y="591317"/>
                  <a:pt x="1475372" y="555302"/>
                  <a:pt x="1475372" y="465286"/>
                </a:cubicBezTo>
                <a:cubicBezTo>
                  <a:pt x="1475372" y="423675"/>
                  <a:pt x="1450152" y="378667"/>
                  <a:pt x="1397423" y="362883"/>
                </a:cubicBezTo>
                <a:cubicBezTo>
                  <a:pt x="1376685" y="356665"/>
                  <a:pt x="1288057" y="333611"/>
                  <a:pt x="1281907" y="331937"/>
                </a:cubicBezTo>
                <a:cubicBezTo>
                  <a:pt x="1253302" y="324046"/>
                  <a:pt x="1234233" y="308310"/>
                  <a:pt x="1234233" y="280186"/>
                </a:cubicBezTo>
                <a:cubicBezTo>
                  <a:pt x="1234233" y="239674"/>
                  <a:pt x="1275185" y="227860"/>
                  <a:pt x="1307699" y="227860"/>
                </a:cubicBezTo>
                <a:cubicBezTo>
                  <a:pt x="1355946" y="227860"/>
                  <a:pt x="1390701" y="246992"/>
                  <a:pt x="1394038" y="298744"/>
                </a:cubicBezTo>
                <a:lnTo>
                  <a:pt x="1464168" y="298744"/>
                </a:lnTo>
                <a:cubicBezTo>
                  <a:pt x="1464168" y="214898"/>
                  <a:pt x="1394038" y="170465"/>
                  <a:pt x="1310512" y="170465"/>
                </a:cubicBezTo>
                <a:cubicBezTo>
                  <a:pt x="1238142" y="170465"/>
                  <a:pt x="1164150" y="208154"/>
                  <a:pt x="1164150" y="288604"/>
                </a:cubicBezTo>
                <a:cubicBezTo>
                  <a:pt x="1164150" y="330216"/>
                  <a:pt x="1184317" y="371875"/>
                  <a:pt x="1252778" y="390433"/>
                </a:cubicBezTo>
                <a:cubicBezTo>
                  <a:pt x="1307747" y="405643"/>
                  <a:pt x="1344171" y="412961"/>
                  <a:pt x="1372203" y="423627"/>
                </a:cubicBezTo>
                <a:cubicBezTo>
                  <a:pt x="1388461" y="429797"/>
                  <a:pt x="1405290" y="442185"/>
                  <a:pt x="1405290" y="473130"/>
                </a:cubicBezTo>
                <a:cubicBezTo>
                  <a:pt x="1405290" y="504076"/>
                  <a:pt x="1382310" y="533874"/>
                  <a:pt x="1320619" y="533874"/>
                </a:cubicBezTo>
                <a:cubicBezTo>
                  <a:pt x="1264554" y="533874"/>
                  <a:pt x="1219120" y="509672"/>
                  <a:pt x="1219120" y="447781"/>
                </a:cubicBezTo>
                <a:lnTo>
                  <a:pt x="1149038" y="447781"/>
                </a:lnTo>
                <a:close/>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
        <p:nvSpPr>
          <p:cNvPr id="5" name="Title 18">
            <a:extLst>
              <a:ext uri="{FF2B5EF4-FFF2-40B4-BE49-F238E27FC236}">
                <a16:creationId xmlns:a16="http://schemas.microsoft.com/office/drawing/2014/main" id="{7CD190E9-A15C-472E-8623-6ECBA78BCA4C}"/>
              </a:ext>
            </a:extLst>
          </p:cNvPr>
          <p:cNvSpPr>
            <a:spLocks noGrp="1"/>
          </p:cNvSpPr>
          <p:nvPr>
            <p:ph type="title" hasCustomPrompt="1"/>
          </p:nvPr>
        </p:nvSpPr>
        <p:spPr>
          <a:xfrm>
            <a:off x="569962" y="3070908"/>
            <a:ext cx="9096774" cy="1807575"/>
          </a:xfrm>
        </p:spPr>
        <p:txBody>
          <a:bodyPr wrap="square" anchor="b" anchorCtr="0">
            <a:normAutofit/>
          </a:bodyPr>
          <a:lstStyle>
            <a:lvl1pPr algn="l">
              <a:lnSpc>
                <a:spcPct val="75000"/>
              </a:lnSpc>
              <a:defRPr sz="7200" b="1" i="0" kern="6000" cap="none" spc="0" baseline="0">
                <a:solidFill>
                  <a:srgbClr val="1C1C1C"/>
                </a:solidFill>
                <a:latin typeface="+mj-lt"/>
                <a:cs typeface="SBS Sans Cond Bold" pitchFamily="2" charset="77"/>
              </a:defRPr>
            </a:lvl1pPr>
          </a:lstStyle>
          <a:p>
            <a:r>
              <a:rPr lang="en-AU"/>
              <a:t>TITLE </a:t>
            </a:r>
            <a:br>
              <a:rPr lang="en-AU"/>
            </a:br>
            <a:r>
              <a:rPr lang="en-AU"/>
              <a:t>HEADING</a:t>
            </a:r>
          </a:p>
        </p:txBody>
      </p:sp>
      <p:sp>
        <p:nvSpPr>
          <p:cNvPr id="9" name="Text Placeholder 20">
            <a:extLst>
              <a:ext uri="{FF2B5EF4-FFF2-40B4-BE49-F238E27FC236}">
                <a16:creationId xmlns:a16="http://schemas.microsoft.com/office/drawing/2014/main" id="{F2832647-9C75-41D0-939A-7638D3718AE1}"/>
              </a:ext>
            </a:extLst>
          </p:cNvPr>
          <p:cNvSpPr>
            <a:spLocks noGrp="1"/>
          </p:cNvSpPr>
          <p:nvPr>
            <p:ph type="body" sz="quarter" idx="11" hasCustomPrompt="1"/>
          </p:nvPr>
        </p:nvSpPr>
        <p:spPr>
          <a:xfrm>
            <a:off x="569961" y="2640022"/>
            <a:ext cx="9096773" cy="430887"/>
          </a:xfrm>
        </p:spPr>
        <p:txBody>
          <a:bodyPr wrap="square">
            <a:spAutoFit/>
          </a:bodyPr>
          <a:lstStyle>
            <a:lvl1pPr marL="0" indent="0" algn="l">
              <a:lnSpc>
                <a:spcPct val="100000"/>
              </a:lnSpc>
              <a:spcBef>
                <a:spcPts val="0"/>
              </a:spcBef>
              <a:spcAft>
                <a:spcPts val="600"/>
              </a:spcAft>
              <a:buNone/>
              <a:defRPr sz="2800" b="0" i="0" kern="2800" cap="none" spc="0" baseline="0">
                <a:solidFill>
                  <a:srgbClr val="1C1C1C"/>
                </a:solidFill>
                <a:latin typeface="+mn-lt"/>
                <a:ea typeface="SBS Sans" pitchFamily="2" charset="77"/>
                <a:cs typeface="SBS Sans" pitchFamily="2" charset="77"/>
              </a:defRPr>
            </a:lvl1pPr>
          </a:lstStyle>
          <a:p>
            <a:pPr lvl="0"/>
            <a:r>
              <a:rPr lang="en-AU"/>
              <a:t>Subheading</a:t>
            </a:r>
          </a:p>
        </p:txBody>
      </p:sp>
      <p:sp>
        <p:nvSpPr>
          <p:cNvPr id="11" name="Text Placeholder 20">
            <a:extLst>
              <a:ext uri="{FF2B5EF4-FFF2-40B4-BE49-F238E27FC236}">
                <a16:creationId xmlns:a16="http://schemas.microsoft.com/office/drawing/2014/main" id="{EDDE85EA-EA6C-49D8-8DDD-A51A0B2C9736}"/>
              </a:ext>
            </a:extLst>
          </p:cNvPr>
          <p:cNvSpPr>
            <a:spLocks noGrp="1"/>
          </p:cNvSpPr>
          <p:nvPr>
            <p:ph type="body" sz="quarter" idx="21" hasCustomPrompt="1"/>
          </p:nvPr>
        </p:nvSpPr>
        <p:spPr>
          <a:xfrm>
            <a:off x="2324276" y="580903"/>
            <a:ext cx="7342460" cy="492443"/>
          </a:xfrm>
        </p:spPr>
        <p:txBody>
          <a:bodyPr spcFirstLastPara="0" wrap="square">
            <a:spAutoFit/>
          </a:bodyPr>
          <a:lstStyle>
            <a:lvl1pPr>
              <a:spcBef>
                <a:spcPts val="0"/>
              </a:spcBef>
              <a:defRPr sz="1600">
                <a:solidFill>
                  <a:srgbClr val="1C1C1C"/>
                </a:solidFill>
              </a:defRPr>
            </a:lvl1pPr>
          </a:lstStyle>
          <a:p>
            <a:pPr lvl="0"/>
            <a:r>
              <a:rPr lang="en-AU"/>
              <a:t>Speaker Name</a:t>
            </a:r>
          </a:p>
          <a:p>
            <a:pPr lvl="0"/>
            <a:r>
              <a:rPr lang="en-AU"/>
              <a:t>Month 2026</a:t>
            </a:r>
          </a:p>
        </p:txBody>
      </p:sp>
    </p:spTree>
    <p:extLst>
      <p:ext uri="{BB962C8B-B14F-4D97-AF65-F5344CB8AC3E}">
        <p14:creationId xmlns:p14="http://schemas.microsoft.com/office/powerpoint/2010/main" val="3207244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Divder - 1">
    <p:bg>
      <p:bgPr>
        <a:solidFill>
          <a:srgbClr val="181818"/>
        </a:solidFill>
        <a:effectLst/>
      </p:bgPr>
    </p:bg>
    <p:spTree>
      <p:nvGrpSpPr>
        <p:cNvPr id="1" name=""/>
        <p:cNvGrpSpPr/>
        <p:nvPr/>
      </p:nvGrpSpPr>
      <p:grpSpPr>
        <a:xfrm>
          <a:off x="0" y="0"/>
          <a:ext cx="0" cy="0"/>
          <a:chOff x="0" y="0"/>
          <a:chExt cx="0" cy="0"/>
        </a:xfrm>
      </p:grpSpPr>
      <p:sp>
        <p:nvSpPr>
          <p:cNvPr id="6" name="Title 18">
            <a:extLst>
              <a:ext uri="{FF2B5EF4-FFF2-40B4-BE49-F238E27FC236}">
                <a16:creationId xmlns:a16="http://schemas.microsoft.com/office/drawing/2014/main" id="{596F5F16-BBB0-44B7-B89B-2F5ED4CB4E34}"/>
              </a:ext>
            </a:extLst>
          </p:cNvPr>
          <p:cNvSpPr>
            <a:spLocks noGrp="1"/>
          </p:cNvSpPr>
          <p:nvPr>
            <p:ph type="title" hasCustomPrompt="1"/>
          </p:nvPr>
        </p:nvSpPr>
        <p:spPr>
          <a:xfrm>
            <a:off x="569962" y="1251553"/>
            <a:ext cx="7342460" cy="941796"/>
          </a:xfrm>
        </p:spPr>
        <p:txBody>
          <a:bodyPr wrap="square" anchor="t">
            <a:spAutoFit/>
          </a:bodyPr>
          <a:lstStyle>
            <a:lvl1pPr algn="l">
              <a:lnSpc>
                <a:spcPct val="75000"/>
              </a:lnSpc>
              <a:defRPr sz="8000" b="1" i="0" kern="6000" cap="all" spc="0" baseline="0">
                <a:solidFill>
                  <a:srgbClr val="FFFFFF"/>
                </a:solidFill>
                <a:latin typeface="+mj-lt"/>
                <a:cs typeface="SBS Sans Cond Bold" pitchFamily="2" charset="77"/>
              </a:defRPr>
            </a:lvl1pPr>
          </a:lstStyle>
          <a:p>
            <a:r>
              <a:rPr lang="en-AU"/>
              <a:t>TITLE HEADING</a:t>
            </a:r>
          </a:p>
        </p:txBody>
      </p:sp>
      <p:sp>
        <p:nvSpPr>
          <p:cNvPr id="7" name="Text Placeholder 20">
            <a:extLst>
              <a:ext uri="{FF2B5EF4-FFF2-40B4-BE49-F238E27FC236}">
                <a16:creationId xmlns:a16="http://schemas.microsoft.com/office/drawing/2014/main" id="{622DB277-5B79-45DC-8DF7-900F6AECE533}"/>
              </a:ext>
            </a:extLst>
          </p:cNvPr>
          <p:cNvSpPr>
            <a:spLocks noGrp="1"/>
          </p:cNvSpPr>
          <p:nvPr>
            <p:ph type="body" sz="quarter" idx="11" hasCustomPrompt="1"/>
          </p:nvPr>
        </p:nvSpPr>
        <p:spPr>
          <a:xfrm>
            <a:off x="569962" y="615808"/>
            <a:ext cx="7342460" cy="430887"/>
          </a:xfrm>
        </p:spPr>
        <p:txBody>
          <a:bodyPr wrap="square">
            <a:spAutoFit/>
          </a:bodyPr>
          <a:lstStyle>
            <a:lvl1pPr marL="0" indent="0" algn="l">
              <a:lnSpc>
                <a:spcPct val="100000"/>
              </a:lnSpc>
              <a:spcBef>
                <a:spcPts val="0"/>
              </a:spcBef>
              <a:spcAft>
                <a:spcPts val="600"/>
              </a:spcAft>
              <a:buNone/>
              <a:defRPr sz="2800" b="0" i="0" kern="2800" cap="none" spc="0" baseline="0">
                <a:solidFill>
                  <a:schemeClr val="accent1"/>
                </a:solidFill>
                <a:latin typeface="+mn-lt"/>
                <a:ea typeface="SBS Sans" pitchFamily="2" charset="77"/>
                <a:cs typeface="SBS Sans" pitchFamily="2" charset="77"/>
              </a:defRPr>
            </a:lvl1pPr>
          </a:lstStyle>
          <a:p>
            <a:pPr lvl="0"/>
            <a:r>
              <a:rPr lang="en-AU"/>
              <a:t>Subheading</a:t>
            </a:r>
          </a:p>
        </p:txBody>
      </p:sp>
      <p:pic>
        <p:nvPicPr>
          <p:cNvPr id="5" name="Graphic 4">
            <a:extLst>
              <a:ext uri="{FF2B5EF4-FFF2-40B4-BE49-F238E27FC236}">
                <a16:creationId xmlns:a16="http://schemas.microsoft.com/office/drawing/2014/main" id="{B48177B9-4B8E-4246-A113-3163B5E0EA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9961" y="5534314"/>
            <a:ext cx="1473152" cy="707878"/>
          </a:xfrm>
          <a:prstGeom prst="rect">
            <a:avLst/>
          </a:prstGeom>
        </p:spPr>
      </p:pic>
      <p:pic>
        <p:nvPicPr>
          <p:cNvPr id="10" name="Waves">
            <a:extLst>
              <a:ext uri="{FF2B5EF4-FFF2-40B4-BE49-F238E27FC236}">
                <a16:creationId xmlns:a16="http://schemas.microsoft.com/office/drawing/2014/main" id="{0B248196-3656-F86A-AA9C-DDB06A06185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91600" y="-1"/>
            <a:ext cx="3200400" cy="6858000"/>
          </a:xfrm>
          <a:prstGeom prst="rect">
            <a:avLst/>
          </a:prstGeom>
        </p:spPr>
      </p:pic>
    </p:spTree>
    <p:extLst>
      <p:ext uri="{BB962C8B-B14F-4D97-AF65-F5344CB8AC3E}">
        <p14:creationId xmlns:p14="http://schemas.microsoft.com/office/powerpoint/2010/main" val="474363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der - Picture">
    <p:bg>
      <p:bgPr>
        <a:solidFill>
          <a:schemeClr val="accent1"/>
        </a:solidFill>
        <a:effectLst/>
      </p:bgPr>
    </p:bg>
    <p:spTree>
      <p:nvGrpSpPr>
        <p:cNvPr id="1" name=""/>
        <p:cNvGrpSpPr/>
        <p:nvPr/>
      </p:nvGrpSpPr>
      <p:grpSpPr>
        <a:xfrm>
          <a:off x="0" y="0"/>
          <a:ext cx="0" cy="0"/>
          <a:chOff x="0" y="0"/>
          <a:chExt cx="0" cy="0"/>
        </a:xfrm>
      </p:grpSpPr>
      <p:sp>
        <p:nvSpPr>
          <p:cNvPr id="2" name="Picture Placeholder 17">
            <a:extLst>
              <a:ext uri="{FF2B5EF4-FFF2-40B4-BE49-F238E27FC236}">
                <a16:creationId xmlns:a16="http://schemas.microsoft.com/office/drawing/2014/main" id="{6E6E637E-DC49-78F1-EAA1-758D0F747D66}"/>
              </a:ext>
            </a:extLst>
          </p:cNvPr>
          <p:cNvSpPr>
            <a:spLocks noGrp="1"/>
          </p:cNvSpPr>
          <p:nvPr>
            <p:ph type="pic" sz="quarter" idx="41"/>
          </p:nvPr>
        </p:nvSpPr>
        <p:spPr>
          <a:xfrm>
            <a:off x="0" y="0"/>
            <a:ext cx="12193200" cy="6858000"/>
          </a:xfrm>
          <a:custGeom>
            <a:avLst/>
            <a:gdLst>
              <a:gd name="csX0" fmla="*/ 9606837 w 12207875"/>
              <a:gd name="csY0" fmla="*/ 5842988 h 6858000"/>
              <a:gd name="csX1" fmla="*/ 9007365 w 12207875"/>
              <a:gd name="csY1" fmla="*/ 6857997 h 6858000"/>
              <a:gd name="csX2" fmla="*/ 9377697 w 12207875"/>
              <a:gd name="csY2" fmla="*/ 6857997 h 6858000"/>
              <a:gd name="csX3" fmla="*/ 9606837 w 12207875"/>
              <a:gd name="csY3" fmla="*/ 5842988 h 6858000"/>
              <a:gd name="csX4" fmla="*/ 0 w 12207875"/>
              <a:gd name="csY4" fmla="*/ 0 h 6858000"/>
              <a:gd name="csX5" fmla="*/ 10446854 w 12207875"/>
              <a:gd name="csY5" fmla="*/ 0 h 6858000"/>
              <a:gd name="csX6" fmla="*/ 10391164 w 12207875"/>
              <a:gd name="csY6" fmla="*/ 338793 h 6858000"/>
              <a:gd name="csX7" fmla="*/ 10140775 w 12207875"/>
              <a:gd name="csY7" fmla="*/ 1506910 h 6858000"/>
              <a:gd name="csX8" fmla="*/ 11156741 w 12207875"/>
              <a:gd name="csY8" fmla="*/ 350613 h 6858000"/>
              <a:gd name="csX9" fmla="*/ 11157155 w 12207875"/>
              <a:gd name="csY9" fmla="*/ 367481 h 6858000"/>
              <a:gd name="csX10" fmla="*/ 11157555 w 12207875"/>
              <a:gd name="csY10" fmla="*/ 415924 h 6858000"/>
              <a:gd name="csX11" fmla="*/ 11156760 w 12207875"/>
              <a:gd name="csY11" fmla="*/ 494849 h 6858000"/>
              <a:gd name="csX12" fmla="*/ 10822886 w 12207875"/>
              <a:gd name="csY12" fmla="*/ 2719850 h 6858000"/>
              <a:gd name="csX13" fmla="*/ 10499562 w 12207875"/>
              <a:gd name="csY13" fmla="*/ 3796809 h 6858000"/>
              <a:gd name="csX14" fmla="*/ 11605354 w 12207875"/>
              <a:gd name="csY14" fmla="*/ 2371793 h 6858000"/>
              <a:gd name="csX15" fmla="*/ 10933055 w 12207875"/>
              <a:gd name="csY15" fmla="*/ 5220460 h 6858000"/>
              <a:gd name="csX16" fmla="*/ 10003779 w 12207875"/>
              <a:gd name="csY16" fmla="*/ 6857998 h 6858000"/>
              <a:gd name="csX17" fmla="*/ 12207765 w 12207875"/>
              <a:gd name="csY17" fmla="*/ 6857998 h 6858000"/>
              <a:gd name="csX18" fmla="*/ 12207765 w 12207875"/>
              <a:gd name="csY18" fmla="*/ 0 h 6858000"/>
              <a:gd name="csX19" fmla="*/ 12207875 w 12207875"/>
              <a:gd name="csY19" fmla="*/ 0 h 6858000"/>
              <a:gd name="csX20" fmla="*/ 12207875 w 12207875"/>
              <a:gd name="csY20" fmla="*/ 6858000 h 6858000"/>
              <a:gd name="csX21" fmla="*/ 0 w 12207875"/>
              <a:gd name="csY21"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2207875" h="6858000">
                <a:moveTo>
                  <a:pt x="9606837" y="5842988"/>
                </a:moveTo>
                <a:cubicBezTo>
                  <a:pt x="9405537" y="6220527"/>
                  <a:pt x="9202845" y="6558658"/>
                  <a:pt x="9007365" y="6857997"/>
                </a:cubicBezTo>
                <a:lnTo>
                  <a:pt x="9377697" y="6857997"/>
                </a:lnTo>
                <a:cubicBezTo>
                  <a:pt x="9420862" y="6578153"/>
                  <a:pt x="9491516" y="6234542"/>
                  <a:pt x="9606837" y="5842988"/>
                </a:cubicBezTo>
                <a:close/>
                <a:moveTo>
                  <a:pt x="0" y="0"/>
                </a:moveTo>
                <a:lnTo>
                  <a:pt x="10446854" y="0"/>
                </a:lnTo>
                <a:lnTo>
                  <a:pt x="10391164" y="338793"/>
                </a:lnTo>
                <a:cubicBezTo>
                  <a:pt x="10329206" y="690855"/>
                  <a:pt x="10247767" y="1082095"/>
                  <a:pt x="10140775" y="1506910"/>
                </a:cubicBezTo>
                <a:cubicBezTo>
                  <a:pt x="10720086" y="729867"/>
                  <a:pt x="11155587" y="351615"/>
                  <a:pt x="11156741" y="350613"/>
                </a:cubicBezTo>
                <a:cubicBezTo>
                  <a:pt x="11156750" y="350851"/>
                  <a:pt x="11156953" y="356535"/>
                  <a:pt x="11157155" y="367481"/>
                </a:cubicBezTo>
                <a:lnTo>
                  <a:pt x="11157555" y="415924"/>
                </a:lnTo>
                <a:lnTo>
                  <a:pt x="11156760" y="494849"/>
                </a:lnTo>
                <a:cubicBezTo>
                  <a:pt x="11150802" y="807520"/>
                  <a:pt x="11105206" y="1609980"/>
                  <a:pt x="10822886" y="2719850"/>
                </a:cubicBezTo>
                <a:cubicBezTo>
                  <a:pt x="10738190" y="3052811"/>
                  <a:pt x="10632189" y="3413438"/>
                  <a:pt x="10499562" y="3796809"/>
                </a:cubicBezTo>
                <a:cubicBezTo>
                  <a:pt x="11072009" y="2834498"/>
                  <a:pt x="11605354" y="2371793"/>
                  <a:pt x="11605354" y="2371793"/>
                </a:cubicBezTo>
                <a:cubicBezTo>
                  <a:pt x="11605475" y="2375108"/>
                  <a:pt x="11648493" y="3571638"/>
                  <a:pt x="10933055" y="5220460"/>
                </a:cubicBezTo>
                <a:cubicBezTo>
                  <a:pt x="10629207" y="5919614"/>
                  <a:pt x="10291802" y="6463409"/>
                  <a:pt x="10003779" y="6857998"/>
                </a:cubicBezTo>
                <a:lnTo>
                  <a:pt x="12207765" y="6857998"/>
                </a:lnTo>
                <a:lnTo>
                  <a:pt x="12207765" y="0"/>
                </a:lnTo>
                <a:lnTo>
                  <a:pt x="12207875" y="0"/>
                </a:lnTo>
                <a:lnTo>
                  <a:pt x="12207875" y="6858000"/>
                </a:lnTo>
                <a:lnTo>
                  <a:pt x="0" y="6858000"/>
                </a:lnTo>
                <a:close/>
              </a:path>
            </a:pathLst>
          </a:custGeom>
          <a:blipFill>
            <a:blip r:embed="rId2"/>
            <a:srcRect/>
            <a:stretch>
              <a:fillRect l="65" r="65"/>
            </a:stretch>
          </a:blipFill>
        </p:spPr>
        <p:txBody>
          <a:bodyPr wrap="square" anchor="b" anchorCtr="0">
            <a:noAutofit/>
          </a:bodyPr>
          <a:lstStyle>
            <a:lvl1pPr>
              <a:defRPr>
                <a:solidFill>
                  <a:srgbClr val="FFFFFF"/>
                </a:solidFill>
              </a:defRPr>
            </a:lvl1pPr>
          </a:lstStyle>
          <a:p>
            <a:r>
              <a:rPr lang="en-GB"/>
              <a:t>Click icon to add picture</a:t>
            </a:r>
            <a:endParaRPr lang="en-AU" dirty="0"/>
          </a:p>
        </p:txBody>
      </p:sp>
      <p:sp>
        <p:nvSpPr>
          <p:cNvPr id="9" name="Gradient">
            <a:extLst>
              <a:ext uri="{FF2B5EF4-FFF2-40B4-BE49-F238E27FC236}">
                <a16:creationId xmlns:a16="http://schemas.microsoft.com/office/drawing/2014/main" id="{71AC57F5-236F-4722-4FD4-F82A7D2355C9}"/>
              </a:ext>
            </a:extLst>
          </p:cNvPr>
          <p:cNvSpPr>
            <a:spLocks/>
          </p:cNvSpPr>
          <p:nvPr userDrawn="1"/>
        </p:nvSpPr>
        <p:spPr>
          <a:xfrm flipV="1">
            <a:off x="0" y="-2"/>
            <a:ext cx="5758249" cy="3689686"/>
          </a:xfrm>
          <a:prstGeom prst="rect">
            <a:avLst/>
          </a:prstGeom>
          <a:gradFill flip="none" rotWithShape="1">
            <a:gsLst>
              <a:gs pos="46000">
                <a:schemeClr val="tx1">
                  <a:lumMod val="90000"/>
                  <a:lumOff val="10000"/>
                  <a:alpha val="0"/>
                </a:schemeClr>
              </a:gs>
              <a:gs pos="100000">
                <a:schemeClr val="bg2">
                  <a:lumMod val="1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6" name="Title 18">
            <a:extLst>
              <a:ext uri="{FF2B5EF4-FFF2-40B4-BE49-F238E27FC236}">
                <a16:creationId xmlns:a16="http://schemas.microsoft.com/office/drawing/2014/main" id="{596F5F16-BBB0-44B7-B89B-2F5ED4CB4E34}"/>
              </a:ext>
            </a:extLst>
          </p:cNvPr>
          <p:cNvSpPr>
            <a:spLocks noGrp="1"/>
          </p:cNvSpPr>
          <p:nvPr>
            <p:ph type="title" hasCustomPrompt="1"/>
          </p:nvPr>
        </p:nvSpPr>
        <p:spPr>
          <a:xfrm>
            <a:off x="569962" y="1251553"/>
            <a:ext cx="7342460" cy="941796"/>
          </a:xfrm>
        </p:spPr>
        <p:txBody>
          <a:bodyPr wrap="square" anchor="t">
            <a:spAutoFit/>
          </a:bodyPr>
          <a:lstStyle>
            <a:lvl1pPr algn="l">
              <a:lnSpc>
                <a:spcPct val="75000"/>
              </a:lnSpc>
              <a:defRPr sz="8000" b="1" i="0" kern="6000" cap="all" spc="0" baseline="0">
                <a:solidFill>
                  <a:srgbClr val="FFFFFF"/>
                </a:solidFill>
                <a:latin typeface="+mj-lt"/>
                <a:cs typeface="SBS Sans Cond Bold" pitchFamily="2" charset="77"/>
              </a:defRPr>
            </a:lvl1pPr>
          </a:lstStyle>
          <a:p>
            <a:r>
              <a:rPr lang="en-AU" dirty="0"/>
              <a:t>TITLE HEADING</a:t>
            </a:r>
          </a:p>
        </p:txBody>
      </p:sp>
      <p:sp>
        <p:nvSpPr>
          <p:cNvPr id="7" name="Text Placeholder 20">
            <a:extLst>
              <a:ext uri="{FF2B5EF4-FFF2-40B4-BE49-F238E27FC236}">
                <a16:creationId xmlns:a16="http://schemas.microsoft.com/office/drawing/2014/main" id="{622DB277-5B79-45DC-8DF7-900F6AECE533}"/>
              </a:ext>
            </a:extLst>
          </p:cNvPr>
          <p:cNvSpPr>
            <a:spLocks noGrp="1"/>
          </p:cNvSpPr>
          <p:nvPr>
            <p:ph type="body" sz="quarter" idx="11" hasCustomPrompt="1"/>
          </p:nvPr>
        </p:nvSpPr>
        <p:spPr>
          <a:xfrm>
            <a:off x="569962" y="615808"/>
            <a:ext cx="7342460" cy="430887"/>
          </a:xfrm>
        </p:spPr>
        <p:txBody>
          <a:bodyPr wrap="square">
            <a:spAutoFit/>
          </a:bodyPr>
          <a:lstStyle>
            <a:lvl1pPr marL="0" indent="0" algn="l">
              <a:lnSpc>
                <a:spcPct val="100000"/>
              </a:lnSpc>
              <a:spcBef>
                <a:spcPts val="0"/>
              </a:spcBef>
              <a:spcAft>
                <a:spcPts val="600"/>
              </a:spcAft>
              <a:buNone/>
              <a:defRPr sz="2800" b="0" i="0" kern="2800" cap="none" spc="0" baseline="0">
                <a:solidFill>
                  <a:schemeClr val="accent1"/>
                </a:solidFill>
                <a:latin typeface="+mn-lt"/>
                <a:ea typeface="SBS Sans" pitchFamily="2" charset="77"/>
                <a:cs typeface="SBS Sans" pitchFamily="2" charset="77"/>
              </a:defRPr>
            </a:lvl1pPr>
          </a:lstStyle>
          <a:p>
            <a:pPr lvl="0"/>
            <a:r>
              <a:rPr lang="en-AU"/>
              <a:t>Subheading</a:t>
            </a:r>
          </a:p>
        </p:txBody>
      </p:sp>
      <p:sp>
        <p:nvSpPr>
          <p:cNvPr id="4" name="SBS">
            <a:extLst>
              <a:ext uri="{FF2B5EF4-FFF2-40B4-BE49-F238E27FC236}">
                <a16:creationId xmlns:a16="http://schemas.microsoft.com/office/drawing/2014/main" id="{B724151D-760D-8199-5334-4D9280B6AF28}"/>
              </a:ext>
            </a:extLst>
          </p:cNvPr>
          <p:cNvSpPr>
            <a:spLocks noGrp="1"/>
          </p:cNvSpPr>
          <p:nvPr>
            <p:ph type="body" sz="quarter" idx="13" hasCustomPrompt="1"/>
          </p:nvPr>
        </p:nvSpPr>
        <p:spPr>
          <a:xfrm>
            <a:off x="569933" y="5534314"/>
            <a:ext cx="1475372" cy="705600"/>
          </a:xfrm>
          <a:custGeom>
            <a:avLst/>
            <a:gdLst>
              <a:gd name="csX0" fmla="*/ 869282 w 1475372"/>
              <a:gd name="csY0" fmla="*/ 398899 h 707974"/>
              <a:gd name="csX1" fmla="*/ 869282 w 1475372"/>
              <a:gd name="csY1" fmla="*/ 524356 h 707974"/>
              <a:gd name="csX2" fmla="*/ 993236 w 1475372"/>
              <a:gd name="csY2" fmla="*/ 524356 h 707974"/>
              <a:gd name="csX3" fmla="*/ 1060553 w 1475372"/>
              <a:gd name="csY3" fmla="*/ 460790 h 707974"/>
              <a:gd name="csX4" fmla="*/ 993236 w 1475372"/>
              <a:gd name="csY4" fmla="*/ 398899 h 707974"/>
              <a:gd name="csX5" fmla="*/ 869282 w 1475372"/>
              <a:gd name="csY5" fmla="*/ 237426 h 707974"/>
              <a:gd name="csX6" fmla="*/ 869282 w 1475372"/>
              <a:gd name="csY6" fmla="*/ 348247 h 707974"/>
              <a:gd name="csX7" fmla="*/ 983701 w 1475372"/>
              <a:gd name="csY7" fmla="*/ 348247 h 707974"/>
              <a:gd name="csX8" fmla="*/ 1042580 w 1475372"/>
              <a:gd name="csY8" fmla="*/ 292574 h 707974"/>
              <a:gd name="csX9" fmla="*/ 983701 w 1475372"/>
              <a:gd name="csY9" fmla="*/ 237426 h 707974"/>
              <a:gd name="csX10" fmla="*/ 799152 w 1475372"/>
              <a:gd name="csY10" fmla="*/ 180031 h 707974"/>
              <a:gd name="csX11" fmla="*/ 993761 w 1475372"/>
              <a:gd name="csY11" fmla="*/ 180031 h 707974"/>
              <a:gd name="csX12" fmla="*/ 1112662 w 1475372"/>
              <a:gd name="csY12" fmla="*/ 279612 h 707974"/>
              <a:gd name="csX13" fmla="*/ 1055452 w 1475372"/>
              <a:gd name="csY13" fmla="*/ 365131 h 707974"/>
              <a:gd name="csX14" fmla="*/ 1055452 w 1475372"/>
              <a:gd name="csY14" fmla="*/ 366231 h 707974"/>
              <a:gd name="csX15" fmla="*/ 1130587 w 1475372"/>
              <a:gd name="csY15" fmla="*/ 469782 h 707974"/>
              <a:gd name="csX16" fmla="*/ 983081 w 1475372"/>
              <a:gd name="csY16" fmla="*/ 581751 h 707974"/>
              <a:gd name="csX17" fmla="*/ 799152 w 1475372"/>
              <a:gd name="csY17" fmla="*/ 581751 h 707974"/>
              <a:gd name="csX18" fmla="*/ 1310512 w 1475372"/>
              <a:gd name="csY18" fmla="*/ 170465 h 707974"/>
              <a:gd name="csX19" fmla="*/ 1464168 w 1475372"/>
              <a:gd name="csY19" fmla="*/ 298744 h 707974"/>
              <a:gd name="csX20" fmla="*/ 1394038 w 1475372"/>
              <a:gd name="csY20" fmla="*/ 298744 h 707974"/>
              <a:gd name="csX21" fmla="*/ 1307699 w 1475372"/>
              <a:gd name="csY21" fmla="*/ 227860 h 707974"/>
              <a:gd name="csX22" fmla="*/ 1234233 w 1475372"/>
              <a:gd name="csY22" fmla="*/ 280186 h 707974"/>
              <a:gd name="csX23" fmla="*/ 1281907 w 1475372"/>
              <a:gd name="csY23" fmla="*/ 331937 h 707974"/>
              <a:gd name="csX24" fmla="*/ 1397423 w 1475372"/>
              <a:gd name="csY24" fmla="*/ 362883 h 707974"/>
              <a:gd name="csX25" fmla="*/ 1475372 w 1475372"/>
              <a:gd name="csY25" fmla="*/ 465286 h 707974"/>
              <a:gd name="csX26" fmla="*/ 1316090 w 1475372"/>
              <a:gd name="csY26" fmla="*/ 591317 h 707974"/>
              <a:gd name="csX27" fmla="*/ 1148990 w 1475372"/>
              <a:gd name="csY27" fmla="*/ 447828 h 707974"/>
              <a:gd name="csX28" fmla="*/ 1149038 w 1475372"/>
              <a:gd name="csY28" fmla="*/ 447781 h 707974"/>
              <a:gd name="csX29" fmla="*/ 1219120 w 1475372"/>
              <a:gd name="csY29" fmla="*/ 447781 h 707974"/>
              <a:gd name="csX30" fmla="*/ 1320619 w 1475372"/>
              <a:gd name="csY30" fmla="*/ 533874 h 707974"/>
              <a:gd name="csX31" fmla="*/ 1405290 w 1475372"/>
              <a:gd name="csY31" fmla="*/ 473130 h 707974"/>
              <a:gd name="csX32" fmla="*/ 1372203 w 1475372"/>
              <a:gd name="csY32" fmla="*/ 423627 h 707974"/>
              <a:gd name="csX33" fmla="*/ 1252778 w 1475372"/>
              <a:gd name="csY33" fmla="*/ 390433 h 707974"/>
              <a:gd name="csX34" fmla="*/ 1164150 w 1475372"/>
              <a:gd name="csY34" fmla="*/ 288604 h 707974"/>
              <a:gd name="csX35" fmla="*/ 1310512 w 1475372"/>
              <a:gd name="csY35" fmla="*/ 170465 h 707974"/>
              <a:gd name="csX36" fmla="*/ 606260 w 1475372"/>
              <a:gd name="csY36" fmla="*/ 170465 h 707974"/>
              <a:gd name="csX37" fmla="*/ 759916 w 1475372"/>
              <a:gd name="csY37" fmla="*/ 298744 h 707974"/>
              <a:gd name="csX38" fmla="*/ 689834 w 1475372"/>
              <a:gd name="csY38" fmla="*/ 298744 h 707974"/>
              <a:gd name="csX39" fmla="*/ 603495 w 1475372"/>
              <a:gd name="csY39" fmla="*/ 227860 h 707974"/>
              <a:gd name="csX40" fmla="*/ 530028 w 1475372"/>
              <a:gd name="csY40" fmla="*/ 280186 h 707974"/>
              <a:gd name="csX41" fmla="*/ 577702 w 1475372"/>
              <a:gd name="csY41" fmla="*/ 331937 h 707974"/>
              <a:gd name="csX42" fmla="*/ 693219 w 1475372"/>
              <a:gd name="csY42" fmla="*/ 362883 h 707974"/>
              <a:gd name="csX43" fmla="*/ 771167 w 1475372"/>
              <a:gd name="csY43" fmla="*/ 465286 h 707974"/>
              <a:gd name="csX44" fmla="*/ 611885 w 1475372"/>
              <a:gd name="csY44" fmla="*/ 591317 h 707974"/>
              <a:gd name="csX45" fmla="*/ 444785 w 1475372"/>
              <a:gd name="csY45" fmla="*/ 447828 h 707974"/>
              <a:gd name="csX46" fmla="*/ 444785 w 1475372"/>
              <a:gd name="csY46" fmla="*/ 447781 h 707974"/>
              <a:gd name="csX47" fmla="*/ 514867 w 1475372"/>
              <a:gd name="csY47" fmla="*/ 447781 h 707974"/>
              <a:gd name="csX48" fmla="*/ 616367 w 1475372"/>
              <a:gd name="csY48" fmla="*/ 533874 h 707974"/>
              <a:gd name="csX49" fmla="*/ 701037 w 1475372"/>
              <a:gd name="csY49" fmla="*/ 473130 h 707974"/>
              <a:gd name="csX50" fmla="*/ 667951 w 1475372"/>
              <a:gd name="csY50" fmla="*/ 423627 h 707974"/>
              <a:gd name="csX51" fmla="*/ 548525 w 1475372"/>
              <a:gd name="csY51" fmla="*/ 390433 h 707974"/>
              <a:gd name="csX52" fmla="*/ 459898 w 1475372"/>
              <a:gd name="csY52" fmla="*/ 288604 h 707974"/>
              <a:gd name="csX53" fmla="*/ 606260 w 1475372"/>
              <a:gd name="csY53" fmla="*/ 170465 h 707974"/>
              <a:gd name="csX54" fmla="*/ 464236 w 1475372"/>
              <a:gd name="csY54" fmla="*/ 0 h 707974"/>
              <a:gd name="csX55" fmla="*/ 374083 w 1475372"/>
              <a:gd name="csY55" fmla="*/ 381632 h 707974"/>
              <a:gd name="csX56" fmla="*/ 157354 w 1475372"/>
              <a:gd name="csY56" fmla="*/ 707974 h 707974"/>
              <a:gd name="csX57" fmla="*/ 232823 w 1475372"/>
              <a:gd name="csY57" fmla="*/ 361592 h 707974"/>
              <a:gd name="csX58" fmla="*/ 88368 w 1475372"/>
              <a:gd name="csY58" fmla="*/ 568359 h 707974"/>
              <a:gd name="csX59" fmla="*/ 142527 w 1475372"/>
              <a:gd name="csY59" fmla="*/ 316297 h 707974"/>
              <a:gd name="csX60" fmla="*/ 37499 w 1475372"/>
              <a:gd name="csY60" fmla="*/ 465430 h 707974"/>
              <a:gd name="csX61" fmla="*/ 76211 w 1475372"/>
              <a:gd name="csY61" fmla="*/ 282386 h 707974"/>
              <a:gd name="csX62" fmla="*/ 27 w 1475372"/>
              <a:gd name="csY62" fmla="*/ 389572 h 707974"/>
              <a:gd name="csX63" fmla="*/ 36784 w 1475372"/>
              <a:gd name="csY63" fmla="*/ 234317 h 707974"/>
              <a:gd name="csX64" fmla="*/ 124935 w 1475372"/>
              <a:gd name="csY64" fmla="*/ 101590 h 707974"/>
              <a:gd name="csX65" fmla="*/ 98714 w 1475372"/>
              <a:gd name="csY65" fmla="*/ 230730 h 707974"/>
              <a:gd name="csX66" fmla="*/ 205791 w 1475372"/>
              <a:gd name="csY66" fmla="*/ 77340 h 707974"/>
              <a:gd name="csX67" fmla="*/ 168748 w 1475372"/>
              <a:gd name="csY67" fmla="*/ 255984 h 707974"/>
              <a:gd name="csX68" fmla="*/ 315491 w 1475372"/>
              <a:gd name="csY68" fmla="*/ 44482 h 707974"/>
              <a:gd name="csX69" fmla="*/ 263239 w 1475372"/>
              <a:gd name="csY69" fmla="*/ 291569 h 707974"/>
              <a:gd name="csX70" fmla="*/ 464236 w 1475372"/>
              <a:gd name="csY70"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1475372" h="707974">
                <a:moveTo>
                  <a:pt x="869282" y="398899"/>
                </a:moveTo>
                <a:lnTo>
                  <a:pt x="869282" y="524356"/>
                </a:lnTo>
                <a:lnTo>
                  <a:pt x="993236" y="524356"/>
                </a:lnTo>
                <a:cubicBezTo>
                  <a:pt x="1035858" y="524356"/>
                  <a:pt x="1060553" y="500202"/>
                  <a:pt x="1060553" y="460790"/>
                </a:cubicBezTo>
                <a:cubicBezTo>
                  <a:pt x="1060553" y="421379"/>
                  <a:pt x="1035858" y="398899"/>
                  <a:pt x="993236" y="398899"/>
                </a:cubicBezTo>
                <a:close/>
                <a:moveTo>
                  <a:pt x="869282" y="237426"/>
                </a:moveTo>
                <a:lnTo>
                  <a:pt x="869282" y="348247"/>
                </a:lnTo>
                <a:lnTo>
                  <a:pt x="983701" y="348247"/>
                </a:lnTo>
                <a:cubicBezTo>
                  <a:pt x="1017360" y="348247"/>
                  <a:pt x="1042580" y="328589"/>
                  <a:pt x="1042580" y="292574"/>
                </a:cubicBezTo>
                <a:cubicBezTo>
                  <a:pt x="1042580" y="252062"/>
                  <a:pt x="1021841" y="237426"/>
                  <a:pt x="983701" y="237426"/>
                </a:cubicBezTo>
                <a:close/>
                <a:moveTo>
                  <a:pt x="799152" y="180031"/>
                </a:moveTo>
                <a:lnTo>
                  <a:pt x="993761" y="180031"/>
                </a:lnTo>
                <a:cubicBezTo>
                  <a:pt x="1065559" y="180031"/>
                  <a:pt x="1112662" y="212650"/>
                  <a:pt x="1112662" y="279612"/>
                </a:cubicBezTo>
                <a:cubicBezTo>
                  <a:pt x="1112662" y="320123"/>
                  <a:pt x="1091923" y="349395"/>
                  <a:pt x="1055452" y="365131"/>
                </a:cubicBezTo>
                <a:lnTo>
                  <a:pt x="1055452" y="366231"/>
                </a:lnTo>
                <a:cubicBezTo>
                  <a:pt x="1104223" y="376945"/>
                  <a:pt x="1130587" y="415209"/>
                  <a:pt x="1130587" y="469782"/>
                </a:cubicBezTo>
                <a:cubicBezTo>
                  <a:pt x="1130587" y="532822"/>
                  <a:pt x="1086822" y="581751"/>
                  <a:pt x="983081" y="581751"/>
                </a:cubicBezTo>
                <a:lnTo>
                  <a:pt x="799152" y="581751"/>
                </a:lnTo>
                <a:close/>
                <a:moveTo>
                  <a:pt x="1310512" y="170465"/>
                </a:moveTo>
                <a:cubicBezTo>
                  <a:pt x="1394038" y="170465"/>
                  <a:pt x="1464168" y="214898"/>
                  <a:pt x="1464168" y="298744"/>
                </a:cubicBezTo>
                <a:lnTo>
                  <a:pt x="1394038" y="298744"/>
                </a:lnTo>
                <a:cubicBezTo>
                  <a:pt x="1390701" y="246992"/>
                  <a:pt x="1355946" y="227860"/>
                  <a:pt x="1307699" y="227860"/>
                </a:cubicBezTo>
                <a:cubicBezTo>
                  <a:pt x="1275185" y="227860"/>
                  <a:pt x="1234233" y="239674"/>
                  <a:pt x="1234233" y="280186"/>
                </a:cubicBezTo>
                <a:cubicBezTo>
                  <a:pt x="1234233" y="308310"/>
                  <a:pt x="1253302" y="324046"/>
                  <a:pt x="1281907" y="331937"/>
                </a:cubicBezTo>
                <a:cubicBezTo>
                  <a:pt x="1288057" y="333611"/>
                  <a:pt x="1376685" y="356665"/>
                  <a:pt x="1397423" y="362883"/>
                </a:cubicBezTo>
                <a:cubicBezTo>
                  <a:pt x="1450152" y="378667"/>
                  <a:pt x="1475372" y="423675"/>
                  <a:pt x="1475372" y="465286"/>
                </a:cubicBezTo>
                <a:cubicBezTo>
                  <a:pt x="1475372" y="555302"/>
                  <a:pt x="1395707" y="591317"/>
                  <a:pt x="1316090" y="591317"/>
                </a:cubicBezTo>
                <a:cubicBezTo>
                  <a:pt x="1224698" y="591317"/>
                  <a:pt x="1150659" y="547410"/>
                  <a:pt x="1148990" y="447828"/>
                </a:cubicBezTo>
                <a:lnTo>
                  <a:pt x="1149038" y="447781"/>
                </a:lnTo>
                <a:lnTo>
                  <a:pt x="1219120" y="447781"/>
                </a:lnTo>
                <a:cubicBezTo>
                  <a:pt x="1219120" y="509672"/>
                  <a:pt x="1264554" y="533874"/>
                  <a:pt x="1320619" y="533874"/>
                </a:cubicBezTo>
                <a:cubicBezTo>
                  <a:pt x="1382310" y="533874"/>
                  <a:pt x="1405290" y="504076"/>
                  <a:pt x="1405290" y="473130"/>
                </a:cubicBezTo>
                <a:cubicBezTo>
                  <a:pt x="1405290" y="442185"/>
                  <a:pt x="1388461" y="429797"/>
                  <a:pt x="1372203" y="423627"/>
                </a:cubicBezTo>
                <a:cubicBezTo>
                  <a:pt x="1344171" y="412961"/>
                  <a:pt x="1307747" y="405643"/>
                  <a:pt x="1252778" y="390433"/>
                </a:cubicBezTo>
                <a:cubicBezTo>
                  <a:pt x="1184317" y="371875"/>
                  <a:pt x="1164150" y="330216"/>
                  <a:pt x="1164150" y="288604"/>
                </a:cubicBezTo>
                <a:cubicBezTo>
                  <a:pt x="1164150" y="208154"/>
                  <a:pt x="1238142" y="170465"/>
                  <a:pt x="1310512" y="170465"/>
                </a:cubicBezTo>
                <a:close/>
                <a:moveTo>
                  <a:pt x="606260" y="170465"/>
                </a:moveTo>
                <a:cubicBezTo>
                  <a:pt x="689834" y="170465"/>
                  <a:pt x="759916" y="214898"/>
                  <a:pt x="759916" y="298744"/>
                </a:cubicBezTo>
                <a:lnTo>
                  <a:pt x="689834" y="298744"/>
                </a:lnTo>
                <a:cubicBezTo>
                  <a:pt x="686496" y="246992"/>
                  <a:pt x="651741" y="227860"/>
                  <a:pt x="603495" y="227860"/>
                </a:cubicBezTo>
                <a:cubicBezTo>
                  <a:pt x="570980" y="227860"/>
                  <a:pt x="530028" y="239674"/>
                  <a:pt x="530028" y="280186"/>
                </a:cubicBezTo>
                <a:cubicBezTo>
                  <a:pt x="530028" y="308310"/>
                  <a:pt x="549098" y="324046"/>
                  <a:pt x="577702" y="331937"/>
                </a:cubicBezTo>
                <a:cubicBezTo>
                  <a:pt x="583853" y="333611"/>
                  <a:pt x="672480" y="356665"/>
                  <a:pt x="693219" y="362883"/>
                </a:cubicBezTo>
                <a:cubicBezTo>
                  <a:pt x="745947" y="378667"/>
                  <a:pt x="771167" y="423675"/>
                  <a:pt x="771167" y="465286"/>
                </a:cubicBezTo>
                <a:cubicBezTo>
                  <a:pt x="771167" y="555302"/>
                  <a:pt x="691502" y="591317"/>
                  <a:pt x="611885" y="591317"/>
                </a:cubicBezTo>
                <a:cubicBezTo>
                  <a:pt x="520493" y="591317"/>
                  <a:pt x="446454" y="547410"/>
                  <a:pt x="444785" y="447828"/>
                </a:cubicBezTo>
                <a:lnTo>
                  <a:pt x="444785" y="447781"/>
                </a:lnTo>
                <a:lnTo>
                  <a:pt x="514867" y="447781"/>
                </a:lnTo>
                <a:cubicBezTo>
                  <a:pt x="514867" y="509672"/>
                  <a:pt x="560301" y="533874"/>
                  <a:pt x="616367" y="533874"/>
                </a:cubicBezTo>
                <a:cubicBezTo>
                  <a:pt x="678058" y="533874"/>
                  <a:pt x="701037" y="504076"/>
                  <a:pt x="701037" y="473130"/>
                </a:cubicBezTo>
                <a:cubicBezTo>
                  <a:pt x="701037" y="442185"/>
                  <a:pt x="684208" y="429797"/>
                  <a:pt x="667951" y="423627"/>
                </a:cubicBezTo>
                <a:cubicBezTo>
                  <a:pt x="639918" y="412961"/>
                  <a:pt x="603495" y="405643"/>
                  <a:pt x="548525" y="390433"/>
                </a:cubicBezTo>
                <a:cubicBezTo>
                  <a:pt x="480064" y="371875"/>
                  <a:pt x="459898" y="330216"/>
                  <a:pt x="459898" y="288604"/>
                </a:cubicBezTo>
                <a:cubicBezTo>
                  <a:pt x="459898" y="208154"/>
                  <a:pt x="533937" y="170465"/>
                  <a:pt x="606260" y="170465"/>
                </a:cubicBezTo>
                <a:close/>
                <a:moveTo>
                  <a:pt x="464236" y="0"/>
                </a:moveTo>
                <a:cubicBezTo>
                  <a:pt x="464236" y="0"/>
                  <a:pt x="470005" y="160373"/>
                  <a:pt x="374083" y="381632"/>
                </a:cubicBezTo>
                <a:cubicBezTo>
                  <a:pt x="278209" y="602844"/>
                  <a:pt x="157354" y="707974"/>
                  <a:pt x="157354" y="707974"/>
                </a:cubicBezTo>
                <a:cubicBezTo>
                  <a:pt x="157354" y="707974"/>
                  <a:pt x="152157" y="564437"/>
                  <a:pt x="232823" y="361592"/>
                </a:cubicBezTo>
                <a:cubicBezTo>
                  <a:pt x="165125" y="501589"/>
                  <a:pt x="88368" y="568359"/>
                  <a:pt x="88368" y="568359"/>
                </a:cubicBezTo>
                <a:cubicBezTo>
                  <a:pt x="88368" y="568359"/>
                  <a:pt x="84602" y="464138"/>
                  <a:pt x="142527" y="316297"/>
                </a:cubicBezTo>
                <a:cubicBezTo>
                  <a:pt x="92850" y="417218"/>
                  <a:pt x="37499" y="465430"/>
                  <a:pt x="37499" y="465430"/>
                </a:cubicBezTo>
                <a:cubicBezTo>
                  <a:pt x="37499" y="465430"/>
                  <a:pt x="34782" y="389955"/>
                  <a:pt x="76211" y="282386"/>
                </a:cubicBezTo>
                <a:cubicBezTo>
                  <a:pt x="39835" y="354896"/>
                  <a:pt x="27" y="389572"/>
                  <a:pt x="27" y="389572"/>
                </a:cubicBezTo>
                <a:cubicBezTo>
                  <a:pt x="27" y="389572"/>
                  <a:pt x="-2309" y="324332"/>
                  <a:pt x="36784" y="234317"/>
                </a:cubicBezTo>
                <a:cubicBezTo>
                  <a:pt x="75782" y="144350"/>
                  <a:pt x="124935" y="101590"/>
                  <a:pt x="124935" y="101590"/>
                </a:cubicBezTo>
                <a:cubicBezTo>
                  <a:pt x="124935" y="101590"/>
                  <a:pt x="126794" y="154490"/>
                  <a:pt x="98714" y="230730"/>
                </a:cubicBezTo>
                <a:cubicBezTo>
                  <a:pt x="148867" y="126892"/>
                  <a:pt x="205791" y="77340"/>
                  <a:pt x="205791" y="77340"/>
                </a:cubicBezTo>
                <a:cubicBezTo>
                  <a:pt x="205791" y="77340"/>
                  <a:pt x="208413" y="150759"/>
                  <a:pt x="168748" y="255984"/>
                </a:cubicBezTo>
                <a:cubicBezTo>
                  <a:pt x="237018" y="112782"/>
                  <a:pt x="315491" y="44482"/>
                  <a:pt x="315491" y="44482"/>
                </a:cubicBezTo>
                <a:cubicBezTo>
                  <a:pt x="315491" y="44482"/>
                  <a:pt x="319162" y="146359"/>
                  <a:pt x="263239" y="291569"/>
                </a:cubicBezTo>
                <a:cubicBezTo>
                  <a:pt x="356062" y="94081"/>
                  <a:pt x="464236" y="0"/>
                  <a:pt x="464236" y="0"/>
                </a:cubicBezTo>
                <a:close/>
              </a:path>
            </a:pathLst>
          </a:custGeom>
          <a:solidFill>
            <a:schemeClr val="accent1"/>
          </a:solidFill>
        </p:spPr>
        <p:txBody>
          <a:bodyPr wrap="square">
            <a:noAutofit/>
          </a:bodyPr>
          <a:lstStyle>
            <a:lvl1pPr>
              <a:buNone/>
              <a:defRPr/>
            </a:lvl1pPr>
          </a:lstStyle>
          <a:p>
            <a:pPr lvl="0"/>
            <a:r>
              <a:rPr lang="en-AU"/>
              <a:t> </a:t>
            </a:r>
          </a:p>
        </p:txBody>
      </p:sp>
    </p:spTree>
    <p:extLst>
      <p:ext uri="{BB962C8B-B14F-4D97-AF65-F5344CB8AC3E}">
        <p14:creationId xmlns:p14="http://schemas.microsoft.com/office/powerpoint/2010/main" val="2937052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Divder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435E3F-717A-4682-9C72-93F27BADF0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C41B4391-5096-4932-B02A-64B5DDA2153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4" name="Graphic 3">
            <a:extLst>
              <a:ext uri="{FF2B5EF4-FFF2-40B4-BE49-F238E27FC236}">
                <a16:creationId xmlns:a16="http://schemas.microsoft.com/office/drawing/2014/main" id="{BEEADA79-6752-465D-9673-AD8934D06D8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9961" y="5534314"/>
            <a:ext cx="1473152" cy="707878"/>
          </a:xfrm>
          <a:prstGeom prst="rect">
            <a:avLst/>
          </a:prstGeom>
        </p:spPr>
      </p:pic>
      <p:sp>
        <p:nvSpPr>
          <p:cNvPr id="6" name="Title 18">
            <a:extLst>
              <a:ext uri="{FF2B5EF4-FFF2-40B4-BE49-F238E27FC236}">
                <a16:creationId xmlns:a16="http://schemas.microsoft.com/office/drawing/2014/main" id="{19CC5A2D-3CD2-4BAE-B709-99294EBBDCF5}"/>
              </a:ext>
            </a:extLst>
          </p:cNvPr>
          <p:cNvSpPr>
            <a:spLocks noGrp="1"/>
          </p:cNvSpPr>
          <p:nvPr>
            <p:ph type="title" hasCustomPrompt="1"/>
          </p:nvPr>
        </p:nvSpPr>
        <p:spPr>
          <a:xfrm>
            <a:off x="569962" y="1251553"/>
            <a:ext cx="7342460" cy="941796"/>
          </a:xfrm>
        </p:spPr>
        <p:txBody>
          <a:bodyPr wrap="square" anchor="t">
            <a:spAutoFit/>
          </a:bodyPr>
          <a:lstStyle>
            <a:lvl1pPr algn="l">
              <a:lnSpc>
                <a:spcPct val="75000"/>
              </a:lnSpc>
              <a:defRPr sz="8000" b="1" i="0" kern="6000" cap="all" spc="0" baseline="0">
                <a:solidFill>
                  <a:srgbClr val="1C1C1C"/>
                </a:solidFill>
                <a:latin typeface="+mj-lt"/>
                <a:cs typeface="SBS Sans Cond Bold" pitchFamily="2" charset="77"/>
              </a:defRPr>
            </a:lvl1pPr>
          </a:lstStyle>
          <a:p>
            <a:r>
              <a:rPr lang="en-AU"/>
              <a:t>TITLE HEADING</a:t>
            </a:r>
          </a:p>
        </p:txBody>
      </p:sp>
      <p:sp>
        <p:nvSpPr>
          <p:cNvPr id="7" name="Text Placeholder 20">
            <a:extLst>
              <a:ext uri="{FF2B5EF4-FFF2-40B4-BE49-F238E27FC236}">
                <a16:creationId xmlns:a16="http://schemas.microsoft.com/office/drawing/2014/main" id="{924ACE0F-52A9-460F-8235-A696B266C0DA}"/>
              </a:ext>
            </a:extLst>
          </p:cNvPr>
          <p:cNvSpPr>
            <a:spLocks noGrp="1"/>
          </p:cNvSpPr>
          <p:nvPr>
            <p:ph type="body" sz="quarter" idx="11" hasCustomPrompt="1"/>
          </p:nvPr>
        </p:nvSpPr>
        <p:spPr>
          <a:xfrm>
            <a:off x="569962" y="615808"/>
            <a:ext cx="7342460" cy="430887"/>
          </a:xfrm>
        </p:spPr>
        <p:txBody>
          <a:bodyPr wrap="square">
            <a:spAutoFit/>
          </a:bodyPr>
          <a:lstStyle>
            <a:lvl1pPr marL="0" indent="0" algn="l">
              <a:lnSpc>
                <a:spcPct val="100000"/>
              </a:lnSpc>
              <a:spcBef>
                <a:spcPts val="0"/>
              </a:spcBef>
              <a:spcAft>
                <a:spcPts val="600"/>
              </a:spcAft>
              <a:buNone/>
              <a:defRPr sz="2800" b="0" i="0" kern="2800" cap="none" spc="0" baseline="0">
                <a:solidFill>
                  <a:srgbClr val="1C1C1C"/>
                </a:solidFill>
                <a:latin typeface="+mn-lt"/>
                <a:ea typeface="SBS Sans" pitchFamily="2" charset="77"/>
                <a:cs typeface="SBS Sans" pitchFamily="2" charset="77"/>
              </a:defRPr>
            </a:lvl1pPr>
          </a:lstStyle>
          <a:p>
            <a:pPr lvl="0"/>
            <a:r>
              <a:rPr lang="en-AU" dirty="0"/>
              <a:t>Subheading</a:t>
            </a:r>
          </a:p>
        </p:txBody>
      </p:sp>
    </p:spTree>
    <p:extLst>
      <p:ext uri="{BB962C8B-B14F-4D97-AF65-F5344CB8AC3E}">
        <p14:creationId xmlns:p14="http://schemas.microsoft.com/office/powerpoint/2010/main" val="551479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Section Divder -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B4AAF7-7708-4C45-B099-F473983B65B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56C5CE1-774F-486B-8B1E-DE5137ABD7ED}"/>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Graphic 3">
            <a:extLst>
              <a:ext uri="{FF2B5EF4-FFF2-40B4-BE49-F238E27FC236}">
                <a16:creationId xmlns:a16="http://schemas.microsoft.com/office/drawing/2014/main" id="{A6B6F37F-D9E1-47D9-8E90-BD77D8CE23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9961" y="5534314"/>
            <a:ext cx="1473152" cy="707878"/>
          </a:xfrm>
          <a:prstGeom prst="rect">
            <a:avLst/>
          </a:prstGeom>
        </p:spPr>
      </p:pic>
      <p:sp>
        <p:nvSpPr>
          <p:cNvPr id="6" name="Title 18">
            <a:extLst>
              <a:ext uri="{FF2B5EF4-FFF2-40B4-BE49-F238E27FC236}">
                <a16:creationId xmlns:a16="http://schemas.microsoft.com/office/drawing/2014/main" id="{6D3D81CF-51BB-4EFD-B360-1CEFC1762C56}"/>
              </a:ext>
            </a:extLst>
          </p:cNvPr>
          <p:cNvSpPr>
            <a:spLocks noGrp="1"/>
          </p:cNvSpPr>
          <p:nvPr>
            <p:ph type="title" hasCustomPrompt="1"/>
          </p:nvPr>
        </p:nvSpPr>
        <p:spPr>
          <a:xfrm>
            <a:off x="569962" y="1251553"/>
            <a:ext cx="7342460" cy="941796"/>
          </a:xfrm>
        </p:spPr>
        <p:txBody>
          <a:bodyPr wrap="square" anchor="t">
            <a:spAutoFit/>
          </a:bodyPr>
          <a:lstStyle>
            <a:lvl1pPr algn="l">
              <a:lnSpc>
                <a:spcPct val="75000"/>
              </a:lnSpc>
              <a:defRPr sz="8000" b="1" i="0" kern="6000" cap="all" spc="0" baseline="0">
                <a:solidFill>
                  <a:srgbClr val="1C1C1C"/>
                </a:solidFill>
                <a:latin typeface="+mj-lt"/>
                <a:cs typeface="SBS Sans Cond Bold" pitchFamily="50" charset="0"/>
              </a:defRPr>
            </a:lvl1pPr>
          </a:lstStyle>
          <a:p>
            <a:r>
              <a:rPr lang="en-AU"/>
              <a:t>TITLE HEADING</a:t>
            </a:r>
          </a:p>
        </p:txBody>
      </p:sp>
      <p:sp>
        <p:nvSpPr>
          <p:cNvPr id="7" name="Text Placeholder 20">
            <a:extLst>
              <a:ext uri="{FF2B5EF4-FFF2-40B4-BE49-F238E27FC236}">
                <a16:creationId xmlns:a16="http://schemas.microsoft.com/office/drawing/2014/main" id="{837DF28E-B29B-401C-9990-90EC56AB9B70}"/>
              </a:ext>
            </a:extLst>
          </p:cNvPr>
          <p:cNvSpPr>
            <a:spLocks noGrp="1"/>
          </p:cNvSpPr>
          <p:nvPr>
            <p:ph type="body" sz="quarter" idx="11" hasCustomPrompt="1"/>
          </p:nvPr>
        </p:nvSpPr>
        <p:spPr>
          <a:xfrm>
            <a:off x="569962" y="615808"/>
            <a:ext cx="7342460" cy="430887"/>
          </a:xfrm>
        </p:spPr>
        <p:txBody>
          <a:bodyPr wrap="square">
            <a:spAutoFit/>
          </a:bodyPr>
          <a:lstStyle>
            <a:lvl1pPr marL="0" indent="0" algn="l">
              <a:lnSpc>
                <a:spcPct val="100000"/>
              </a:lnSpc>
              <a:spcBef>
                <a:spcPts val="0"/>
              </a:spcBef>
              <a:spcAft>
                <a:spcPts val="600"/>
              </a:spcAft>
              <a:buNone/>
              <a:defRPr sz="2800" b="0" i="0" kern="2800" cap="none" spc="0" baseline="0">
                <a:solidFill>
                  <a:srgbClr val="1C1C1C"/>
                </a:solidFill>
                <a:latin typeface="+mn-lt"/>
                <a:ea typeface="SBS Sans" pitchFamily="2" charset="77"/>
                <a:cs typeface="SBS Sans" pitchFamily="2" charset="77"/>
              </a:defRPr>
            </a:lvl1pPr>
          </a:lstStyle>
          <a:p>
            <a:pPr lvl="0"/>
            <a:r>
              <a:rPr lang="en-AU" dirty="0"/>
              <a:t>Subheading</a:t>
            </a:r>
          </a:p>
        </p:txBody>
      </p:sp>
    </p:spTree>
    <p:extLst>
      <p:ext uri="{BB962C8B-B14F-4D97-AF65-F5344CB8AC3E}">
        <p14:creationId xmlns:p14="http://schemas.microsoft.com/office/powerpoint/2010/main" val="3659827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ection Divder -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C087FF-34AB-4810-A852-05E7820E805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A521EF7C-F5E0-459A-AF21-23BB19D7B33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itle 18">
            <a:extLst>
              <a:ext uri="{FF2B5EF4-FFF2-40B4-BE49-F238E27FC236}">
                <a16:creationId xmlns:a16="http://schemas.microsoft.com/office/drawing/2014/main" id="{954CA020-8C30-4EC0-AF66-9F87BDEB988C}"/>
              </a:ext>
            </a:extLst>
          </p:cNvPr>
          <p:cNvSpPr>
            <a:spLocks noGrp="1"/>
          </p:cNvSpPr>
          <p:nvPr>
            <p:ph type="title" hasCustomPrompt="1"/>
          </p:nvPr>
        </p:nvSpPr>
        <p:spPr>
          <a:xfrm>
            <a:off x="569962" y="1251553"/>
            <a:ext cx="7342460" cy="941796"/>
          </a:xfrm>
        </p:spPr>
        <p:txBody>
          <a:bodyPr wrap="square" anchor="t">
            <a:spAutoFit/>
          </a:bodyPr>
          <a:lstStyle>
            <a:lvl1pPr algn="l">
              <a:lnSpc>
                <a:spcPct val="75000"/>
              </a:lnSpc>
              <a:defRPr sz="8000" b="1" i="0" kern="6000" cap="all" spc="0" baseline="0">
                <a:solidFill>
                  <a:srgbClr val="FFFFFF"/>
                </a:solidFill>
                <a:latin typeface="+mj-lt"/>
                <a:cs typeface="SBS Sans Cond Bold" pitchFamily="50" charset="0"/>
              </a:defRPr>
            </a:lvl1pPr>
          </a:lstStyle>
          <a:p>
            <a:r>
              <a:rPr lang="en-AU" dirty="0"/>
              <a:t>TITLE HEADING</a:t>
            </a:r>
          </a:p>
        </p:txBody>
      </p:sp>
      <p:sp>
        <p:nvSpPr>
          <p:cNvPr id="7" name="Text Placeholder 20">
            <a:extLst>
              <a:ext uri="{FF2B5EF4-FFF2-40B4-BE49-F238E27FC236}">
                <a16:creationId xmlns:a16="http://schemas.microsoft.com/office/drawing/2014/main" id="{502B09D3-8A30-4A41-973E-0E3685DC1FE6}"/>
              </a:ext>
            </a:extLst>
          </p:cNvPr>
          <p:cNvSpPr>
            <a:spLocks noGrp="1"/>
          </p:cNvSpPr>
          <p:nvPr>
            <p:ph type="body" sz="quarter" idx="11" hasCustomPrompt="1"/>
          </p:nvPr>
        </p:nvSpPr>
        <p:spPr>
          <a:xfrm>
            <a:off x="569962" y="615808"/>
            <a:ext cx="7342460" cy="430887"/>
          </a:xfrm>
        </p:spPr>
        <p:txBody>
          <a:bodyPr wrap="square">
            <a:spAutoFit/>
          </a:bodyPr>
          <a:lstStyle>
            <a:lvl1pPr marL="0" indent="0" algn="l">
              <a:lnSpc>
                <a:spcPct val="100000"/>
              </a:lnSpc>
              <a:spcBef>
                <a:spcPts val="0"/>
              </a:spcBef>
              <a:spcAft>
                <a:spcPts val="600"/>
              </a:spcAft>
              <a:buNone/>
              <a:defRPr sz="2800" b="0" i="0" kern="2800" cap="none" spc="0" baseline="0">
                <a:solidFill>
                  <a:schemeClr val="accent1"/>
                </a:solidFill>
                <a:latin typeface="+mn-lt"/>
                <a:ea typeface="SBS Sans" pitchFamily="2" charset="77"/>
                <a:cs typeface="SBS Sans" pitchFamily="2" charset="77"/>
              </a:defRPr>
            </a:lvl1pPr>
          </a:lstStyle>
          <a:p>
            <a:pPr lvl="0"/>
            <a:r>
              <a:rPr lang="en-AU"/>
              <a:t>Subheading</a:t>
            </a:r>
          </a:p>
        </p:txBody>
      </p:sp>
      <p:pic>
        <p:nvPicPr>
          <p:cNvPr id="5" name="Graphic 4">
            <a:extLst>
              <a:ext uri="{FF2B5EF4-FFF2-40B4-BE49-F238E27FC236}">
                <a16:creationId xmlns:a16="http://schemas.microsoft.com/office/drawing/2014/main" id="{4117200B-C693-42DF-A1F4-B9143D82809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69961" y="5534314"/>
            <a:ext cx="1473152" cy="707878"/>
          </a:xfrm>
          <a:prstGeom prst="rect">
            <a:avLst/>
          </a:prstGeom>
        </p:spPr>
      </p:pic>
    </p:spTree>
    <p:extLst>
      <p:ext uri="{BB962C8B-B14F-4D97-AF65-F5344CB8AC3E}">
        <p14:creationId xmlns:p14="http://schemas.microsoft.com/office/powerpoint/2010/main" val="3092644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on Divder - 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0D019C-E6D8-4866-98F5-1D91107CC50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A224D25E-F321-45FF-A091-253CC072AC8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itle 18">
            <a:extLst>
              <a:ext uri="{FF2B5EF4-FFF2-40B4-BE49-F238E27FC236}">
                <a16:creationId xmlns:a16="http://schemas.microsoft.com/office/drawing/2014/main" id="{E6674BA6-72D3-454D-936B-50F32FD46383}"/>
              </a:ext>
            </a:extLst>
          </p:cNvPr>
          <p:cNvSpPr>
            <a:spLocks noGrp="1"/>
          </p:cNvSpPr>
          <p:nvPr>
            <p:ph type="title" hasCustomPrompt="1"/>
          </p:nvPr>
        </p:nvSpPr>
        <p:spPr>
          <a:xfrm>
            <a:off x="569962" y="1251553"/>
            <a:ext cx="7342460" cy="941796"/>
          </a:xfrm>
        </p:spPr>
        <p:txBody>
          <a:bodyPr wrap="square" anchor="t">
            <a:spAutoFit/>
          </a:bodyPr>
          <a:lstStyle>
            <a:lvl1pPr algn="l">
              <a:lnSpc>
                <a:spcPct val="75000"/>
              </a:lnSpc>
              <a:defRPr sz="8000" b="1" i="0" kern="6000" cap="all" spc="0" baseline="0">
                <a:solidFill>
                  <a:srgbClr val="FFFFFF"/>
                </a:solidFill>
                <a:latin typeface="+mj-lt"/>
                <a:cs typeface="SBS Sans Cond Bold" pitchFamily="50" charset="0"/>
              </a:defRPr>
            </a:lvl1pPr>
          </a:lstStyle>
          <a:p>
            <a:r>
              <a:rPr lang="en-AU" dirty="0"/>
              <a:t>TITLE HEADING</a:t>
            </a:r>
          </a:p>
        </p:txBody>
      </p:sp>
      <p:sp>
        <p:nvSpPr>
          <p:cNvPr id="7" name="Text Placeholder 20">
            <a:extLst>
              <a:ext uri="{FF2B5EF4-FFF2-40B4-BE49-F238E27FC236}">
                <a16:creationId xmlns:a16="http://schemas.microsoft.com/office/drawing/2014/main" id="{8C81EB7B-8F5B-4D69-AC70-A7287DF87387}"/>
              </a:ext>
            </a:extLst>
          </p:cNvPr>
          <p:cNvSpPr>
            <a:spLocks noGrp="1"/>
          </p:cNvSpPr>
          <p:nvPr>
            <p:ph type="body" sz="quarter" idx="11" hasCustomPrompt="1"/>
          </p:nvPr>
        </p:nvSpPr>
        <p:spPr>
          <a:xfrm>
            <a:off x="569962" y="615808"/>
            <a:ext cx="7342460" cy="430887"/>
          </a:xfrm>
        </p:spPr>
        <p:txBody>
          <a:bodyPr wrap="square">
            <a:spAutoFit/>
          </a:bodyPr>
          <a:lstStyle>
            <a:lvl1pPr marL="0" indent="0" algn="l">
              <a:lnSpc>
                <a:spcPct val="100000"/>
              </a:lnSpc>
              <a:spcBef>
                <a:spcPts val="0"/>
              </a:spcBef>
              <a:spcAft>
                <a:spcPts val="600"/>
              </a:spcAft>
              <a:buNone/>
              <a:defRPr sz="2800" b="0" i="0" kern="2800" cap="none" spc="0" baseline="0">
                <a:solidFill>
                  <a:schemeClr val="accent1"/>
                </a:solidFill>
                <a:latin typeface="+mn-lt"/>
                <a:ea typeface="SBS Sans" pitchFamily="2" charset="77"/>
                <a:cs typeface="SBS Sans" pitchFamily="2" charset="77"/>
              </a:defRPr>
            </a:lvl1pPr>
          </a:lstStyle>
          <a:p>
            <a:pPr lvl="0"/>
            <a:r>
              <a:rPr lang="en-AU"/>
              <a:t>Subheading</a:t>
            </a:r>
          </a:p>
        </p:txBody>
      </p:sp>
      <p:pic>
        <p:nvPicPr>
          <p:cNvPr id="5" name="Graphic 4">
            <a:extLst>
              <a:ext uri="{FF2B5EF4-FFF2-40B4-BE49-F238E27FC236}">
                <a16:creationId xmlns:a16="http://schemas.microsoft.com/office/drawing/2014/main" id="{25FF75A4-DECD-45B5-A72E-3D1F867D18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9961" y="5534314"/>
            <a:ext cx="1473152" cy="707878"/>
          </a:xfrm>
          <a:prstGeom prst="rect">
            <a:avLst/>
          </a:prstGeom>
        </p:spPr>
      </p:pic>
    </p:spTree>
    <p:extLst>
      <p:ext uri="{BB962C8B-B14F-4D97-AF65-F5344CB8AC3E}">
        <p14:creationId xmlns:p14="http://schemas.microsoft.com/office/powerpoint/2010/main" val="2647174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Disclaim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6B88BD-28C7-47C4-A262-923ED80704B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AB208020-72EB-4ACC-8A25-3931017B0C1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itle 18">
            <a:extLst>
              <a:ext uri="{FF2B5EF4-FFF2-40B4-BE49-F238E27FC236}">
                <a16:creationId xmlns:a16="http://schemas.microsoft.com/office/drawing/2014/main" id="{30CBF34A-6B5D-47F8-8047-6014661B34A4}"/>
              </a:ext>
            </a:extLst>
          </p:cNvPr>
          <p:cNvSpPr>
            <a:spLocks noGrp="1"/>
          </p:cNvSpPr>
          <p:nvPr>
            <p:ph type="title" hasCustomPrompt="1"/>
          </p:nvPr>
        </p:nvSpPr>
        <p:spPr>
          <a:xfrm>
            <a:off x="900048" y="1251553"/>
            <a:ext cx="7342460" cy="329642"/>
          </a:xfrm>
        </p:spPr>
        <p:txBody>
          <a:bodyPr wrap="square" anchor="t">
            <a:spAutoFit/>
          </a:bodyPr>
          <a:lstStyle>
            <a:lvl1pPr algn="l">
              <a:lnSpc>
                <a:spcPct val="75000"/>
              </a:lnSpc>
              <a:defRPr sz="2800" b="1" i="0" kern="6000" cap="all" spc="0" baseline="0">
                <a:solidFill>
                  <a:schemeClr val="accent1"/>
                </a:solidFill>
                <a:latin typeface="+mj-lt"/>
                <a:cs typeface="SBS Sans Cond Bold" pitchFamily="50" charset="0"/>
              </a:defRPr>
            </a:lvl1pPr>
          </a:lstStyle>
          <a:p>
            <a:r>
              <a:rPr lang="en-AU"/>
              <a:t>DISCLAIMER</a:t>
            </a:r>
          </a:p>
        </p:txBody>
      </p:sp>
      <p:sp>
        <p:nvSpPr>
          <p:cNvPr id="13" name="Text Placeholder 12">
            <a:extLst>
              <a:ext uri="{FF2B5EF4-FFF2-40B4-BE49-F238E27FC236}">
                <a16:creationId xmlns:a16="http://schemas.microsoft.com/office/drawing/2014/main" id="{80322F72-E077-4205-83DF-7DD61A94F88E}"/>
              </a:ext>
            </a:extLst>
          </p:cNvPr>
          <p:cNvSpPr>
            <a:spLocks noGrp="1"/>
          </p:cNvSpPr>
          <p:nvPr>
            <p:ph type="body" sz="quarter" idx="21" hasCustomPrompt="1"/>
          </p:nvPr>
        </p:nvSpPr>
        <p:spPr>
          <a:xfrm>
            <a:off x="899999" y="1646417"/>
            <a:ext cx="9879618" cy="1970604"/>
          </a:xfrm>
        </p:spPr>
        <p:txBody>
          <a:bodyPr spcFirstLastPara="0" wrap="square">
            <a:spAutoFit/>
          </a:bodyPr>
          <a:lstStyle>
            <a:lvl1pPr>
              <a:lnSpc>
                <a:spcPct val="114000"/>
              </a:lnSpc>
              <a:spcBef>
                <a:spcPts val="2100"/>
              </a:spcBef>
              <a:defRPr sz="1400">
                <a:solidFill>
                  <a:srgbClr val="FFFFFF"/>
                </a:solidFill>
              </a:defRPr>
            </a:lvl1pPr>
          </a:lstStyle>
          <a:p>
            <a:pPr lvl="0"/>
            <a:r>
              <a:rPr lang="en-AU"/>
              <a:t>This presentation has been prepared for informational purposes only and is intended solely for the audience to whom it is presented. The information contained herein is based on sources believed to be reliable at the time of preparation; however, no representation or warranty is made as to its accuracy, completeness, or suitability for any particular purpose. Any opinions, forecasts, or forward-looking statements are subject to change without notice. </a:t>
            </a:r>
          </a:p>
          <a:p>
            <a:pPr lvl="0"/>
            <a:r>
              <a:rPr lang="en-AU"/>
              <a:t>This presentation does not constitute legal, financial, commercial, or professional advice, and recipients should undertake their own independent assessment before making any decisions based on its content. Unauthorized distribution, reproduction, or use of this presentation, in whole or in part, is prohibited without prior written consent.</a:t>
            </a:r>
          </a:p>
        </p:txBody>
      </p:sp>
      <p:sp>
        <p:nvSpPr>
          <p:cNvPr id="14" name="Graphic 64">
            <a:extLst>
              <a:ext uri="{FF2B5EF4-FFF2-40B4-BE49-F238E27FC236}">
                <a16:creationId xmlns:a16="http://schemas.microsoft.com/office/drawing/2014/main" id="{59F0B6F6-AF0F-4B0E-824B-9BCDD9DABD02}"/>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spTree>
    <p:extLst>
      <p:ext uri="{BB962C8B-B14F-4D97-AF65-F5344CB8AC3E}">
        <p14:creationId xmlns:p14="http://schemas.microsoft.com/office/powerpoint/2010/main" val="546067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cknowledgement of Country">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94E0AB-EB75-46B4-B211-4C745470F1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4" name="Graphic 64">
            <a:extLst>
              <a:ext uri="{FF2B5EF4-FFF2-40B4-BE49-F238E27FC236}">
                <a16:creationId xmlns:a16="http://schemas.microsoft.com/office/drawing/2014/main" id="{899AC4C9-165D-4094-B5CC-24B6A8FC3605}"/>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grpSp>
        <p:nvGrpSpPr>
          <p:cNvPr id="15" name="Group 14">
            <a:extLst>
              <a:ext uri="{FF2B5EF4-FFF2-40B4-BE49-F238E27FC236}">
                <a16:creationId xmlns:a16="http://schemas.microsoft.com/office/drawing/2014/main" id="{D82EEFC2-144D-4350-A77F-3A0226D9BE6D}"/>
              </a:ext>
            </a:extLst>
          </p:cNvPr>
          <p:cNvGrpSpPr/>
          <p:nvPr userDrawn="1"/>
        </p:nvGrpSpPr>
        <p:grpSpPr>
          <a:xfrm>
            <a:off x="5332671" y="4308842"/>
            <a:ext cx="1526658" cy="453423"/>
            <a:chOff x="8505380" y="2429970"/>
            <a:chExt cx="1947471" cy="578405"/>
          </a:xfrm>
        </p:grpSpPr>
        <p:pic>
          <p:nvPicPr>
            <p:cNvPr id="9" name="Picture 2">
              <a:extLst>
                <a:ext uri="{FF2B5EF4-FFF2-40B4-BE49-F238E27FC236}">
                  <a16:creationId xmlns:a16="http://schemas.microsoft.com/office/drawing/2014/main" id="{7850C049-B23E-42B8-9155-CD97B7A5D58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05380" y="2429970"/>
              <a:ext cx="888056" cy="57840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F563B633-AACE-47A6-8976-7095C95A8ADC}"/>
                </a:ext>
              </a:extLst>
            </p:cNvPr>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11616" r="11616"/>
            <a:stretch/>
          </p:blipFill>
          <p:spPr bwMode="auto">
            <a:xfrm>
              <a:off x="9564795" y="2429970"/>
              <a:ext cx="888056" cy="578405"/>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TextBox 23">
            <a:extLst>
              <a:ext uri="{FF2B5EF4-FFF2-40B4-BE49-F238E27FC236}">
                <a16:creationId xmlns:a16="http://schemas.microsoft.com/office/drawing/2014/main" id="{212A2428-DC55-4E06-8405-BC29F51F0FEE}"/>
              </a:ext>
            </a:extLst>
          </p:cNvPr>
          <p:cNvSpPr txBox="1"/>
          <p:nvPr userDrawn="1"/>
        </p:nvSpPr>
        <p:spPr>
          <a:xfrm>
            <a:off x="1558656" y="2677059"/>
            <a:ext cx="9074687" cy="1477328"/>
          </a:xfrm>
          <a:prstGeom prst="rect">
            <a:avLst/>
          </a:prstGeom>
          <a:noFill/>
        </p:spPr>
        <p:txBody>
          <a:bodyPr wrap="square" rtlCol="0">
            <a:spAutoFit/>
          </a:bodyPr>
          <a:lstStyle/>
          <a:p>
            <a:pPr lvl="0" algn="ctr">
              <a:spcBef>
                <a:spcPts val="1200"/>
              </a:spcBef>
            </a:pPr>
            <a:r>
              <a:rPr lang="en-AU" sz="2000" dirty="0">
                <a:solidFill>
                  <a:srgbClr val="FFFFFF"/>
                </a:solidFill>
              </a:rPr>
              <a:t>SBS acknowledges the Traditional Custodians of Country throughout Australia and their connections to land, sea and community.</a:t>
            </a:r>
          </a:p>
          <a:p>
            <a:pPr lvl="0" algn="ctr">
              <a:spcBef>
                <a:spcPts val="1200"/>
              </a:spcBef>
            </a:pPr>
            <a:r>
              <a:rPr lang="en-AU" sz="2000" dirty="0">
                <a:solidFill>
                  <a:srgbClr val="FFFFFF"/>
                </a:solidFill>
              </a:rPr>
              <a:t>We pay our respect to their Elders past and present and extend that respect to all Aboriginal and Torres Strait Islander peoples today.</a:t>
            </a:r>
          </a:p>
        </p:txBody>
      </p:sp>
      <p:sp>
        <p:nvSpPr>
          <p:cNvPr id="25" name="TextBox 24">
            <a:extLst>
              <a:ext uri="{FF2B5EF4-FFF2-40B4-BE49-F238E27FC236}">
                <a16:creationId xmlns:a16="http://schemas.microsoft.com/office/drawing/2014/main" id="{10A267FC-D218-41B4-B3E2-33E445DA2172}"/>
              </a:ext>
            </a:extLst>
          </p:cNvPr>
          <p:cNvSpPr txBox="1"/>
          <p:nvPr userDrawn="1"/>
        </p:nvSpPr>
        <p:spPr>
          <a:xfrm>
            <a:off x="1851024" y="2165689"/>
            <a:ext cx="8489950" cy="430887"/>
          </a:xfrm>
          <a:prstGeom prst="rect">
            <a:avLst/>
          </a:prstGeom>
          <a:noFill/>
        </p:spPr>
        <p:txBody>
          <a:bodyPr wrap="square" tIns="0" bIns="0" rtlCol="0">
            <a:spAutoFit/>
          </a:bodyPr>
          <a:lstStyle/>
          <a:p>
            <a:pPr algn="ctr"/>
            <a:r>
              <a:rPr lang="en-AU" sz="2800">
                <a:solidFill>
                  <a:schemeClr val="accent1"/>
                </a:solidFill>
                <a:latin typeface="+mj-lt"/>
              </a:rPr>
              <a:t>ACKNOWLEDGEMENT OF COUNTRY</a:t>
            </a:r>
            <a:endParaRPr lang="en-AU" sz="2800" err="1">
              <a:solidFill>
                <a:schemeClr val="accent1"/>
              </a:solidFill>
              <a:latin typeface="+mj-lt"/>
            </a:endParaRPr>
          </a:p>
        </p:txBody>
      </p:sp>
    </p:spTree>
    <p:extLst>
      <p:ext uri="{BB962C8B-B14F-4D97-AF65-F5344CB8AC3E}">
        <p14:creationId xmlns:p14="http://schemas.microsoft.com/office/powerpoint/2010/main" val="2115868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 Blank">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82486-8A19-4CC0-AB65-C76EBAA3E4F5}"/>
              </a:ext>
            </a:extLst>
          </p:cNvPr>
          <p:cNvSpPr/>
          <p:nvPr/>
        </p:nvSpPr>
        <p:spPr>
          <a:xfrm>
            <a:off x="0" y="0"/>
            <a:ext cx="259411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5" name="Rectangle 4">
            <a:extLst>
              <a:ext uri="{FF2B5EF4-FFF2-40B4-BE49-F238E27FC236}">
                <a16:creationId xmlns:a16="http://schemas.microsoft.com/office/drawing/2014/main" id="{F891FB1E-07A1-470C-AE58-8FB92CBB22C3}"/>
              </a:ext>
            </a:extLst>
          </p:cNvPr>
          <p:cNvSpPr>
            <a:spLocks/>
          </p:cNvSpPr>
          <p:nvPr/>
        </p:nvSpPr>
        <p:spPr>
          <a:xfrm>
            <a:off x="0" y="0"/>
            <a:ext cx="2912165"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Graphic 64">
            <a:extLst>
              <a:ext uri="{FF2B5EF4-FFF2-40B4-BE49-F238E27FC236}">
                <a16:creationId xmlns:a16="http://schemas.microsoft.com/office/drawing/2014/main" id="{F39C89BF-7656-495F-A9A7-DEB3F241D9F8}"/>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sp>
        <p:nvSpPr>
          <p:cNvPr id="9" name="Text Placeholder 12">
            <a:extLst>
              <a:ext uri="{FF2B5EF4-FFF2-40B4-BE49-F238E27FC236}">
                <a16:creationId xmlns:a16="http://schemas.microsoft.com/office/drawing/2014/main" id="{659047A1-4AB6-40E9-9279-25BF7B8483DB}"/>
              </a:ext>
            </a:extLst>
          </p:cNvPr>
          <p:cNvSpPr>
            <a:spLocks noGrp="1"/>
          </p:cNvSpPr>
          <p:nvPr>
            <p:ph type="body" sz="quarter" idx="11" hasCustomPrompt="1"/>
          </p:nvPr>
        </p:nvSpPr>
        <p:spPr>
          <a:xfrm>
            <a:off x="701135" y="1263876"/>
            <a:ext cx="3474529" cy="615553"/>
          </a:xfrm>
        </p:spPr>
        <p:txBody>
          <a:bodyPr wrap="square">
            <a:spAutoFit/>
          </a:bodyPr>
          <a:lstStyle>
            <a:lvl1pPr marL="15875" indent="-15875">
              <a:lnSpc>
                <a:spcPct val="100000"/>
              </a:lnSpc>
              <a:buNone/>
              <a:tabLst/>
              <a:defRPr sz="2000" b="0" i="0">
                <a:solidFill>
                  <a:srgbClr val="FFFFFF"/>
                </a:solidFill>
                <a:latin typeface="SBS Sans Medium" pitchFamily="2" charset="77"/>
                <a:cs typeface="SBS Sans Medium" pitchFamily="2" charset="77"/>
              </a:defRPr>
            </a:lvl1pPr>
          </a:lstStyle>
          <a:p>
            <a:pPr lvl="0"/>
            <a:r>
              <a:rPr lang="en-AU" dirty="0"/>
              <a:t>Some context setting about the presentation</a:t>
            </a:r>
          </a:p>
        </p:txBody>
      </p:sp>
      <p:sp>
        <p:nvSpPr>
          <p:cNvPr id="22" name="Title Placeholder 1">
            <a:extLst>
              <a:ext uri="{FF2B5EF4-FFF2-40B4-BE49-F238E27FC236}">
                <a16:creationId xmlns:a16="http://schemas.microsoft.com/office/drawing/2014/main" id="{295F92DE-2AE5-4D65-BF92-9FC793FBB8B9}"/>
              </a:ext>
            </a:extLst>
          </p:cNvPr>
          <p:cNvSpPr>
            <a:spLocks noGrp="1"/>
          </p:cNvSpPr>
          <p:nvPr>
            <p:ph type="title" hasCustomPrompt="1"/>
          </p:nvPr>
        </p:nvSpPr>
        <p:spPr>
          <a:xfrm>
            <a:off x="701135" y="310617"/>
            <a:ext cx="3474529" cy="430887"/>
          </a:xfrm>
          <a:prstGeom prst="rect">
            <a:avLst/>
          </a:prstGeom>
        </p:spPr>
        <p:txBody>
          <a:bodyPr vert="horz" wrap="square" lIns="0" tIns="0" rIns="0" bIns="0" rtlCol="0" anchor="t" anchorCtr="0">
            <a:spAutoFit/>
          </a:bodyPr>
          <a:lstStyle>
            <a:lvl1pPr>
              <a:defRPr>
                <a:solidFill>
                  <a:schemeClr val="accent1"/>
                </a:solidFill>
                <a:latin typeface="+mj-lt"/>
              </a:defRPr>
            </a:lvl1pPr>
          </a:lstStyle>
          <a:p>
            <a:r>
              <a:rPr lang="en-AU" noProof="0"/>
              <a:t>AGENDA</a:t>
            </a:r>
          </a:p>
        </p:txBody>
      </p:sp>
      <p:sp>
        <p:nvSpPr>
          <p:cNvPr id="48" name="Text Placeholder 47">
            <a:extLst>
              <a:ext uri="{FF2B5EF4-FFF2-40B4-BE49-F238E27FC236}">
                <a16:creationId xmlns:a16="http://schemas.microsoft.com/office/drawing/2014/main" id="{82E6364C-BE65-4B41-BC41-896829156BB2}"/>
              </a:ext>
            </a:extLst>
          </p:cNvPr>
          <p:cNvSpPr>
            <a:spLocks noGrp="1"/>
          </p:cNvSpPr>
          <p:nvPr>
            <p:ph type="body" sz="quarter" idx="12" hasCustomPrompt="1"/>
          </p:nvPr>
        </p:nvSpPr>
        <p:spPr>
          <a:xfrm>
            <a:off x="701135" y="2029079"/>
            <a:ext cx="3474528" cy="1687512"/>
          </a:xfrm>
        </p:spPr>
        <p:txBody>
          <a:bodyPr/>
          <a:lstStyle>
            <a:lvl1pPr marL="14288" indent="-14288">
              <a:lnSpc>
                <a:spcPct val="100000"/>
              </a:lnSpc>
              <a:spcBef>
                <a:spcPts val="0"/>
              </a:spcBef>
              <a:spcAft>
                <a:spcPts val="600"/>
              </a:spcAft>
              <a:buNone/>
              <a:tabLst/>
              <a:defRPr sz="1400">
                <a:solidFill>
                  <a:srgbClr val="FFFFFF"/>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a:t>More detailed description about the section that goes across a couple of clines</a:t>
            </a:r>
          </a:p>
        </p:txBody>
      </p:sp>
    </p:spTree>
    <p:extLst>
      <p:ext uri="{BB962C8B-B14F-4D97-AF65-F5344CB8AC3E}">
        <p14:creationId xmlns:p14="http://schemas.microsoft.com/office/powerpoint/2010/main" val="3615575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 With Image">
    <p:bg>
      <p:bgPr>
        <a:solidFill>
          <a:schemeClr val="accent1"/>
        </a:solidFill>
        <a:effectLst/>
      </p:bgPr>
    </p:bg>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71EBB076-BEFA-DA58-01A8-F7DCACE1C6E7}"/>
              </a:ext>
            </a:extLst>
          </p:cNvPr>
          <p:cNvSpPr>
            <a:spLocks noGrp="1"/>
          </p:cNvSpPr>
          <p:nvPr>
            <p:ph type="pic" sz="quarter" idx="81"/>
          </p:nvPr>
        </p:nvSpPr>
        <p:spPr>
          <a:xfrm>
            <a:off x="0" y="0"/>
            <a:ext cx="6098400" cy="6858000"/>
          </a:xfrm>
          <a:solidFill>
            <a:srgbClr val="2D2D2D"/>
          </a:solidFill>
        </p:spPr>
        <p:txBody>
          <a:bodyPr/>
          <a:lstStyle/>
          <a:p>
            <a:r>
              <a:rPr lang="en-GB"/>
              <a:t>Click icon to add picture</a:t>
            </a:r>
            <a:endParaRPr lang="en-US"/>
          </a:p>
        </p:txBody>
      </p:sp>
      <p:sp>
        <p:nvSpPr>
          <p:cNvPr id="3" name="Rounded Rectangle 2">
            <a:extLst>
              <a:ext uri="{FF2B5EF4-FFF2-40B4-BE49-F238E27FC236}">
                <a16:creationId xmlns:a16="http://schemas.microsoft.com/office/drawing/2014/main" id="{297FA59F-C640-4657-8078-0D34BA4FF12C}"/>
              </a:ext>
            </a:extLst>
          </p:cNvPr>
          <p:cNvSpPr/>
          <p:nvPr/>
        </p:nvSpPr>
        <p:spPr>
          <a:xfrm>
            <a:off x="12510579" y="0"/>
            <a:ext cx="1982168" cy="3023331"/>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400" b="1" i="0" spc="-20" baseline="0">
                <a:solidFill>
                  <a:schemeClr val="tx1"/>
                </a:solidFill>
                <a:latin typeface="SBS Sans Cond Bold" pitchFamily="50" charset="0"/>
                <a:cs typeface="SBS Sans Cond Bold" pitchFamily="50" charset="0"/>
              </a:rPr>
              <a:t>Note</a:t>
            </a:r>
            <a:endParaRPr lang="en-AU" sz="1400" spc="-20" baseline="0">
              <a:solidFill>
                <a:schemeClr val="tx1"/>
              </a:solidFill>
              <a:latin typeface="SBS Sans Cond Bold" pitchFamily="50" charset="0"/>
              <a:cs typeface="SBS Sans Cond Bold"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solidFill>
                  <a:schemeClr val="tx1"/>
                </a:solidFill>
                <a:latin typeface="SBS Sans Cond Bold" pitchFamily="50" charset="0"/>
                <a:cs typeface="SBS Sans Cond Bold" pitchFamily="50" charset="0"/>
              </a:rPr>
              <a:t>Delete any agenda lines you don’t need. If text has already been typed into a placeholder, delete that text first, then delete the placeholder itself to remove the line completely.</a:t>
            </a:r>
            <a:endParaRPr lang="en-AU" sz="1400" spc="-20" baseline="0">
              <a:solidFill>
                <a:schemeClr val="tx1"/>
              </a:solidFill>
              <a:latin typeface="SBS Sans Cond Bold" pitchFamily="50" charset="0"/>
              <a:cs typeface="SBS Sans Cond Bold" pitchFamily="50" charset="0"/>
            </a:endParaRPr>
          </a:p>
        </p:txBody>
      </p:sp>
      <p:sp>
        <p:nvSpPr>
          <p:cNvPr id="2" name="Rounded Rectangle 2">
            <a:extLst>
              <a:ext uri="{FF2B5EF4-FFF2-40B4-BE49-F238E27FC236}">
                <a16:creationId xmlns:a16="http://schemas.microsoft.com/office/drawing/2014/main" id="{96938C31-8C6B-4AE6-9F57-0AE03328ECCB}"/>
              </a:ext>
            </a:extLst>
          </p:cNvPr>
          <p:cNvSpPr/>
          <p:nvPr/>
        </p:nvSpPr>
        <p:spPr>
          <a:xfrm>
            <a:off x="12510579" y="0"/>
            <a:ext cx="1982168" cy="3023331"/>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400" b="1" i="0" spc="-20" baseline="0">
                <a:solidFill>
                  <a:schemeClr val="tx1"/>
                </a:solidFill>
                <a:latin typeface="SBS Sans Cond Bold" pitchFamily="50" charset="0"/>
                <a:cs typeface="SBS Sans Cond Bold" pitchFamily="50" charset="0"/>
              </a:rPr>
              <a:t>Note</a:t>
            </a:r>
            <a:endParaRPr lang="en-AU" sz="1400" spc="-20" baseline="0">
              <a:solidFill>
                <a:schemeClr val="tx1"/>
              </a:solidFill>
              <a:latin typeface="SBS Sans Cond Bold" pitchFamily="50" charset="0"/>
              <a:cs typeface="SBS Sans Cond Bold"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solidFill>
                  <a:schemeClr val="tx1"/>
                </a:solidFill>
                <a:latin typeface="SBS Sans Cond Bold" pitchFamily="50" charset="0"/>
                <a:cs typeface="SBS Sans Cond Bold" pitchFamily="50" charset="0"/>
              </a:rPr>
              <a:t>Delete any agenda lines you don’t need. If text has already been typed into a placeholder, delete that text first, then delete the placeholder itself to remove the line completely.</a:t>
            </a:r>
            <a:endParaRPr lang="en-AU" sz="1400" spc="-20" baseline="0">
              <a:solidFill>
                <a:schemeClr val="tx1"/>
              </a:solidFill>
              <a:latin typeface="SBS Sans Cond Bold" pitchFamily="50" charset="0"/>
              <a:cs typeface="SBS Sans Cond Bold" pitchFamily="50" charset="0"/>
            </a:endParaRPr>
          </a:p>
        </p:txBody>
      </p:sp>
      <p:sp>
        <p:nvSpPr>
          <p:cNvPr id="4" name="Rounded Rectangle 2">
            <a:extLst>
              <a:ext uri="{FF2B5EF4-FFF2-40B4-BE49-F238E27FC236}">
                <a16:creationId xmlns:a16="http://schemas.microsoft.com/office/drawing/2014/main" id="{CCC3F9F8-9D73-4BD4-8CA3-7A38F0D854FC}"/>
              </a:ext>
            </a:extLst>
          </p:cNvPr>
          <p:cNvSpPr/>
          <p:nvPr/>
        </p:nvSpPr>
        <p:spPr>
          <a:xfrm>
            <a:off x="12510579" y="0"/>
            <a:ext cx="1982168" cy="3023331"/>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400" b="1" i="0" spc="-20" baseline="0">
                <a:solidFill>
                  <a:schemeClr val="tx1"/>
                </a:solidFill>
                <a:latin typeface="+mn-lt"/>
                <a:cs typeface="SBS Sans Cond Bold" pitchFamily="50" charset="0"/>
              </a:rPr>
              <a:t>Note</a:t>
            </a:r>
            <a:endParaRPr lang="en-AU" sz="1400" spc="-20" baseline="0">
              <a:solidFill>
                <a:schemeClr val="tx1"/>
              </a:solidFill>
              <a:latin typeface="+mn-lt"/>
              <a:cs typeface="SBS Sans Cond Bold"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solidFill>
                  <a:schemeClr val="tx1"/>
                </a:solidFill>
                <a:latin typeface="+mn-lt"/>
                <a:cs typeface="SBS Sans Cond Bold" pitchFamily="50" charset="0"/>
              </a:rPr>
              <a:t>Delete any agenda lines you don’t need. If text has already been typed into a placeholder, delete that text first, then delete the placeholder itself to remove the line completely.</a:t>
            </a:r>
            <a:endParaRPr lang="en-AU" sz="1400" spc="-20" baseline="0">
              <a:solidFill>
                <a:schemeClr val="tx1"/>
              </a:solidFill>
              <a:latin typeface="+mn-lt"/>
              <a:cs typeface="SBS Sans Cond Bold" pitchFamily="50" charset="0"/>
            </a:endParaRPr>
          </a:p>
        </p:txBody>
      </p:sp>
      <p:sp>
        <p:nvSpPr>
          <p:cNvPr id="6" name="Rounded Rectangle 5">
            <a:extLst>
              <a:ext uri="{FF2B5EF4-FFF2-40B4-BE49-F238E27FC236}">
                <a16:creationId xmlns:a16="http://schemas.microsoft.com/office/drawing/2014/main" id="{3438611B-110E-4737-99A6-B742D09809A7}"/>
              </a:ext>
            </a:extLst>
          </p:cNvPr>
          <p:cNvSpPr/>
          <p:nvPr/>
        </p:nvSpPr>
        <p:spPr>
          <a:xfrm>
            <a:off x="-1" y="-1200564"/>
            <a:ext cx="5222930" cy="96808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9" name="Rounded Rectangle 8">
            <a:extLst>
              <a:ext uri="{FF2B5EF4-FFF2-40B4-BE49-F238E27FC236}">
                <a16:creationId xmlns:a16="http://schemas.microsoft.com/office/drawing/2014/main" id="{BFD0FE6F-5BDD-4E06-8ACE-02804FB30012}"/>
              </a:ext>
            </a:extLst>
          </p:cNvPr>
          <p:cNvSpPr/>
          <p:nvPr/>
        </p:nvSpPr>
        <p:spPr>
          <a:xfrm>
            <a:off x="-2571521"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0" name="Rounded Rectangle 9">
            <a:extLst>
              <a:ext uri="{FF2B5EF4-FFF2-40B4-BE49-F238E27FC236}">
                <a16:creationId xmlns:a16="http://schemas.microsoft.com/office/drawing/2014/main" id="{F510AAA7-6B96-43F1-B6FB-DFB7F784665A}"/>
              </a:ext>
            </a:extLst>
          </p:cNvPr>
          <p:cNvSpPr/>
          <p:nvPr/>
        </p:nvSpPr>
        <p:spPr>
          <a:xfrm>
            <a:off x="-2571521"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7" name="Rounded Rectangle 2">
            <a:extLst>
              <a:ext uri="{FF2B5EF4-FFF2-40B4-BE49-F238E27FC236}">
                <a16:creationId xmlns:a16="http://schemas.microsoft.com/office/drawing/2014/main" id="{8898352D-A1B3-47A3-A116-FDCE3DACC199}"/>
              </a:ext>
            </a:extLst>
          </p:cNvPr>
          <p:cNvSpPr/>
          <p:nvPr userDrawn="1"/>
        </p:nvSpPr>
        <p:spPr>
          <a:xfrm>
            <a:off x="12510579" y="0"/>
            <a:ext cx="1982168" cy="3023331"/>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400" b="1" i="0" spc="-20" baseline="0">
                <a:solidFill>
                  <a:schemeClr val="tx1"/>
                </a:solidFill>
                <a:latin typeface="+mn-lt"/>
                <a:cs typeface="SBS Sans Cond Bold" pitchFamily="50" charset="0"/>
              </a:rPr>
              <a:t>Note</a:t>
            </a:r>
            <a:endParaRPr lang="en-AU" sz="1400" spc="-20" baseline="0">
              <a:solidFill>
                <a:schemeClr val="tx1"/>
              </a:solidFill>
              <a:latin typeface="+mn-lt"/>
              <a:cs typeface="SBS Sans Cond Bold"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solidFill>
                  <a:schemeClr val="tx1"/>
                </a:solidFill>
                <a:latin typeface="+mn-lt"/>
                <a:cs typeface="SBS Sans Cond Bold" pitchFamily="50" charset="0"/>
              </a:rPr>
              <a:t>Delete any agenda lines you don’t need. If text has already been typed into a placeholder, delete that text first, then delete the placeholder itself to remove the line completely.</a:t>
            </a:r>
            <a:endParaRPr lang="en-AU" sz="1400" spc="-20" baseline="0">
              <a:solidFill>
                <a:schemeClr val="tx1"/>
              </a:solidFill>
              <a:latin typeface="+mn-lt"/>
              <a:cs typeface="SBS Sans Cond Bold" pitchFamily="50" charset="0"/>
            </a:endParaRPr>
          </a:p>
        </p:txBody>
      </p:sp>
      <p:sp>
        <p:nvSpPr>
          <p:cNvPr id="8" name="Rounded Rectangle 5">
            <a:extLst>
              <a:ext uri="{FF2B5EF4-FFF2-40B4-BE49-F238E27FC236}">
                <a16:creationId xmlns:a16="http://schemas.microsoft.com/office/drawing/2014/main" id="{2B0605E9-04E0-47E3-B14F-17E733D27B69}"/>
              </a:ext>
            </a:extLst>
          </p:cNvPr>
          <p:cNvSpPr/>
          <p:nvPr userDrawn="1"/>
        </p:nvSpPr>
        <p:spPr>
          <a:xfrm>
            <a:off x="-1" y="-1200564"/>
            <a:ext cx="5222930" cy="96808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13" name="Rounded Rectangle 8">
            <a:extLst>
              <a:ext uri="{FF2B5EF4-FFF2-40B4-BE49-F238E27FC236}">
                <a16:creationId xmlns:a16="http://schemas.microsoft.com/office/drawing/2014/main" id="{9664ACF1-32B0-49F6-8197-1F223AEF6C6F}"/>
              </a:ext>
            </a:extLst>
          </p:cNvPr>
          <p:cNvSpPr/>
          <p:nvPr userDrawn="1"/>
        </p:nvSpPr>
        <p:spPr>
          <a:xfrm>
            <a:off x="-2571521"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5" name="Rounded Rectangle 9">
            <a:extLst>
              <a:ext uri="{FF2B5EF4-FFF2-40B4-BE49-F238E27FC236}">
                <a16:creationId xmlns:a16="http://schemas.microsoft.com/office/drawing/2014/main" id="{95102626-D452-4610-87C2-4E982AD9520B}"/>
              </a:ext>
            </a:extLst>
          </p:cNvPr>
          <p:cNvSpPr/>
          <p:nvPr userDrawn="1"/>
        </p:nvSpPr>
        <p:spPr>
          <a:xfrm>
            <a:off x="-2571521"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11" name="Picture 10">
            <a:extLst>
              <a:ext uri="{FF2B5EF4-FFF2-40B4-BE49-F238E27FC236}">
                <a16:creationId xmlns:a16="http://schemas.microsoft.com/office/drawing/2014/main" id="{93EC33BB-4DDE-4827-AC55-FF3F60B319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503" y="2969862"/>
            <a:ext cx="2476500" cy="2806700"/>
          </a:xfrm>
          <a:prstGeom prst="rect">
            <a:avLst/>
          </a:prstGeom>
          <a:ln>
            <a:solidFill>
              <a:schemeClr val="tx1"/>
            </a:solidFill>
          </a:ln>
        </p:spPr>
      </p:pic>
      <p:pic>
        <p:nvPicPr>
          <p:cNvPr id="12" name="Picture 11">
            <a:extLst>
              <a:ext uri="{FF2B5EF4-FFF2-40B4-BE49-F238E27FC236}">
                <a16:creationId xmlns:a16="http://schemas.microsoft.com/office/drawing/2014/main" id="{DAD0556E-7005-40BD-B348-B539C4DBEF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9176" y="0"/>
            <a:ext cx="2400624" cy="2806700"/>
          </a:xfrm>
          <a:prstGeom prst="rect">
            <a:avLst/>
          </a:prstGeom>
          <a:ln>
            <a:solidFill>
              <a:schemeClr val="tx1"/>
            </a:solidFill>
          </a:ln>
        </p:spPr>
      </p:pic>
      <p:pic>
        <p:nvPicPr>
          <p:cNvPr id="16" name="Picture 15">
            <a:extLst>
              <a:ext uri="{FF2B5EF4-FFF2-40B4-BE49-F238E27FC236}">
                <a16:creationId xmlns:a16="http://schemas.microsoft.com/office/drawing/2014/main" id="{1A69A69A-C0D2-4529-A3FE-DAC7482F1E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1503" y="2969862"/>
            <a:ext cx="2476500" cy="2806700"/>
          </a:xfrm>
          <a:prstGeom prst="rect">
            <a:avLst/>
          </a:prstGeom>
          <a:ln>
            <a:solidFill>
              <a:schemeClr val="tx1"/>
            </a:solidFill>
          </a:ln>
        </p:spPr>
      </p:pic>
      <p:pic>
        <p:nvPicPr>
          <p:cNvPr id="17" name="Picture 16">
            <a:extLst>
              <a:ext uri="{FF2B5EF4-FFF2-40B4-BE49-F238E27FC236}">
                <a16:creationId xmlns:a16="http://schemas.microsoft.com/office/drawing/2014/main" id="{5CF3C1C4-D4E2-4F8E-9FB7-A8C7A924BC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9176" y="0"/>
            <a:ext cx="2400624" cy="2806700"/>
          </a:xfrm>
          <a:prstGeom prst="rect">
            <a:avLst/>
          </a:prstGeom>
          <a:ln>
            <a:solidFill>
              <a:schemeClr val="tx1"/>
            </a:solidFill>
          </a:ln>
        </p:spPr>
      </p:pic>
      <p:sp>
        <p:nvSpPr>
          <p:cNvPr id="31" name="Title Placeholder 1">
            <a:extLst>
              <a:ext uri="{FF2B5EF4-FFF2-40B4-BE49-F238E27FC236}">
                <a16:creationId xmlns:a16="http://schemas.microsoft.com/office/drawing/2014/main" id="{01108621-556D-4016-9B03-4A6FA0C132E9}"/>
              </a:ext>
            </a:extLst>
          </p:cNvPr>
          <p:cNvSpPr>
            <a:spLocks noGrp="1"/>
          </p:cNvSpPr>
          <p:nvPr>
            <p:ph type="title" hasCustomPrompt="1"/>
          </p:nvPr>
        </p:nvSpPr>
        <p:spPr>
          <a:xfrm>
            <a:off x="701135" y="310617"/>
            <a:ext cx="3474529" cy="430887"/>
          </a:xfrm>
          <a:prstGeom prst="rect">
            <a:avLst/>
          </a:prstGeom>
        </p:spPr>
        <p:txBody>
          <a:bodyPr vert="horz" wrap="square" lIns="0" tIns="0" rIns="0" bIns="0" rtlCol="0" anchor="t" anchorCtr="0">
            <a:spAutoFit/>
          </a:bodyPr>
          <a:lstStyle>
            <a:lvl1pPr>
              <a:defRPr>
                <a:solidFill>
                  <a:schemeClr val="accent1"/>
                </a:solidFill>
                <a:latin typeface="+mj-lt"/>
              </a:defRPr>
            </a:lvl1pPr>
          </a:lstStyle>
          <a:p>
            <a:r>
              <a:rPr lang="en-AU" noProof="0"/>
              <a:t>AGENDA</a:t>
            </a:r>
          </a:p>
        </p:txBody>
      </p:sp>
      <p:sp>
        <p:nvSpPr>
          <p:cNvPr id="21" name="Text Placeholder 12">
            <a:extLst>
              <a:ext uri="{FF2B5EF4-FFF2-40B4-BE49-F238E27FC236}">
                <a16:creationId xmlns:a16="http://schemas.microsoft.com/office/drawing/2014/main" id="{DD4C87F9-1BD8-4F80-A7D0-E30882C32803}"/>
              </a:ext>
            </a:extLst>
          </p:cNvPr>
          <p:cNvSpPr>
            <a:spLocks noGrp="1"/>
          </p:cNvSpPr>
          <p:nvPr>
            <p:ph type="body" sz="quarter" idx="11" hasCustomPrompt="1"/>
          </p:nvPr>
        </p:nvSpPr>
        <p:spPr>
          <a:xfrm>
            <a:off x="6745487" y="525213"/>
            <a:ext cx="4751772" cy="305405"/>
          </a:xfrm>
          <a:solidFill>
            <a:schemeClr val="accent1"/>
          </a:solidFill>
          <a:effectLst>
            <a:outerShdw dist="38100" dir="16200000" rotWithShape="0">
              <a:schemeClr val="tx1"/>
            </a:outerShdw>
          </a:effectLst>
        </p:spPr>
        <p:txBody>
          <a:bodyPr wrap="square">
            <a:spAutoFit/>
          </a:bodyPr>
          <a:lstStyle>
            <a:lvl1pPr marL="15875" indent="-15875">
              <a:lnSpc>
                <a:spcPct val="120000"/>
              </a:lnSpc>
              <a:buNone/>
              <a:tabLst/>
              <a:defRPr sz="1800" b="1" i="0" cap="all" baseline="0">
                <a:solidFill>
                  <a:srgbClr val="1C1C1C"/>
                </a:solidFill>
                <a:latin typeface="+mj-lt"/>
                <a:cs typeface="SBS Sans Cond Bold" pitchFamily="50" charset="0"/>
              </a:defRPr>
            </a:lvl1pPr>
          </a:lstStyle>
          <a:p>
            <a:pPr lvl="0"/>
            <a:r>
              <a:rPr lang="en-AU"/>
              <a:t>1. HEADING TITLE</a:t>
            </a:r>
          </a:p>
        </p:txBody>
      </p:sp>
      <p:sp>
        <p:nvSpPr>
          <p:cNvPr id="22" name="Text Placeholder 47">
            <a:extLst>
              <a:ext uri="{FF2B5EF4-FFF2-40B4-BE49-F238E27FC236}">
                <a16:creationId xmlns:a16="http://schemas.microsoft.com/office/drawing/2014/main" id="{434AFBC0-079E-41E3-BA34-FE79750FC427}"/>
              </a:ext>
            </a:extLst>
          </p:cNvPr>
          <p:cNvSpPr>
            <a:spLocks noGrp="1"/>
          </p:cNvSpPr>
          <p:nvPr>
            <p:ph type="body" sz="quarter" idx="12" hasCustomPrompt="1"/>
          </p:nvPr>
        </p:nvSpPr>
        <p:spPr>
          <a:xfrm>
            <a:off x="6745486" y="842699"/>
            <a:ext cx="4751773" cy="493324"/>
          </a:xfrm>
        </p:spPr>
        <p:txBody>
          <a:bodyPr/>
          <a:lstStyle>
            <a:lvl1pPr marL="14288" indent="-14288">
              <a:lnSpc>
                <a:spcPct val="100000"/>
              </a:lnSpc>
              <a:spcBef>
                <a:spcPts val="0"/>
              </a:spcBef>
              <a:spcAft>
                <a:spcPts val="600"/>
              </a:spcAft>
              <a:buNone/>
              <a:tabLst/>
              <a:defRPr sz="1400">
                <a:solidFill>
                  <a:srgbClr val="1C1C1C"/>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dirty="0"/>
              <a:t>Provide more detailed description about the section that goes across a couple of lines</a:t>
            </a:r>
          </a:p>
        </p:txBody>
      </p:sp>
      <p:sp>
        <p:nvSpPr>
          <p:cNvPr id="23" name="Text Placeholder 12">
            <a:extLst>
              <a:ext uri="{FF2B5EF4-FFF2-40B4-BE49-F238E27FC236}">
                <a16:creationId xmlns:a16="http://schemas.microsoft.com/office/drawing/2014/main" id="{6CB495E3-18BF-4689-B12C-FE26456034EF}"/>
              </a:ext>
            </a:extLst>
          </p:cNvPr>
          <p:cNvSpPr>
            <a:spLocks noGrp="1"/>
          </p:cNvSpPr>
          <p:nvPr>
            <p:ph type="body" sz="quarter" idx="13" hasCustomPrompt="1"/>
          </p:nvPr>
        </p:nvSpPr>
        <p:spPr>
          <a:xfrm>
            <a:off x="6745487" y="1504861"/>
            <a:ext cx="4756911" cy="305405"/>
          </a:xfrm>
          <a:solidFill>
            <a:schemeClr val="accent1"/>
          </a:solidFill>
          <a:effectLst>
            <a:outerShdw dist="38100" dir="16200000" rotWithShape="0">
              <a:schemeClr val="tx1"/>
            </a:outerShdw>
          </a:effectLst>
        </p:spPr>
        <p:txBody>
          <a:bodyPr wrap="square">
            <a:spAutoFit/>
          </a:bodyPr>
          <a:lstStyle>
            <a:lvl1pPr marL="15875" indent="-15875">
              <a:lnSpc>
                <a:spcPct val="120000"/>
              </a:lnSpc>
              <a:buNone/>
              <a:tabLst/>
              <a:defRPr sz="1800" b="1" i="0" cap="all" baseline="0">
                <a:solidFill>
                  <a:srgbClr val="1C1C1C"/>
                </a:solidFill>
                <a:latin typeface="+mj-lt"/>
                <a:cs typeface="SBS Sans Cond Bold" pitchFamily="50" charset="0"/>
              </a:defRPr>
            </a:lvl1pPr>
          </a:lstStyle>
          <a:p>
            <a:pPr lvl="0"/>
            <a:r>
              <a:rPr lang="en-AU"/>
              <a:t>2. HEADING TITLE</a:t>
            </a:r>
          </a:p>
        </p:txBody>
      </p:sp>
      <p:sp>
        <p:nvSpPr>
          <p:cNvPr id="24" name="Text Placeholder 47">
            <a:extLst>
              <a:ext uri="{FF2B5EF4-FFF2-40B4-BE49-F238E27FC236}">
                <a16:creationId xmlns:a16="http://schemas.microsoft.com/office/drawing/2014/main" id="{94657653-AE81-4EEC-AE57-1A28DFD6B1CF}"/>
              </a:ext>
            </a:extLst>
          </p:cNvPr>
          <p:cNvSpPr>
            <a:spLocks noGrp="1"/>
          </p:cNvSpPr>
          <p:nvPr>
            <p:ph type="body" sz="quarter" idx="14" hasCustomPrompt="1"/>
          </p:nvPr>
        </p:nvSpPr>
        <p:spPr>
          <a:xfrm>
            <a:off x="6745486" y="1822348"/>
            <a:ext cx="4751773" cy="493324"/>
          </a:xfrm>
        </p:spPr>
        <p:txBody>
          <a:bodyPr/>
          <a:lstStyle>
            <a:lvl1pPr marL="14288" indent="-14288">
              <a:lnSpc>
                <a:spcPct val="100000"/>
              </a:lnSpc>
              <a:spcBef>
                <a:spcPts val="0"/>
              </a:spcBef>
              <a:spcAft>
                <a:spcPts val="600"/>
              </a:spcAft>
              <a:buNone/>
              <a:tabLst/>
              <a:defRPr sz="1400">
                <a:solidFill>
                  <a:srgbClr val="1C1C1C"/>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a:t>Provide more detailed description about the section that goes across a couple of lines</a:t>
            </a:r>
          </a:p>
        </p:txBody>
      </p:sp>
      <p:sp>
        <p:nvSpPr>
          <p:cNvPr id="25" name="Text Placeholder 12">
            <a:extLst>
              <a:ext uri="{FF2B5EF4-FFF2-40B4-BE49-F238E27FC236}">
                <a16:creationId xmlns:a16="http://schemas.microsoft.com/office/drawing/2014/main" id="{770F2F3F-3DD8-4902-A33A-2FCD43AEA08A}"/>
              </a:ext>
            </a:extLst>
          </p:cNvPr>
          <p:cNvSpPr>
            <a:spLocks noGrp="1"/>
          </p:cNvSpPr>
          <p:nvPr>
            <p:ph type="body" sz="quarter" idx="15" hasCustomPrompt="1"/>
          </p:nvPr>
        </p:nvSpPr>
        <p:spPr>
          <a:xfrm>
            <a:off x="6745487" y="2484510"/>
            <a:ext cx="4756911" cy="305405"/>
          </a:xfrm>
          <a:solidFill>
            <a:schemeClr val="accent1"/>
          </a:solidFill>
          <a:effectLst>
            <a:outerShdw dist="38100" dir="16200000" rotWithShape="0">
              <a:schemeClr val="tx1"/>
            </a:outerShdw>
          </a:effectLst>
        </p:spPr>
        <p:txBody>
          <a:bodyPr wrap="square">
            <a:spAutoFit/>
          </a:bodyPr>
          <a:lstStyle>
            <a:lvl1pPr marL="15875" indent="-15875">
              <a:lnSpc>
                <a:spcPct val="120000"/>
              </a:lnSpc>
              <a:buNone/>
              <a:tabLst/>
              <a:defRPr sz="1800" b="1" i="0" cap="all" baseline="0">
                <a:solidFill>
                  <a:srgbClr val="1C1C1C"/>
                </a:solidFill>
                <a:latin typeface="+mj-lt"/>
                <a:cs typeface="SBS Sans Cond Bold" pitchFamily="50" charset="0"/>
              </a:defRPr>
            </a:lvl1pPr>
          </a:lstStyle>
          <a:p>
            <a:pPr lvl="0"/>
            <a:r>
              <a:rPr lang="en-AU"/>
              <a:t>3. HEADING TITLE</a:t>
            </a:r>
          </a:p>
        </p:txBody>
      </p:sp>
      <p:sp>
        <p:nvSpPr>
          <p:cNvPr id="26" name="Text Placeholder 47">
            <a:extLst>
              <a:ext uri="{FF2B5EF4-FFF2-40B4-BE49-F238E27FC236}">
                <a16:creationId xmlns:a16="http://schemas.microsoft.com/office/drawing/2014/main" id="{618ACDAF-EFE6-4F7D-8B45-4D6484B30E38}"/>
              </a:ext>
            </a:extLst>
          </p:cNvPr>
          <p:cNvSpPr>
            <a:spLocks noGrp="1"/>
          </p:cNvSpPr>
          <p:nvPr>
            <p:ph type="body" sz="quarter" idx="16" hasCustomPrompt="1"/>
          </p:nvPr>
        </p:nvSpPr>
        <p:spPr>
          <a:xfrm>
            <a:off x="6745486" y="2801997"/>
            <a:ext cx="4751773" cy="493324"/>
          </a:xfrm>
        </p:spPr>
        <p:txBody>
          <a:bodyPr/>
          <a:lstStyle>
            <a:lvl1pPr marL="14288" indent="-14288">
              <a:lnSpc>
                <a:spcPct val="100000"/>
              </a:lnSpc>
              <a:spcBef>
                <a:spcPts val="0"/>
              </a:spcBef>
              <a:spcAft>
                <a:spcPts val="600"/>
              </a:spcAft>
              <a:buNone/>
              <a:tabLst/>
              <a:defRPr sz="1400">
                <a:solidFill>
                  <a:srgbClr val="1C1C1C"/>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a:t>Provide more detailed description about the section that goes across a couple of lines</a:t>
            </a:r>
          </a:p>
        </p:txBody>
      </p:sp>
      <p:sp>
        <p:nvSpPr>
          <p:cNvPr id="27" name="Text Placeholder 12">
            <a:extLst>
              <a:ext uri="{FF2B5EF4-FFF2-40B4-BE49-F238E27FC236}">
                <a16:creationId xmlns:a16="http://schemas.microsoft.com/office/drawing/2014/main" id="{8A302F9D-F094-45BB-9103-F69BA9E91E6E}"/>
              </a:ext>
            </a:extLst>
          </p:cNvPr>
          <p:cNvSpPr>
            <a:spLocks noGrp="1"/>
          </p:cNvSpPr>
          <p:nvPr>
            <p:ph type="body" sz="quarter" idx="17" hasCustomPrompt="1"/>
          </p:nvPr>
        </p:nvSpPr>
        <p:spPr>
          <a:xfrm>
            <a:off x="6745487" y="3464159"/>
            <a:ext cx="4756911" cy="305405"/>
          </a:xfrm>
          <a:solidFill>
            <a:schemeClr val="accent1"/>
          </a:solidFill>
          <a:effectLst>
            <a:outerShdw dist="38100" dir="16200000" rotWithShape="0">
              <a:schemeClr val="tx1"/>
            </a:outerShdw>
          </a:effectLst>
        </p:spPr>
        <p:txBody>
          <a:bodyPr wrap="square">
            <a:spAutoFit/>
          </a:bodyPr>
          <a:lstStyle>
            <a:lvl1pPr marL="15875" indent="-15875">
              <a:lnSpc>
                <a:spcPct val="120000"/>
              </a:lnSpc>
              <a:buNone/>
              <a:tabLst/>
              <a:defRPr sz="1800" b="1" i="0" cap="all" baseline="0">
                <a:solidFill>
                  <a:srgbClr val="1C1C1C"/>
                </a:solidFill>
                <a:latin typeface="+mj-lt"/>
                <a:cs typeface="SBS Sans Cond Bold" pitchFamily="50" charset="0"/>
              </a:defRPr>
            </a:lvl1pPr>
          </a:lstStyle>
          <a:p>
            <a:pPr lvl="0"/>
            <a:r>
              <a:rPr lang="en-AU"/>
              <a:t>4. HEADING TITLE</a:t>
            </a:r>
          </a:p>
        </p:txBody>
      </p:sp>
      <p:sp>
        <p:nvSpPr>
          <p:cNvPr id="28" name="Text Placeholder 47">
            <a:extLst>
              <a:ext uri="{FF2B5EF4-FFF2-40B4-BE49-F238E27FC236}">
                <a16:creationId xmlns:a16="http://schemas.microsoft.com/office/drawing/2014/main" id="{6B134718-668D-4B2B-B017-11E07AEF405A}"/>
              </a:ext>
            </a:extLst>
          </p:cNvPr>
          <p:cNvSpPr>
            <a:spLocks noGrp="1"/>
          </p:cNvSpPr>
          <p:nvPr>
            <p:ph type="body" sz="quarter" idx="18" hasCustomPrompt="1"/>
          </p:nvPr>
        </p:nvSpPr>
        <p:spPr>
          <a:xfrm>
            <a:off x="6745486" y="3781646"/>
            <a:ext cx="4751773" cy="493324"/>
          </a:xfrm>
        </p:spPr>
        <p:txBody>
          <a:bodyPr/>
          <a:lstStyle>
            <a:lvl1pPr marL="14288" indent="-14288">
              <a:lnSpc>
                <a:spcPct val="100000"/>
              </a:lnSpc>
              <a:spcBef>
                <a:spcPts val="0"/>
              </a:spcBef>
              <a:spcAft>
                <a:spcPts val="600"/>
              </a:spcAft>
              <a:buNone/>
              <a:tabLst/>
              <a:defRPr sz="1400">
                <a:solidFill>
                  <a:srgbClr val="1C1C1C"/>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a:t>Provide more detailed description about the section that goes across a couple of lines</a:t>
            </a:r>
          </a:p>
        </p:txBody>
      </p:sp>
      <p:sp>
        <p:nvSpPr>
          <p:cNvPr id="29" name="Text Placeholder 12">
            <a:extLst>
              <a:ext uri="{FF2B5EF4-FFF2-40B4-BE49-F238E27FC236}">
                <a16:creationId xmlns:a16="http://schemas.microsoft.com/office/drawing/2014/main" id="{20C3EC86-D4A4-4782-9BF8-21A7BD30300B}"/>
              </a:ext>
            </a:extLst>
          </p:cNvPr>
          <p:cNvSpPr>
            <a:spLocks noGrp="1"/>
          </p:cNvSpPr>
          <p:nvPr>
            <p:ph type="body" sz="quarter" idx="19" hasCustomPrompt="1"/>
          </p:nvPr>
        </p:nvSpPr>
        <p:spPr>
          <a:xfrm>
            <a:off x="6745487" y="4443808"/>
            <a:ext cx="4756911" cy="305405"/>
          </a:xfrm>
          <a:solidFill>
            <a:schemeClr val="accent1"/>
          </a:solidFill>
          <a:effectLst>
            <a:outerShdw dist="38100" dir="16200000" rotWithShape="0">
              <a:schemeClr val="tx1"/>
            </a:outerShdw>
          </a:effectLst>
        </p:spPr>
        <p:txBody>
          <a:bodyPr wrap="square">
            <a:spAutoFit/>
          </a:bodyPr>
          <a:lstStyle>
            <a:lvl1pPr marL="15875" indent="-15875">
              <a:lnSpc>
                <a:spcPct val="120000"/>
              </a:lnSpc>
              <a:buNone/>
              <a:tabLst/>
              <a:defRPr sz="1800" b="1" i="0" cap="all" baseline="0">
                <a:solidFill>
                  <a:srgbClr val="1C1C1C"/>
                </a:solidFill>
                <a:latin typeface="+mj-lt"/>
                <a:cs typeface="SBS Sans Cond Bold" pitchFamily="50" charset="0"/>
              </a:defRPr>
            </a:lvl1pPr>
          </a:lstStyle>
          <a:p>
            <a:pPr lvl="0"/>
            <a:r>
              <a:rPr lang="en-AU"/>
              <a:t>5. HEADING TITLE</a:t>
            </a:r>
          </a:p>
        </p:txBody>
      </p:sp>
      <p:sp>
        <p:nvSpPr>
          <p:cNvPr id="30" name="Text Placeholder 47">
            <a:extLst>
              <a:ext uri="{FF2B5EF4-FFF2-40B4-BE49-F238E27FC236}">
                <a16:creationId xmlns:a16="http://schemas.microsoft.com/office/drawing/2014/main" id="{93F3BFA5-DA19-4CCA-8209-F8996E61FA3B}"/>
              </a:ext>
            </a:extLst>
          </p:cNvPr>
          <p:cNvSpPr>
            <a:spLocks noGrp="1"/>
          </p:cNvSpPr>
          <p:nvPr>
            <p:ph type="body" sz="quarter" idx="20" hasCustomPrompt="1"/>
          </p:nvPr>
        </p:nvSpPr>
        <p:spPr>
          <a:xfrm>
            <a:off x="6745486" y="4761295"/>
            <a:ext cx="4751773" cy="493324"/>
          </a:xfrm>
        </p:spPr>
        <p:txBody>
          <a:bodyPr/>
          <a:lstStyle>
            <a:lvl1pPr marL="14288" indent="-14288">
              <a:lnSpc>
                <a:spcPct val="100000"/>
              </a:lnSpc>
              <a:spcBef>
                <a:spcPts val="0"/>
              </a:spcBef>
              <a:spcAft>
                <a:spcPts val="600"/>
              </a:spcAft>
              <a:buNone/>
              <a:tabLst/>
              <a:defRPr sz="1400">
                <a:solidFill>
                  <a:srgbClr val="1C1C1C"/>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a:t>Provide more detailed description about the section that goes across a couple of lines</a:t>
            </a:r>
          </a:p>
        </p:txBody>
      </p:sp>
      <p:sp>
        <p:nvSpPr>
          <p:cNvPr id="19" name="Text Placeholder 12">
            <a:extLst>
              <a:ext uri="{FF2B5EF4-FFF2-40B4-BE49-F238E27FC236}">
                <a16:creationId xmlns:a16="http://schemas.microsoft.com/office/drawing/2014/main" id="{EE75D8BF-E50F-4737-ABA2-A92DB3F36B68}"/>
              </a:ext>
            </a:extLst>
          </p:cNvPr>
          <p:cNvSpPr>
            <a:spLocks noGrp="1"/>
          </p:cNvSpPr>
          <p:nvPr>
            <p:ph type="body" sz="quarter" idx="21" hasCustomPrompt="1"/>
          </p:nvPr>
        </p:nvSpPr>
        <p:spPr>
          <a:xfrm>
            <a:off x="6745487" y="5423457"/>
            <a:ext cx="4756911" cy="305405"/>
          </a:xfrm>
          <a:solidFill>
            <a:schemeClr val="accent1"/>
          </a:solidFill>
          <a:effectLst>
            <a:outerShdw dist="38100" dir="16200000" rotWithShape="0">
              <a:schemeClr val="tx1"/>
            </a:outerShdw>
          </a:effectLst>
        </p:spPr>
        <p:txBody>
          <a:bodyPr wrap="square">
            <a:spAutoFit/>
          </a:bodyPr>
          <a:lstStyle>
            <a:lvl1pPr marL="15875" indent="-15875">
              <a:lnSpc>
                <a:spcPct val="120000"/>
              </a:lnSpc>
              <a:buNone/>
              <a:tabLst/>
              <a:defRPr sz="1800" b="1" i="0" cap="all" baseline="0">
                <a:solidFill>
                  <a:srgbClr val="1C1C1C"/>
                </a:solidFill>
                <a:latin typeface="+mj-lt"/>
                <a:cs typeface="SBS Sans Cond Bold" pitchFamily="50" charset="0"/>
              </a:defRPr>
            </a:lvl1pPr>
          </a:lstStyle>
          <a:p>
            <a:pPr lvl="0"/>
            <a:r>
              <a:rPr lang="en-AU"/>
              <a:t>6. HEADING TITLE</a:t>
            </a:r>
          </a:p>
        </p:txBody>
      </p:sp>
      <p:sp>
        <p:nvSpPr>
          <p:cNvPr id="20" name="Text Placeholder 47">
            <a:extLst>
              <a:ext uri="{FF2B5EF4-FFF2-40B4-BE49-F238E27FC236}">
                <a16:creationId xmlns:a16="http://schemas.microsoft.com/office/drawing/2014/main" id="{1A03A6BC-D737-4F12-B911-67254DAEB624}"/>
              </a:ext>
            </a:extLst>
          </p:cNvPr>
          <p:cNvSpPr>
            <a:spLocks noGrp="1"/>
          </p:cNvSpPr>
          <p:nvPr>
            <p:ph type="body" sz="quarter" idx="22" hasCustomPrompt="1"/>
          </p:nvPr>
        </p:nvSpPr>
        <p:spPr>
          <a:xfrm>
            <a:off x="6745486" y="5740948"/>
            <a:ext cx="4751773" cy="493324"/>
          </a:xfrm>
        </p:spPr>
        <p:txBody>
          <a:bodyPr/>
          <a:lstStyle>
            <a:lvl1pPr marL="14288" indent="-14288">
              <a:lnSpc>
                <a:spcPct val="100000"/>
              </a:lnSpc>
              <a:spcBef>
                <a:spcPts val="0"/>
              </a:spcBef>
              <a:spcAft>
                <a:spcPts val="600"/>
              </a:spcAft>
              <a:buNone/>
              <a:tabLst/>
              <a:defRPr sz="1400">
                <a:solidFill>
                  <a:srgbClr val="1C1C1C"/>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a:t>Provide more detailed description about the section that goes across a couple of lines</a:t>
            </a:r>
          </a:p>
        </p:txBody>
      </p:sp>
      <p:sp>
        <p:nvSpPr>
          <p:cNvPr id="14" name="Text Placeholder 13">
            <a:extLst>
              <a:ext uri="{FF2B5EF4-FFF2-40B4-BE49-F238E27FC236}">
                <a16:creationId xmlns:a16="http://schemas.microsoft.com/office/drawing/2014/main" id="{BB5F6910-C9F9-4201-BF26-3402C2BC0515}"/>
              </a:ext>
            </a:extLst>
          </p:cNvPr>
          <p:cNvSpPr>
            <a:spLocks noGrp="1"/>
          </p:cNvSpPr>
          <p:nvPr>
            <p:ph type="body" sz="quarter" idx="80" hasCustomPrompt="1"/>
          </p:nvPr>
        </p:nvSpPr>
        <p:spPr>
          <a:xfrm>
            <a:off x="287999" y="317592"/>
            <a:ext cx="279654" cy="426419"/>
          </a:xfrm>
          <a:custGeom>
            <a:avLst/>
            <a:gdLst>
              <a:gd name="csX0" fmla="*/ 279614 w 279654"/>
              <a:gd name="csY0" fmla="*/ 0 h 426419"/>
              <a:gd name="csX1" fmla="*/ 225314 w 279654"/>
              <a:gd name="csY1" fmla="*/ 229860 h 426419"/>
              <a:gd name="csX2" fmla="*/ 94777 w 279654"/>
              <a:gd name="csY2" fmla="*/ 426419 h 426419"/>
              <a:gd name="csX3" fmla="*/ 140232 w 279654"/>
              <a:gd name="csY3" fmla="*/ 217790 h 426419"/>
              <a:gd name="csX4" fmla="*/ 53226 w 279654"/>
              <a:gd name="csY4" fmla="*/ 342328 h 426419"/>
              <a:gd name="csX5" fmla="*/ 85846 w 279654"/>
              <a:gd name="csY5" fmla="*/ 190509 h 426419"/>
              <a:gd name="csX6" fmla="*/ 22587 w 279654"/>
              <a:gd name="csY6" fmla="*/ 280333 h 426419"/>
              <a:gd name="csX7" fmla="*/ 45904 w 279654"/>
              <a:gd name="csY7" fmla="*/ 170084 h 426419"/>
              <a:gd name="csX8" fmla="*/ 17 w 279654"/>
              <a:gd name="csY8" fmla="*/ 234643 h 426419"/>
              <a:gd name="csX9" fmla="*/ 22156 w 279654"/>
              <a:gd name="csY9" fmla="*/ 141131 h 426419"/>
              <a:gd name="csX10" fmla="*/ 75250 w 279654"/>
              <a:gd name="csY10" fmla="*/ 61189 h 426419"/>
              <a:gd name="csX11" fmla="*/ 59457 w 279654"/>
              <a:gd name="csY11" fmla="*/ 138971 h 426419"/>
              <a:gd name="csX12" fmla="*/ 123951 w 279654"/>
              <a:gd name="csY12" fmla="*/ 46583 h 426419"/>
              <a:gd name="csX13" fmla="*/ 101639 w 279654"/>
              <a:gd name="csY13" fmla="*/ 154181 h 426419"/>
              <a:gd name="csX14" fmla="*/ 190024 w 279654"/>
              <a:gd name="csY14" fmla="*/ 26792 h 426419"/>
              <a:gd name="csX15" fmla="*/ 158552 w 279654"/>
              <a:gd name="csY15" fmla="*/ 175615 h 426419"/>
              <a:gd name="csX16" fmla="*/ 279614 w 279654"/>
              <a:gd name="csY16" fmla="*/ 0 h 4264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79654" h="426419">
                <a:moveTo>
                  <a:pt x="279614" y="0"/>
                </a:moveTo>
                <a:cubicBezTo>
                  <a:pt x="279614" y="0"/>
                  <a:pt x="283089" y="96594"/>
                  <a:pt x="225314" y="229860"/>
                </a:cubicBezTo>
                <a:cubicBezTo>
                  <a:pt x="167569" y="363098"/>
                  <a:pt x="94777" y="426419"/>
                  <a:pt x="94777" y="426419"/>
                </a:cubicBezTo>
                <a:cubicBezTo>
                  <a:pt x="94777" y="426419"/>
                  <a:pt x="91646" y="339965"/>
                  <a:pt x="140232" y="217790"/>
                </a:cubicBezTo>
                <a:cubicBezTo>
                  <a:pt x="99457" y="302112"/>
                  <a:pt x="53226" y="342328"/>
                  <a:pt x="53226" y="342328"/>
                </a:cubicBezTo>
                <a:cubicBezTo>
                  <a:pt x="53226" y="342328"/>
                  <a:pt x="50958" y="279554"/>
                  <a:pt x="85846" y="190509"/>
                </a:cubicBezTo>
                <a:cubicBezTo>
                  <a:pt x="55925" y="251294"/>
                  <a:pt x="22587" y="280333"/>
                  <a:pt x="22587" y="280333"/>
                </a:cubicBezTo>
                <a:cubicBezTo>
                  <a:pt x="22587" y="280333"/>
                  <a:pt x="20951" y="234873"/>
                  <a:pt x="45904" y="170084"/>
                </a:cubicBezTo>
                <a:cubicBezTo>
                  <a:pt x="23994" y="213757"/>
                  <a:pt x="17" y="234643"/>
                  <a:pt x="17" y="234643"/>
                </a:cubicBezTo>
                <a:cubicBezTo>
                  <a:pt x="17" y="234643"/>
                  <a:pt x="-1390" y="195348"/>
                  <a:pt x="22156" y="141131"/>
                </a:cubicBezTo>
                <a:cubicBezTo>
                  <a:pt x="45645" y="86943"/>
                  <a:pt x="75250" y="61189"/>
                  <a:pt x="75250" y="61189"/>
                </a:cubicBezTo>
                <a:cubicBezTo>
                  <a:pt x="75250" y="61189"/>
                  <a:pt x="76370" y="93051"/>
                  <a:pt x="59457" y="138971"/>
                </a:cubicBezTo>
                <a:cubicBezTo>
                  <a:pt x="89665" y="76428"/>
                  <a:pt x="123951" y="46583"/>
                  <a:pt x="123951" y="46583"/>
                </a:cubicBezTo>
                <a:cubicBezTo>
                  <a:pt x="123951" y="46583"/>
                  <a:pt x="125530" y="90803"/>
                  <a:pt x="101639" y="154181"/>
                </a:cubicBezTo>
                <a:cubicBezTo>
                  <a:pt x="142759" y="67930"/>
                  <a:pt x="190024" y="26792"/>
                  <a:pt x="190024" y="26792"/>
                </a:cubicBezTo>
                <a:cubicBezTo>
                  <a:pt x="190024" y="26792"/>
                  <a:pt x="192235" y="88153"/>
                  <a:pt x="158552" y="175615"/>
                </a:cubicBezTo>
                <a:cubicBezTo>
                  <a:pt x="214460" y="56666"/>
                  <a:pt x="279614" y="0"/>
                  <a:pt x="279614" y="0"/>
                </a:cubicBezTo>
                <a:close/>
              </a:path>
            </a:pathLst>
          </a:custGeom>
          <a:solidFill>
            <a:schemeClr val="accent1"/>
          </a:solidFill>
        </p:spPr>
        <p:txBody>
          <a:bodyPr wrap="square">
            <a:noAutofit/>
          </a:bodyPr>
          <a:lstStyle>
            <a:lvl1pPr>
              <a:buNone/>
              <a:defRPr/>
            </a:lvl1pPr>
          </a:lstStyle>
          <a:p>
            <a:pPr lvl="0"/>
            <a:r>
              <a:rPr lang="en-AU"/>
              <a:t> </a:t>
            </a:r>
          </a:p>
        </p:txBody>
      </p:sp>
    </p:spTree>
    <p:extLst>
      <p:ext uri="{BB962C8B-B14F-4D97-AF65-F5344CB8AC3E}">
        <p14:creationId xmlns:p14="http://schemas.microsoft.com/office/powerpoint/2010/main" val="35729277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ase -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5B8A3BB-861C-42D7-A9BA-9B8DA43473C9}"/>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3059721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ase - Short Headin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29CDE3E6-2208-461E-94B2-D6F9F1E3E8F6}"/>
              </a:ext>
            </a:extLst>
          </p:cNvPr>
          <p:cNvSpPr>
            <a:spLocks noGrp="1"/>
          </p:cNvSpPr>
          <p:nvPr>
            <p:ph type="body" sz="quarter" idx="11"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4" name="Title 3">
            <a:extLst>
              <a:ext uri="{FF2B5EF4-FFF2-40B4-BE49-F238E27FC236}">
                <a16:creationId xmlns:a16="http://schemas.microsoft.com/office/drawing/2014/main" id="{347F45CB-D697-4420-84A3-F1CCD117C5A3}"/>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9" name="Text Placeholder 12">
            <a:extLst>
              <a:ext uri="{FF2B5EF4-FFF2-40B4-BE49-F238E27FC236}">
                <a16:creationId xmlns:a16="http://schemas.microsoft.com/office/drawing/2014/main" id="{FEB7F6FE-1623-4C08-B9B5-1A1896812D6C}"/>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2" name="Slide Number Placeholder 5">
            <a:extLst>
              <a:ext uri="{FF2B5EF4-FFF2-40B4-BE49-F238E27FC236}">
                <a16:creationId xmlns:a16="http://schemas.microsoft.com/office/drawing/2014/main" id="{DF360180-7D56-4FB1-A526-9F4ABDF2BFB9}"/>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3" name="Footer Placeholder 2">
            <a:extLst>
              <a:ext uri="{FF2B5EF4-FFF2-40B4-BE49-F238E27FC236}">
                <a16:creationId xmlns:a16="http://schemas.microsoft.com/office/drawing/2014/main" id="{E1BED28D-4D51-463B-A178-75D0EAF9656C}"/>
              </a:ext>
            </a:extLst>
          </p:cNvPr>
          <p:cNvSpPr>
            <a:spLocks noGrp="1"/>
          </p:cNvSpPr>
          <p:nvPr>
            <p:ph type="ftr" sz="quarter" idx="3"/>
          </p:nvPr>
        </p:nvSpPr>
        <p:spPr>
          <a:xfrm>
            <a:off x="9551480" y="350642"/>
            <a:ext cx="1647948" cy="390861"/>
          </a:xfrm>
        </p:spPr>
        <p:txBody>
          <a:bodyPr/>
          <a:lstStyle>
            <a:lvl1pPr algn="r"/>
          </a:lstStyle>
          <a:p>
            <a:pPr algn="r"/>
            <a:r>
              <a:rPr lang="en-AU"/>
              <a:t>SBS AUDIO MEDIA KIT</a:t>
            </a:r>
          </a:p>
        </p:txBody>
      </p:sp>
    </p:spTree>
    <p:extLst>
      <p:ext uri="{BB962C8B-B14F-4D97-AF65-F5344CB8AC3E}">
        <p14:creationId xmlns:p14="http://schemas.microsoft.com/office/powerpoint/2010/main" val="3313429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ase - Lon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4FF32-13FA-49F3-8D9A-32471331B6C8}"/>
              </a:ext>
            </a:extLst>
          </p:cNvPr>
          <p:cNvSpPr>
            <a:spLocks noGrp="1"/>
          </p:cNvSpPr>
          <p:nvPr>
            <p:ph type="title" hasCustomPrompt="1"/>
          </p:nvPr>
        </p:nvSpPr>
        <p:spPr>
          <a:xfrm>
            <a:off x="701135" y="391642"/>
            <a:ext cx="8861965" cy="690510"/>
          </a:xfrm>
        </p:spPr>
        <p:txBody>
          <a:bodyPr/>
          <a:lstStyle>
            <a:lvl1pPr>
              <a:lnSpc>
                <a:spcPct val="80000"/>
              </a:lnSpc>
              <a:defRPr cap="none" baseline="0">
                <a:latin typeface="+mj-lt"/>
              </a:defRPr>
            </a:lvl1pPr>
          </a:lstStyle>
          <a:p>
            <a:r>
              <a:rPr lang="en-AU"/>
              <a:t>Longer heading across two lines</a:t>
            </a:r>
            <a:br>
              <a:rPr lang="en-AU"/>
            </a:br>
            <a:r>
              <a:rPr lang="en-AU"/>
              <a:t>showing how it would fit within the template layout</a:t>
            </a:r>
          </a:p>
        </p:txBody>
      </p:sp>
      <p:sp>
        <p:nvSpPr>
          <p:cNvPr id="6" name="Slide Number Placeholder 5">
            <a:extLst>
              <a:ext uri="{FF2B5EF4-FFF2-40B4-BE49-F238E27FC236}">
                <a16:creationId xmlns:a16="http://schemas.microsoft.com/office/drawing/2014/main" id="{6FDF77D8-A137-487F-B3BB-365209041DE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12" name="Text Placeholder 12">
            <a:extLst>
              <a:ext uri="{FF2B5EF4-FFF2-40B4-BE49-F238E27FC236}">
                <a16:creationId xmlns:a16="http://schemas.microsoft.com/office/drawing/2014/main" id="{8C2E75DA-99AF-4A43-8AAF-04BBCCABED55}"/>
              </a:ext>
            </a:extLst>
          </p:cNvPr>
          <p:cNvSpPr>
            <a:spLocks noGrp="1"/>
          </p:cNvSpPr>
          <p:nvPr>
            <p:ph type="body" sz="quarter" idx="11" hasCustomPrompt="1"/>
          </p:nvPr>
        </p:nvSpPr>
        <p:spPr>
          <a:xfrm>
            <a:off x="695325" y="1142937"/>
            <a:ext cx="886196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5" name="Text Placeholder 12">
            <a:extLst>
              <a:ext uri="{FF2B5EF4-FFF2-40B4-BE49-F238E27FC236}">
                <a16:creationId xmlns:a16="http://schemas.microsoft.com/office/drawing/2014/main" id="{5A6003F9-54BD-4069-9E3B-D709757AD560}"/>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5B940FA2-422B-4E6C-A629-1FE70CE7D893}"/>
              </a:ext>
            </a:extLst>
          </p:cNvPr>
          <p:cNvSpPr>
            <a:spLocks noGrp="1"/>
          </p:cNvSpPr>
          <p:nvPr>
            <p:ph type="ftr" sz="quarter" idx="3"/>
          </p:nvPr>
        </p:nvSpPr>
        <p:spPr/>
        <p:txBody>
          <a:bodyPr/>
          <a:lstStyle>
            <a:lvl1pPr algn="r"/>
          </a:lstStyle>
          <a:p>
            <a:pPr algn="r"/>
            <a:r>
              <a:rPr lang="en-AU"/>
              <a:t>SBS AUDIO MEDIA KIT</a:t>
            </a:r>
          </a:p>
        </p:txBody>
      </p:sp>
    </p:spTree>
    <p:extLst>
      <p:ext uri="{BB962C8B-B14F-4D97-AF65-F5344CB8AC3E}">
        <p14:creationId xmlns:p14="http://schemas.microsoft.com/office/powerpoint/2010/main" val="3340593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C72129-96DA-4230-BF23-74B195D74FBF}"/>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6297C03F-911E-449F-8C66-FB499A69E4DA}"/>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6" name="Text Placeholder 5">
            <a:extLst>
              <a:ext uri="{FF2B5EF4-FFF2-40B4-BE49-F238E27FC236}">
                <a16:creationId xmlns:a16="http://schemas.microsoft.com/office/drawing/2014/main" id="{61E45259-5408-4FDE-8564-C854EB70AFB3}"/>
              </a:ext>
            </a:extLst>
          </p:cNvPr>
          <p:cNvSpPr>
            <a:spLocks noGrp="1"/>
          </p:cNvSpPr>
          <p:nvPr>
            <p:ph type="body" sz="quarter" idx="12"/>
          </p:nvPr>
        </p:nvSpPr>
        <p:spPr>
          <a:xfrm>
            <a:off x="695325" y="1464745"/>
            <a:ext cx="10741026" cy="4472415"/>
          </a:xfrm>
        </p:spPr>
        <p:txBody>
          <a:bodyPr spcFirstLastPara="0"/>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12">
            <a:extLst>
              <a:ext uri="{FF2B5EF4-FFF2-40B4-BE49-F238E27FC236}">
                <a16:creationId xmlns:a16="http://schemas.microsoft.com/office/drawing/2014/main" id="{A9E9E6D8-8BE3-4F26-A140-55C9ABEBA5A1}"/>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3" name="Footer Placeholder 2">
            <a:extLst>
              <a:ext uri="{FF2B5EF4-FFF2-40B4-BE49-F238E27FC236}">
                <a16:creationId xmlns:a16="http://schemas.microsoft.com/office/drawing/2014/main" id="{F70831D7-7E38-480A-B2C7-D483DB6D83F0}"/>
              </a:ext>
            </a:extLst>
          </p:cNvPr>
          <p:cNvSpPr>
            <a:spLocks noGrp="1"/>
          </p:cNvSpPr>
          <p:nvPr>
            <p:ph type="ftr" sz="quarter" idx="3"/>
          </p:nvPr>
        </p:nvSpPr>
        <p:spPr/>
        <p:txBody>
          <a:bodyPr/>
          <a:lstStyle>
            <a:lvl1pPr algn="r"/>
          </a:lstStyle>
          <a:p>
            <a:pPr algn="r"/>
            <a:r>
              <a:rPr lang="en-AU"/>
              <a:t>SBS AUDIO MEDIA KIT</a:t>
            </a:r>
          </a:p>
        </p:txBody>
      </p:sp>
      <p:sp>
        <p:nvSpPr>
          <p:cNvPr id="2" name="Slide Number Placeholder 5">
            <a:extLst>
              <a:ext uri="{FF2B5EF4-FFF2-40B4-BE49-F238E27FC236}">
                <a16:creationId xmlns:a16="http://schemas.microsoft.com/office/drawing/2014/main" id="{3AFE811E-F37B-40E2-81B4-C215AD5E052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18484953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F4286CF-E8E9-4469-98E2-48484DDCA7AB}"/>
              </a:ext>
            </a:extLst>
          </p:cNvPr>
          <p:cNvSpPr/>
          <p:nvPr/>
        </p:nvSpPr>
        <p:spPr>
          <a:xfrm>
            <a:off x="6240296" y="1449387"/>
            <a:ext cx="5244024"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4" name="Rectangle 13">
            <a:extLst>
              <a:ext uri="{FF2B5EF4-FFF2-40B4-BE49-F238E27FC236}">
                <a16:creationId xmlns:a16="http://schemas.microsoft.com/office/drawing/2014/main" id="{B833C7E1-62E1-4351-B7CD-AB0BFDA359F2}"/>
              </a:ext>
            </a:extLst>
          </p:cNvPr>
          <p:cNvSpPr/>
          <p:nvPr/>
        </p:nvSpPr>
        <p:spPr>
          <a:xfrm>
            <a:off x="707680" y="1449387"/>
            <a:ext cx="5244024"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Rectangle 6">
            <a:extLst>
              <a:ext uri="{FF2B5EF4-FFF2-40B4-BE49-F238E27FC236}">
                <a16:creationId xmlns:a16="http://schemas.microsoft.com/office/drawing/2014/main" id="{92A06526-D95F-4ACA-BCE7-6E2424839C4C}"/>
              </a:ext>
            </a:extLst>
          </p:cNvPr>
          <p:cNvSpPr/>
          <p:nvPr/>
        </p:nvSpPr>
        <p:spPr>
          <a:xfrm>
            <a:off x="6240296" y="1449387"/>
            <a:ext cx="5244024"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6" name="Rectangle 5">
            <a:extLst>
              <a:ext uri="{FF2B5EF4-FFF2-40B4-BE49-F238E27FC236}">
                <a16:creationId xmlns:a16="http://schemas.microsoft.com/office/drawing/2014/main" id="{93AEB428-F24B-46C8-A402-DAC43C48D482}"/>
              </a:ext>
            </a:extLst>
          </p:cNvPr>
          <p:cNvSpPr/>
          <p:nvPr userDrawn="1"/>
        </p:nvSpPr>
        <p:spPr>
          <a:xfrm>
            <a:off x="6240296" y="1449387"/>
            <a:ext cx="5244024"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E4C7D03E-F617-4927-8E89-BF22D078FA39}"/>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F9882413-5216-48D4-BC11-867EE59C38C8}"/>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6" name="Text Placeholder 12">
            <a:extLst>
              <a:ext uri="{FF2B5EF4-FFF2-40B4-BE49-F238E27FC236}">
                <a16:creationId xmlns:a16="http://schemas.microsoft.com/office/drawing/2014/main" id="{A22758AA-3BCE-42F8-BE84-29704DD51374}"/>
              </a:ext>
            </a:extLst>
          </p:cNvPr>
          <p:cNvSpPr>
            <a:spLocks noGrp="1"/>
          </p:cNvSpPr>
          <p:nvPr>
            <p:ph type="body" sz="quarter" idx="11" hasCustomPrompt="1"/>
          </p:nvPr>
        </p:nvSpPr>
        <p:spPr>
          <a:xfrm>
            <a:off x="959681" y="1676195"/>
            <a:ext cx="4740023"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17" name="Text Placeholder 12">
            <a:extLst>
              <a:ext uri="{FF2B5EF4-FFF2-40B4-BE49-F238E27FC236}">
                <a16:creationId xmlns:a16="http://schemas.microsoft.com/office/drawing/2014/main" id="{AB431CE3-A9D7-4597-BFCE-261A9B84FB7C}"/>
              </a:ext>
            </a:extLst>
          </p:cNvPr>
          <p:cNvSpPr>
            <a:spLocks noGrp="1"/>
          </p:cNvSpPr>
          <p:nvPr>
            <p:ph type="body" sz="quarter" idx="12"/>
          </p:nvPr>
        </p:nvSpPr>
        <p:spPr>
          <a:xfrm>
            <a:off x="959681" y="2390487"/>
            <a:ext cx="4740023" cy="3342387"/>
          </a:xfrm>
        </p:spPr>
        <p:txBody>
          <a:bodyPr spcFirstLastPara="0"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2">
            <a:extLst>
              <a:ext uri="{FF2B5EF4-FFF2-40B4-BE49-F238E27FC236}">
                <a16:creationId xmlns:a16="http://schemas.microsoft.com/office/drawing/2014/main" id="{4AC05516-95C4-4112-BD46-60115E57D575}"/>
              </a:ext>
            </a:extLst>
          </p:cNvPr>
          <p:cNvSpPr>
            <a:spLocks noGrp="1"/>
          </p:cNvSpPr>
          <p:nvPr>
            <p:ph type="body" sz="quarter" idx="13" hasCustomPrompt="1"/>
          </p:nvPr>
        </p:nvSpPr>
        <p:spPr>
          <a:xfrm>
            <a:off x="6492297" y="1676195"/>
            <a:ext cx="4740023"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9" name="Text Placeholder 12">
            <a:extLst>
              <a:ext uri="{FF2B5EF4-FFF2-40B4-BE49-F238E27FC236}">
                <a16:creationId xmlns:a16="http://schemas.microsoft.com/office/drawing/2014/main" id="{DBB7D118-3B91-455B-934E-2D8DBB214805}"/>
              </a:ext>
            </a:extLst>
          </p:cNvPr>
          <p:cNvSpPr>
            <a:spLocks noGrp="1"/>
          </p:cNvSpPr>
          <p:nvPr>
            <p:ph type="body" sz="quarter" idx="14"/>
          </p:nvPr>
        </p:nvSpPr>
        <p:spPr>
          <a:xfrm>
            <a:off x="6492297" y="2390487"/>
            <a:ext cx="4740023"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4" name="Text Placeholder 12">
            <a:extLst>
              <a:ext uri="{FF2B5EF4-FFF2-40B4-BE49-F238E27FC236}">
                <a16:creationId xmlns:a16="http://schemas.microsoft.com/office/drawing/2014/main" id="{FEF64E19-0067-4C0D-A4B6-36403318CEA1}"/>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0" name="Footer Placeholder 9">
            <a:extLst>
              <a:ext uri="{FF2B5EF4-FFF2-40B4-BE49-F238E27FC236}">
                <a16:creationId xmlns:a16="http://schemas.microsoft.com/office/drawing/2014/main" id="{9AB14A08-0038-4425-94D0-46FB656D52FE}"/>
              </a:ext>
            </a:extLst>
          </p:cNvPr>
          <p:cNvSpPr>
            <a:spLocks noGrp="1"/>
          </p:cNvSpPr>
          <p:nvPr>
            <p:ph type="ftr" sz="quarter" idx="3"/>
          </p:nvPr>
        </p:nvSpPr>
        <p:spPr/>
        <p:txBody>
          <a:bodyPr/>
          <a:lstStyle>
            <a:lvl1pPr algn="r"/>
          </a:lstStyle>
          <a:p>
            <a:pPr algn="r"/>
            <a:r>
              <a:rPr lang="en-AU"/>
              <a:t>SBS AUDIO MEDIA KIT</a:t>
            </a:r>
          </a:p>
        </p:txBody>
      </p:sp>
      <p:sp>
        <p:nvSpPr>
          <p:cNvPr id="5" name="Slide Number Placeholder 5">
            <a:extLst>
              <a:ext uri="{FF2B5EF4-FFF2-40B4-BE49-F238E27FC236}">
                <a16:creationId xmlns:a16="http://schemas.microsoft.com/office/drawing/2014/main" id="{A1EFA0AD-E2F2-47C3-B244-4FF458831E21}"/>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0173925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816DF3B-05A3-4D73-89C9-3489071409B8}"/>
              </a:ext>
            </a:extLst>
          </p:cNvPr>
          <p:cNvSpPr/>
          <p:nvPr/>
        </p:nvSpPr>
        <p:spPr>
          <a:xfrm>
            <a:off x="707680"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8" name="Rectangle 7">
            <a:extLst>
              <a:ext uri="{FF2B5EF4-FFF2-40B4-BE49-F238E27FC236}">
                <a16:creationId xmlns:a16="http://schemas.microsoft.com/office/drawing/2014/main" id="{9C9620F7-1EED-486B-9A37-8825B606255F}"/>
              </a:ext>
            </a:extLst>
          </p:cNvPr>
          <p:cNvSpPr/>
          <p:nvPr/>
        </p:nvSpPr>
        <p:spPr>
          <a:xfrm>
            <a:off x="8112210"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 name="Rectangle 10">
            <a:extLst>
              <a:ext uri="{FF2B5EF4-FFF2-40B4-BE49-F238E27FC236}">
                <a16:creationId xmlns:a16="http://schemas.microsoft.com/office/drawing/2014/main" id="{50154C98-BAE9-47D6-96BF-290642A4A039}"/>
              </a:ext>
            </a:extLst>
          </p:cNvPr>
          <p:cNvSpPr/>
          <p:nvPr/>
        </p:nvSpPr>
        <p:spPr>
          <a:xfrm>
            <a:off x="4409945"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26E4E774-B778-4947-A07C-DEF6199F28B9}"/>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ABA00562-E578-4159-8FEA-F67E6374EB6F}"/>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 name="Text Placeholder 12">
            <a:extLst>
              <a:ext uri="{FF2B5EF4-FFF2-40B4-BE49-F238E27FC236}">
                <a16:creationId xmlns:a16="http://schemas.microsoft.com/office/drawing/2014/main" id="{FF5F940F-9D58-44DD-8234-01A655B2D2F4}"/>
              </a:ext>
            </a:extLst>
          </p:cNvPr>
          <p:cNvSpPr>
            <a:spLocks noGrp="1"/>
          </p:cNvSpPr>
          <p:nvPr>
            <p:ph type="body" sz="quarter" idx="11" hasCustomPrompt="1"/>
          </p:nvPr>
        </p:nvSpPr>
        <p:spPr>
          <a:xfrm>
            <a:off x="959681" y="1676195"/>
            <a:ext cx="2880465"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7" name="Text Placeholder 12">
            <a:extLst>
              <a:ext uri="{FF2B5EF4-FFF2-40B4-BE49-F238E27FC236}">
                <a16:creationId xmlns:a16="http://schemas.microsoft.com/office/drawing/2014/main" id="{44D2652D-B88D-4DA0-9B67-BC1B91743DDC}"/>
              </a:ext>
            </a:extLst>
          </p:cNvPr>
          <p:cNvSpPr>
            <a:spLocks noGrp="1"/>
          </p:cNvSpPr>
          <p:nvPr>
            <p:ph type="body" sz="quarter" idx="12"/>
          </p:nvPr>
        </p:nvSpPr>
        <p:spPr>
          <a:xfrm>
            <a:off x="959681" y="2390487"/>
            <a:ext cx="2880465"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2">
            <a:extLst>
              <a:ext uri="{FF2B5EF4-FFF2-40B4-BE49-F238E27FC236}">
                <a16:creationId xmlns:a16="http://schemas.microsoft.com/office/drawing/2014/main" id="{D3F12268-87C2-4D62-846B-95B3AA4EB7C5}"/>
              </a:ext>
            </a:extLst>
          </p:cNvPr>
          <p:cNvSpPr>
            <a:spLocks noGrp="1"/>
          </p:cNvSpPr>
          <p:nvPr>
            <p:ph type="body" sz="quarter" idx="13" hasCustomPrompt="1"/>
          </p:nvPr>
        </p:nvSpPr>
        <p:spPr>
          <a:xfrm>
            <a:off x="4661946" y="1676195"/>
            <a:ext cx="2880465"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19" name="Text Placeholder 12">
            <a:extLst>
              <a:ext uri="{FF2B5EF4-FFF2-40B4-BE49-F238E27FC236}">
                <a16:creationId xmlns:a16="http://schemas.microsoft.com/office/drawing/2014/main" id="{05CE2737-CE4A-4C33-B533-CFB5F80AF10D}"/>
              </a:ext>
            </a:extLst>
          </p:cNvPr>
          <p:cNvSpPr>
            <a:spLocks noGrp="1"/>
          </p:cNvSpPr>
          <p:nvPr>
            <p:ph type="body" sz="quarter" idx="14"/>
          </p:nvPr>
        </p:nvSpPr>
        <p:spPr>
          <a:xfrm>
            <a:off x="4661946" y="2390487"/>
            <a:ext cx="2880465"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12">
            <a:extLst>
              <a:ext uri="{FF2B5EF4-FFF2-40B4-BE49-F238E27FC236}">
                <a16:creationId xmlns:a16="http://schemas.microsoft.com/office/drawing/2014/main" id="{F7458997-6AA7-4BCC-B50E-E99EC7ADD7C0}"/>
              </a:ext>
            </a:extLst>
          </p:cNvPr>
          <p:cNvSpPr>
            <a:spLocks noGrp="1"/>
          </p:cNvSpPr>
          <p:nvPr>
            <p:ph type="body" sz="quarter" idx="15" hasCustomPrompt="1"/>
          </p:nvPr>
        </p:nvSpPr>
        <p:spPr>
          <a:xfrm>
            <a:off x="8364211" y="1676195"/>
            <a:ext cx="2880465"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10" name="Text Placeholder 12">
            <a:extLst>
              <a:ext uri="{FF2B5EF4-FFF2-40B4-BE49-F238E27FC236}">
                <a16:creationId xmlns:a16="http://schemas.microsoft.com/office/drawing/2014/main" id="{880ED778-18B7-401A-AD58-9DE4017D85DF}"/>
              </a:ext>
            </a:extLst>
          </p:cNvPr>
          <p:cNvSpPr>
            <a:spLocks noGrp="1"/>
          </p:cNvSpPr>
          <p:nvPr>
            <p:ph type="body" sz="quarter" idx="16"/>
          </p:nvPr>
        </p:nvSpPr>
        <p:spPr>
          <a:xfrm>
            <a:off x="8364211" y="2390487"/>
            <a:ext cx="2880465"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ext Placeholder 12">
            <a:extLst>
              <a:ext uri="{FF2B5EF4-FFF2-40B4-BE49-F238E27FC236}">
                <a16:creationId xmlns:a16="http://schemas.microsoft.com/office/drawing/2014/main" id="{CAF66B06-7886-4343-A7F9-75907A0CD58D}"/>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5">
            <a:extLst>
              <a:ext uri="{FF2B5EF4-FFF2-40B4-BE49-F238E27FC236}">
                <a16:creationId xmlns:a16="http://schemas.microsoft.com/office/drawing/2014/main" id="{0C576F37-FC85-4039-BC40-AAA4EA10B057}"/>
              </a:ext>
            </a:extLst>
          </p:cNvPr>
          <p:cNvSpPr>
            <a:spLocks noGrp="1"/>
          </p:cNvSpPr>
          <p:nvPr>
            <p:ph type="ftr" sz="quarter" idx="3"/>
          </p:nvPr>
        </p:nvSpPr>
        <p:spPr/>
        <p:txBody>
          <a:bodyPr/>
          <a:lstStyle>
            <a:lvl1pPr algn="r"/>
          </a:lstStyle>
          <a:p>
            <a:pPr algn="r"/>
            <a:r>
              <a:rPr lang="en-AU"/>
              <a:t>SBS AUDIO MEDIA KIT</a:t>
            </a:r>
          </a:p>
        </p:txBody>
      </p:sp>
      <p:sp>
        <p:nvSpPr>
          <p:cNvPr id="5" name="Slide Number Placeholder 5">
            <a:extLst>
              <a:ext uri="{FF2B5EF4-FFF2-40B4-BE49-F238E27FC236}">
                <a16:creationId xmlns:a16="http://schemas.microsoft.com/office/drawing/2014/main" id="{7B2D3EEF-60BA-4B3F-A5E5-0E7D7ECC3BCC}"/>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2863864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Columns -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C3F3B84-D745-4C89-A1F9-6CE99F6243E9}"/>
              </a:ext>
            </a:extLst>
          </p:cNvPr>
          <p:cNvSpPr/>
          <p:nvPr/>
        </p:nvSpPr>
        <p:spPr>
          <a:xfrm>
            <a:off x="707680"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8" name="Rectangle 7">
            <a:extLst>
              <a:ext uri="{FF2B5EF4-FFF2-40B4-BE49-F238E27FC236}">
                <a16:creationId xmlns:a16="http://schemas.microsoft.com/office/drawing/2014/main" id="{8EE43329-9C7F-45C9-9C36-C601B6C305E2}"/>
              </a:ext>
            </a:extLst>
          </p:cNvPr>
          <p:cNvSpPr/>
          <p:nvPr/>
        </p:nvSpPr>
        <p:spPr>
          <a:xfrm>
            <a:off x="9038048"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2" name="Rectangle 11">
            <a:extLst>
              <a:ext uri="{FF2B5EF4-FFF2-40B4-BE49-F238E27FC236}">
                <a16:creationId xmlns:a16="http://schemas.microsoft.com/office/drawing/2014/main" id="{CC93EDF2-23AB-40AF-955D-66CFBD09748A}"/>
              </a:ext>
            </a:extLst>
          </p:cNvPr>
          <p:cNvSpPr/>
          <p:nvPr/>
        </p:nvSpPr>
        <p:spPr>
          <a:xfrm>
            <a:off x="6257140"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2" name="Rectangle 21">
            <a:extLst>
              <a:ext uri="{FF2B5EF4-FFF2-40B4-BE49-F238E27FC236}">
                <a16:creationId xmlns:a16="http://schemas.microsoft.com/office/drawing/2014/main" id="{A4817EF8-9AB0-4FA3-8BC4-7ABB46525D78}"/>
              </a:ext>
            </a:extLst>
          </p:cNvPr>
          <p:cNvSpPr/>
          <p:nvPr/>
        </p:nvSpPr>
        <p:spPr>
          <a:xfrm>
            <a:off x="3482410"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700812C9-BD59-4719-B915-D7D20044432C}"/>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21A347FB-9820-42BF-B0CA-2DCBEF0DD214}"/>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 name="Text Placeholder 12">
            <a:extLst>
              <a:ext uri="{FF2B5EF4-FFF2-40B4-BE49-F238E27FC236}">
                <a16:creationId xmlns:a16="http://schemas.microsoft.com/office/drawing/2014/main" id="{5F8F3527-ED53-437D-8447-92B898F5512E}"/>
              </a:ext>
            </a:extLst>
          </p:cNvPr>
          <p:cNvSpPr>
            <a:spLocks noGrp="1"/>
          </p:cNvSpPr>
          <p:nvPr>
            <p:ph type="body" sz="quarter" idx="11" hasCustomPrompt="1"/>
          </p:nvPr>
        </p:nvSpPr>
        <p:spPr>
          <a:xfrm>
            <a:off x="959682" y="1676195"/>
            <a:ext cx="1954626"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7" name="Text Placeholder 12">
            <a:extLst>
              <a:ext uri="{FF2B5EF4-FFF2-40B4-BE49-F238E27FC236}">
                <a16:creationId xmlns:a16="http://schemas.microsoft.com/office/drawing/2014/main" id="{6773FDA0-1997-4562-B98D-F2C69E46C643}"/>
              </a:ext>
            </a:extLst>
          </p:cNvPr>
          <p:cNvSpPr>
            <a:spLocks noGrp="1"/>
          </p:cNvSpPr>
          <p:nvPr>
            <p:ph type="body" sz="quarter" idx="12"/>
          </p:nvPr>
        </p:nvSpPr>
        <p:spPr>
          <a:xfrm>
            <a:off x="959682"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5" name="Text Placeholder 12">
            <a:extLst>
              <a:ext uri="{FF2B5EF4-FFF2-40B4-BE49-F238E27FC236}">
                <a16:creationId xmlns:a16="http://schemas.microsoft.com/office/drawing/2014/main" id="{F6938844-E238-423E-9BB6-9FD23A4ACCB9}"/>
              </a:ext>
            </a:extLst>
          </p:cNvPr>
          <p:cNvSpPr>
            <a:spLocks noGrp="1"/>
          </p:cNvSpPr>
          <p:nvPr>
            <p:ph type="body" sz="quarter" idx="13" hasCustomPrompt="1"/>
          </p:nvPr>
        </p:nvSpPr>
        <p:spPr>
          <a:xfrm>
            <a:off x="3734412" y="1676195"/>
            <a:ext cx="1954626"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26" name="Text Placeholder 12">
            <a:extLst>
              <a:ext uri="{FF2B5EF4-FFF2-40B4-BE49-F238E27FC236}">
                <a16:creationId xmlns:a16="http://schemas.microsoft.com/office/drawing/2014/main" id="{0E2B00AF-A600-4477-9976-C8F8EAB873EC}"/>
              </a:ext>
            </a:extLst>
          </p:cNvPr>
          <p:cNvSpPr>
            <a:spLocks noGrp="1"/>
          </p:cNvSpPr>
          <p:nvPr>
            <p:ph type="body" sz="quarter" idx="14"/>
          </p:nvPr>
        </p:nvSpPr>
        <p:spPr>
          <a:xfrm>
            <a:off x="3734412"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8F667B22-B528-4FB2-8754-DA65F63A8462}"/>
              </a:ext>
            </a:extLst>
          </p:cNvPr>
          <p:cNvSpPr>
            <a:spLocks noGrp="1"/>
          </p:cNvSpPr>
          <p:nvPr>
            <p:ph type="body" sz="quarter" idx="15" hasCustomPrompt="1"/>
          </p:nvPr>
        </p:nvSpPr>
        <p:spPr>
          <a:xfrm>
            <a:off x="6509142" y="1676195"/>
            <a:ext cx="1954626"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18" name="Text Placeholder 12">
            <a:extLst>
              <a:ext uri="{FF2B5EF4-FFF2-40B4-BE49-F238E27FC236}">
                <a16:creationId xmlns:a16="http://schemas.microsoft.com/office/drawing/2014/main" id="{525B8A27-D377-40B4-8375-D177C9027BDB}"/>
              </a:ext>
            </a:extLst>
          </p:cNvPr>
          <p:cNvSpPr>
            <a:spLocks noGrp="1"/>
          </p:cNvSpPr>
          <p:nvPr>
            <p:ph type="body" sz="quarter" idx="16"/>
          </p:nvPr>
        </p:nvSpPr>
        <p:spPr>
          <a:xfrm>
            <a:off x="6509142"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12">
            <a:extLst>
              <a:ext uri="{FF2B5EF4-FFF2-40B4-BE49-F238E27FC236}">
                <a16:creationId xmlns:a16="http://schemas.microsoft.com/office/drawing/2014/main" id="{17E5581A-D7CC-4BEE-94BA-5B24B642B6D1}"/>
              </a:ext>
            </a:extLst>
          </p:cNvPr>
          <p:cNvSpPr>
            <a:spLocks noGrp="1"/>
          </p:cNvSpPr>
          <p:nvPr>
            <p:ph type="body" sz="quarter" idx="17" hasCustomPrompt="1"/>
          </p:nvPr>
        </p:nvSpPr>
        <p:spPr>
          <a:xfrm>
            <a:off x="9290050" y="1676195"/>
            <a:ext cx="1954626"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10" name="Text Placeholder 12">
            <a:extLst>
              <a:ext uri="{FF2B5EF4-FFF2-40B4-BE49-F238E27FC236}">
                <a16:creationId xmlns:a16="http://schemas.microsoft.com/office/drawing/2014/main" id="{2DE35196-1106-47FF-9691-3BEC056044D4}"/>
              </a:ext>
            </a:extLst>
          </p:cNvPr>
          <p:cNvSpPr>
            <a:spLocks noGrp="1"/>
          </p:cNvSpPr>
          <p:nvPr>
            <p:ph type="body" sz="quarter" idx="18"/>
          </p:nvPr>
        </p:nvSpPr>
        <p:spPr>
          <a:xfrm>
            <a:off x="9290050"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ext Placeholder 12">
            <a:extLst>
              <a:ext uri="{FF2B5EF4-FFF2-40B4-BE49-F238E27FC236}">
                <a16:creationId xmlns:a16="http://schemas.microsoft.com/office/drawing/2014/main" id="{119728D0-EF73-4933-9158-8E1FCF675B69}"/>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5">
            <a:extLst>
              <a:ext uri="{FF2B5EF4-FFF2-40B4-BE49-F238E27FC236}">
                <a16:creationId xmlns:a16="http://schemas.microsoft.com/office/drawing/2014/main" id="{0C6A8F71-3ED9-41E7-A744-AA8A7A290772}"/>
              </a:ext>
            </a:extLst>
          </p:cNvPr>
          <p:cNvSpPr>
            <a:spLocks noGrp="1"/>
          </p:cNvSpPr>
          <p:nvPr>
            <p:ph type="ftr" sz="quarter" idx="3"/>
          </p:nvPr>
        </p:nvSpPr>
        <p:spPr/>
        <p:txBody>
          <a:bodyPr/>
          <a:lstStyle>
            <a:lvl1pPr algn="r"/>
          </a:lstStyle>
          <a:p>
            <a:pPr algn="r"/>
            <a:r>
              <a:rPr lang="en-AU"/>
              <a:t>SBS AUDIO MEDIA KIT</a:t>
            </a:r>
          </a:p>
        </p:txBody>
      </p:sp>
      <p:sp>
        <p:nvSpPr>
          <p:cNvPr id="5" name="Slide Number Placeholder 5">
            <a:extLst>
              <a:ext uri="{FF2B5EF4-FFF2-40B4-BE49-F238E27FC236}">
                <a16:creationId xmlns:a16="http://schemas.microsoft.com/office/drawing/2014/main" id="{5BFBDFA0-6459-44D4-A0C1-73614AC29540}"/>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307466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 Columns - 2">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612BB41-CEDB-4DD0-B349-80F2053B6127}"/>
              </a:ext>
            </a:extLst>
          </p:cNvPr>
          <p:cNvSpPr/>
          <p:nvPr/>
        </p:nvSpPr>
        <p:spPr>
          <a:xfrm>
            <a:off x="707680" y="1449387"/>
            <a:ext cx="5244024" cy="212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9" name="Rectangle 8">
            <a:extLst>
              <a:ext uri="{FF2B5EF4-FFF2-40B4-BE49-F238E27FC236}">
                <a16:creationId xmlns:a16="http://schemas.microsoft.com/office/drawing/2014/main" id="{8B133C29-F087-455A-8F7E-29F70CCBD479}"/>
              </a:ext>
            </a:extLst>
          </p:cNvPr>
          <p:cNvSpPr/>
          <p:nvPr/>
        </p:nvSpPr>
        <p:spPr>
          <a:xfrm>
            <a:off x="707680" y="3868398"/>
            <a:ext cx="5244024" cy="212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2" name="Rectangle 11">
            <a:extLst>
              <a:ext uri="{FF2B5EF4-FFF2-40B4-BE49-F238E27FC236}">
                <a16:creationId xmlns:a16="http://schemas.microsoft.com/office/drawing/2014/main" id="{147E61B3-5DF5-48B6-9D80-E0E42BA22B66}"/>
              </a:ext>
            </a:extLst>
          </p:cNvPr>
          <p:cNvSpPr/>
          <p:nvPr/>
        </p:nvSpPr>
        <p:spPr>
          <a:xfrm>
            <a:off x="6252651" y="1449387"/>
            <a:ext cx="5244024" cy="212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9" name="Rectangle 18">
            <a:extLst>
              <a:ext uri="{FF2B5EF4-FFF2-40B4-BE49-F238E27FC236}">
                <a16:creationId xmlns:a16="http://schemas.microsoft.com/office/drawing/2014/main" id="{AF7EFCD5-C156-498C-AD74-5DA320472C7B}"/>
              </a:ext>
            </a:extLst>
          </p:cNvPr>
          <p:cNvSpPr/>
          <p:nvPr/>
        </p:nvSpPr>
        <p:spPr>
          <a:xfrm>
            <a:off x="6252651" y="3868398"/>
            <a:ext cx="5244024" cy="212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7B7F9AB1-0216-4445-B7C3-B8F00E8DC6AD}"/>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448EA426-B9A0-430A-8286-8DC07643E42C}"/>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7" name="Text Placeholder 12">
            <a:extLst>
              <a:ext uri="{FF2B5EF4-FFF2-40B4-BE49-F238E27FC236}">
                <a16:creationId xmlns:a16="http://schemas.microsoft.com/office/drawing/2014/main" id="{29060C04-1815-4968-9042-9DD79D46D80E}"/>
              </a:ext>
            </a:extLst>
          </p:cNvPr>
          <p:cNvSpPr>
            <a:spLocks noGrp="1"/>
          </p:cNvSpPr>
          <p:nvPr>
            <p:ph type="body" sz="quarter" idx="11" hasCustomPrompt="1"/>
          </p:nvPr>
        </p:nvSpPr>
        <p:spPr>
          <a:xfrm>
            <a:off x="959681" y="1676195"/>
            <a:ext cx="4740023"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2" name="Text Placeholder 12">
            <a:extLst>
              <a:ext uri="{FF2B5EF4-FFF2-40B4-BE49-F238E27FC236}">
                <a16:creationId xmlns:a16="http://schemas.microsoft.com/office/drawing/2014/main" id="{E0AC707F-52D1-4307-90B6-E298A4528DD0}"/>
              </a:ext>
            </a:extLst>
          </p:cNvPr>
          <p:cNvSpPr>
            <a:spLocks noGrp="1"/>
          </p:cNvSpPr>
          <p:nvPr>
            <p:ph type="body" sz="quarter" idx="12"/>
          </p:nvPr>
        </p:nvSpPr>
        <p:spPr>
          <a:xfrm>
            <a:off x="959681" y="2390487"/>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4D1A4BE0-87E2-428F-BCDD-641E6E58D8E9}"/>
              </a:ext>
            </a:extLst>
          </p:cNvPr>
          <p:cNvSpPr>
            <a:spLocks noGrp="1"/>
          </p:cNvSpPr>
          <p:nvPr>
            <p:ph type="body" sz="quarter" idx="13" hasCustomPrompt="1"/>
          </p:nvPr>
        </p:nvSpPr>
        <p:spPr>
          <a:xfrm>
            <a:off x="6504652" y="1676195"/>
            <a:ext cx="4740023"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3" name="Text Placeholder 12">
            <a:extLst>
              <a:ext uri="{FF2B5EF4-FFF2-40B4-BE49-F238E27FC236}">
                <a16:creationId xmlns:a16="http://schemas.microsoft.com/office/drawing/2014/main" id="{6DC2C7C8-BB41-4833-97CE-83C26CD0D3A0}"/>
              </a:ext>
            </a:extLst>
          </p:cNvPr>
          <p:cNvSpPr>
            <a:spLocks noGrp="1"/>
          </p:cNvSpPr>
          <p:nvPr>
            <p:ph type="body" sz="quarter" idx="14"/>
          </p:nvPr>
        </p:nvSpPr>
        <p:spPr>
          <a:xfrm>
            <a:off x="6492297" y="2390487"/>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12">
            <a:extLst>
              <a:ext uri="{FF2B5EF4-FFF2-40B4-BE49-F238E27FC236}">
                <a16:creationId xmlns:a16="http://schemas.microsoft.com/office/drawing/2014/main" id="{89C59D42-E32B-4866-9B23-123A31F75B33}"/>
              </a:ext>
            </a:extLst>
          </p:cNvPr>
          <p:cNvSpPr>
            <a:spLocks noGrp="1"/>
          </p:cNvSpPr>
          <p:nvPr>
            <p:ph type="body" sz="quarter" idx="15" hasCustomPrompt="1"/>
          </p:nvPr>
        </p:nvSpPr>
        <p:spPr>
          <a:xfrm>
            <a:off x="959681" y="4095206"/>
            <a:ext cx="4740023"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4" name="Text Placeholder 12">
            <a:extLst>
              <a:ext uri="{FF2B5EF4-FFF2-40B4-BE49-F238E27FC236}">
                <a16:creationId xmlns:a16="http://schemas.microsoft.com/office/drawing/2014/main" id="{1192B39F-885D-4848-87C2-45D6CAE64CCB}"/>
              </a:ext>
            </a:extLst>
          </p:cNvPr>
          <p:cNvSpPr>
            <a:spLocks noGrp="1"/>
          </p:cNvSpPr>
          <p:nvPr>
            <p:ph type="body" sz="quarter" idx="16"/>
          </p:nvPr>
        </p:nvSpPr>
        <p:spPr>
          <a:xfrm>
            <a:off x="959681" y="4815635"/>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30" name="Text Placeholder 12">
            <a:extLst>
              <a:ext uri="{FF2B5EF4-FFF2-40B4-BE49-F238E27FC236}">
                <a16:creationId xmlns:a16="http://schemas.microsoft.com/office/drawing/2014/main" id="{04081965-1572-4315-A207-6E42A5A99F09}"/>
              </a:ext>
            </a:extLst>
          </p:cNvPr>
          <p:cNvSpPr>
            <a:spLocks noGrp="1"/>
          </p:cNvSpPr>
          <p:nvPr>
            <p:ph type="body" sz="quarter" idx="17" hasCustomPrompt="1"/>
          </p:nvPr>
        </p:nvSpPr>
        <p:spPr>
          <a:xfrm>
            <a:off x="6504652" y="4095206"/>
            <a:ext cx="4740023"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6" name="Text Placeholder 12">
            <a:extLst>
              <a:ext uri="{FF2B5EF4-FFF2-40B4-BE49-F238E27FC236}">
                <a16:creationId xmlns:a16="http://schemas.microsoft.com/office/drawing/2014/main" id="{F259CC1C-E3F2-48A2-9D3E-D1A25EACCC86}"/>
              </a:ext>
            </a:extLst>
          </p:cNvPr>
          <p:cNvSpPr>
            <a:spLocks noGrp="1"/>
          </p:cNvSpPr>
          <p:nvPr>
            <p:ph type="body" sz="quarter" idx="18"/>
          </p:nvPr>
        </p:nvSpPr>
        <p:spPr>
          <a:xfrm>
            <a:off x="6492297" y="4815635"/>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Text Placeholder 12">
            <a:extLst>
              <a:ext uri="{FF2B5EF4-FFF2-40B4-BE49-F238E27FC236}">
                <a16:creationId xmlns:a16="http://schemas.microsoft.com/office/drawing/2014/main" id="{00E4ECC6-C861-4683-B6FC-A7D88C972A96}"/>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5" name="Footer Placeholder 4">
            <a:extLst>
              <a:ext uri="{FF2B5EF4-FFF2-40B4-BE49-F238E27FC236}">
                <a16:creationId xmlns:a16="http://schemas.microsoft.com/office/drawing/2014/main" id="{2026F89C-DDF5-4B8E-AEA7-4B9762F22140}"/>
              </a:ext>
            </a:extLst>
          </p:cNvPr>
          <p:cNvSpPr>
            <a:spLocks noGrp="1"/>
          </p:cNvSpPr>
          <p:nvPr>
            <p:ph type="ftr" sz="quarter" idx="3"/>
          </p:nvPr>
        </p:nvSpPr>
        <p:spPr/>
        <p:txBody>
          <a:bodyPr/>
          <a:lstStyle>
            <a:lvl1pPr algn="r"/>
          </a:lstStyle>
          <a:p>
            <a:pPr algn="r"/>
            <a:r>
              <a:rPr lang="en-AU"/>
              <a:t>SBS AUDIO MEDIA KIT</a:t>
            </a:r>
          </a:p>
        </p:txBody>
      </p:sp>
      <p:sp>
        <p:nvSpPr>
          <p:cNvPr id="2" name="Slide Number Placeholder 5">
            <a:extLst>
              <a:ext uri="{FF2B5EF4-FFF2-40B4-BE49-F238E27FC236}">
                <a16:creationId xmlns:a16="http://schemas.microsoft.com/office/drawing/2014/main" id="{2F47564E-18F0-4D87-BAB3-95D56CBE57E9}"/>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26986549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2 Columns">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9A23F72-4B6D-42F1-8C86-AF6ED7638589}"/>
              </a:ext>
            </a:extLst>
          </p:cNvPr>
          <p:cNvGrpSpPr/>
          <p:nvPr userDrawn="1"/>
        </p:nvGrpSpPr>
        <p:grpSpPr>
          <a:xfrm>
            <a:off x="707680" y="1449387"/>
            <a:ext cx="10788995" cy="4535488"/>
            <a:chOff x="707681" y="1449387"/>
            <a:chExt cx="10484194" cy="4535488"/>
          </a:xfrm>
          <a:solidFill>
            <a:schemeClr val="bg2"/>
          </a:solidFill>
        </p:grpSpPr>
        <p:sp>
          <p:nvSpPr>
            <p:cNvPr id="6" name="Rectangle 5">
              <a:extLst>
                <a:ext uri="{FF2B5EF4-FFF2-40B4-BE49-F238E27FC236}">
                  <a16:creationId xmlns:a16="http://schemas.microsoft.com/office/drawing/2014/main" id="{A7EA8BEF-7827-4348-9225-CE7EA466227B}"/>
                </a:ext>
              </a:extLst>
            </p:cNvPr>
            <p:cNvSpPr/>
            <p:nvPr/>
          </p:nvSpPr>
          <p:spPr>
            <a:xfrm>
              <a:off x="707681"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Rectangle 6">
              <a:extLst>
                <a:ext uri="{FF2B5EF4-FFF2-40B4-BE49-F238E27FC236}">
                  <a16:creationId xmlns:a16="http://schemas.microsoft.com/office/drawing/2014/main" id="{997DD7D5-FB97-4034-BF0F-9894851F1430}"/>
                </a:ext>
              </a:extLst>
            </p:cNvPr>
            <p:cNvSpPr/>
            <p:nvPr/>
          </p:nvSpPr>
          <p:spPr>
            <a:xfrm>
              <a:off x="6096000"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grpSp>
      <p:sp>
        <p:nvSpPr>
          <p:cNvPr id="14" name="Rectangle 13">
            <a:extLst>
              <a:ext uri="{FF2B5EF4-FFF2-40B4-BE49-F238E27FC236}">
                <a16:creationId xmlns:a16="http://schemas.microsoft.com/office/drawing/2014/main" id="{237539D6-E759-4588-9CE4-815624B11BCF}"/>
              </a:ext>
            </a:extLst>
          </p:cNvPr>
          <p:cNvSpPr/>
          <p:nvPr/>
        </p:nvSpPr>
        <p:spPr>
          <a:xfrm>
            <a:off x="707681"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5" name="Rectangle 14">
            <a:extLst>
              <a:ext uri="{FF2B5EF4-FFF2-40B4-BE49-F238E27FC236}">
                <a16:creationId xmlns:a16="http://schemas.microsoft.com/office/drawing/2014/main" id="{3D7BB9F9-457D-4B8E-B992-01023CD42FDC}"/>
              </a:ext>
            </a:extLst>
          </p:cNvPr>
          <p:cNvSpPr/>
          <p:nvPr/>
        </p:nvSpPr>
        <p:spPr>
          <a:xfrm>
            <a:off x="6096000"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1C003B56-BC45-4DFA-86D8-5068CCB5A5BA}"/>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A15B825B-6C9C-444D-8712-AB53504C6A75}"/>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6" name="Text Placeholder 12">
            <a:extLst>
              <a:ext uri="{FF2B5EF4-FFF2-40B4-BE49-F238E27FC236}">
                <a16:creationId xmlns:a16="http://schemas.microsoft.com/office/drawing/2014/main" id="{6C0C22D4-E868-474B-88B9-DAA3987AE5E5}"/>
              </a:ext>
            </a:extLst>
          </p:cNvPr>
          <p:cNvSpPr>
            <a:spLocks noGrp="1"/>
          </p:cNvSpPr>
          <p:nvPr>
            <p:ph type="body" sz="quarter" idx="11" hasCustomPrompt="1"/>
          </p:nvPr>
        </p:nvSpPr>
        <p:spPr>
          <a:xfrm>
            <a:off x="707680" y="1449387"/>
            <a:ext cx="5244024"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dirty="0"/>
              <a:t>Subheading across two lines</a:t>
            </a:r>
          </a:p>
          <a:p>
            <a:pPr lvl="0"/>
            <a:r>
              <a:rPr lang="en-AU" dirty="0"/>
              <a:t>key takeaways or themes below</a:t>
            </a:r>
          </a:p>
        </p:txBody>
      </p:sp>
      <p:sp>
        <p:nvSpPr>
          <p:cNvPr id="8" name="Text Placeholder 12">
            <a:extLst>
              <a:ext uri="{FF2B5EF4-FFF2-40B4-BE49-F238E27FC236}">
                <a16:creationId xmlns:a16="http://schemas.microsoft.com/office/drawing/2014/main" id="{D33981E7-3E73-4CA2-9368-8B22445D0397}"/>
              </a:ext>
            </a:extLst>
          </p:cNvPr>
          <p:cNvSpPr>
            <a:spLocks noGrp="1"/>
          </p:cNvSpPr>
          <p:nvPr>
            <p:ph type="body" sz="quarter" idx="12"/>
          </p:nvPr>
        </p:nvSpPr>
        <p:spPr>
          <a:xfrm>
            <a:off x="959681" y="2390487"/>
            <a:ext cx="4740023"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ext Placeholder 12">
            <a:extLst>
              <a:ext uri="{FF2B5EF4-FFF2-40B4-BE49-F238E27FC236}">
                <a16:creationId xmlns:a16="http://schemas.microsoft.com/office/drawing/2014/main" id="{6EF88E1F-5BCA-4088-907B-520322B70168}"/>
              </a:ext>
            </a:extLst>
          </p:cNvPr>
          <p:cNvSpPr>
            <a:spLocks noGrp="1"/>
          </p:cNvSpPr>
          <p:nvPr>
            <p:ph type="body" sz="quarter" idx="13" hasCustomPrompt="1"/>
          </p:nvPr>
        </p:nvSpPr>
        <p:spPr>
          <a:xfrm>
            <a:off x="6252651" y="1449387"/>
            <a:ext cx="5244024"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9" name="Text Placeholder 12">
            <a:extLst>
              <a:ext uri="{FF2B5EF4-FFF2-40B4-BE49-F238E27FC236}">
                <a16:creationId xmlns:a16="http://schemas.microsoft.com/office/drawing/2014/main" id="{711E840A-B4C7-44DD-96AE-2317FC889DDE}"/>
              </a:ext>
            </a:extLst>
          </p:cNvPr>
          <p:cNvSpPr>
            <a:spLocks noGrp="1"/>
          </p:cNvSpPr>
          <p:nvPr>
            <p:ph type="body" sz="quarter" idx="14"/>
          </p:nvPr>
        </p:nvSpPr>
        <p:spPr>
          <a:xfrm>
            <a:off x="6492297" y="2390487"/>
            <a:ext cx="4740023"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622E6EF6-4330-4661-91F3-91DB228D2737}"/>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1" name="Footer Placeholder 3">
            <a:extLst>
              <a:ext uri="{FF2B5EF4-FFF2-40B4-BE49-F238E27FC236}">
                <a16:creationId xmlns:a16="http://schemas.microsoft.com/office/drawing/2014/main" id="{BDA9B153-7E1F-4650-939F-3E3ECAE0338D}"/>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10" name="Slide Number Placeholder 5">
            <a:extLst>
              <a:ext uri="{FF2B5EF4-FFF2-40B4-BE49-F238E27FC236}">
                <a16:creationId xmlns:a16="http://schemas.microsoft.com/office/drawing/2014/main" id="{67351696-08E7-45FA-BF1E-3673F3E6DF41}"/>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4271162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3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7D19080-07E2-4628-A2F7-1192CD8C5A97}"/>
              </a:ext>
            </a:extLst>
          </p:cNvPr>
          <p:cNvSpPr/>
          <p:nvPr/>
        </p:nvSpPr>
        <p:spPr>
          <a:xfrm>
            <a:off x="707680"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5" name="Rectangle 14">
            <a:extLst>
              <a:ext uri="{FF2B5EF4-FFF2-40B4-BE49-F238E27FC236}">
                <a16:creationId xmlns:a16="http://schemas.microsoft.com/office/drawing/2014/main" id="{E2B3FD99-A366-418C-B41D-A3F436E87D33}"/>
              </a:ext>
            </a:extLst>
          </p:cNvPr>
          <p:cNvSpPr/>
          <p:nvPr/>
        </p:nvSpPr>
        <p:spPr>
          <a:xfrm>
            <a:off x="4432292"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4" name="Rectangle 23">
            <a:extLst>
              <a:ext uri="{FF2B5EF4-FFF2-40B4-BE49-F238E27FC236}">
                <a16:creationId xmlns:a16="http://schemas.microsoft.com/office/drawing/2014/main" id="{FF14A8AB-1933-490C-9197-DFD3B527AD99}"/>
              </a:ext>
            </a:extLst>
          </p:cNvPr>
          <p:cNvSpPr/>
          <p:nvPr/>
        </p:nvSpPr>
        <p:spPr>
          <a:xfrm>
            <a:off x="8134557"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2" name="Rectangle 11">
            <a:extLst>
              <a:ext uri="{FF2B5EF4-FFF2-40B4-BE49-F238E27FC236}">
                <a16:creationId xmlns:a16="http://schemas.microsoft.com/office/drawing/2014/main" id="{57DB707C-C6F1-4094-B957-24B2533549D5}"/>
              </a:ext>
            </a:extLst>
          </p:cNvPr>
          <p:cNvSpPr/>
          <p:nvPr/>
        </p:nvSpPr>
        <p:spPr>
          <a:xfrm>
            <a:off x="8134557"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1495FE9D-0421-4883-A5F4-6811251A7D74}"/>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0E1F4A59-91A8-4F84-A958-20586638DE5D}"/>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 name="Text Placeholder 12">
            <a:extLst>
              <a:ext uri="{FF2B5EF4-FFF2-40B4-BE49-F238E27FC236}">
                <a16:creationId xmlns:a16="http://schemas.microsoft.com/office/drawing/2014/main" id="{C06E15AF-CEE4-4BB4-8B7D-AA289DBA440E}"/>
              </a:ext>
            </a:extLst>
          </p:cNvPr>
          <p:cNvSpPr>
            <a:spLocks noGrp="1"/>
          </p:cNvSpPr>
          <p:nvPr>
            <p:ph type="body" sz="quarter" idx="11" hasCustomPrompt="1"/>
          </p:nvPr>
        </p:nvSpPr>
        <p:spPr>
          <a:xfrm>
            <a:off x="707680" y="1449387"/>
            <a:ext cx="3384466"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7" name="Text Placeholder 12">
            <a:extLst>
              <a:ext uri="{FF2B5EF4-FFF2-40B4-BE49-F238E27FC236}">
                <a16:creationId xmlns:a16="http://schemas.microsoft.com/office/drawing/2014/main" id="{E0CEAB46-BCB9-45B0-A705-D2A0E113DFA0}"/>
              </a:ext>
            </a:extLst>
          </p:cNvPr>
          <p:cNvSpPr>
            <a:spLocks noGrp="1"/>
          </p:cNvSpPr>
          <p:nvPr>
            <p:ph type="body" sz="quarter" idx="12"/>
          </p:nvPr>
        </p:nvSpPr>
        <p:spPr>
          <a:xfrm>
            <a:off x="959681" y="2390487"/>
            <a:ext cx="2880465"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12">
            <a:extLst>
              <a:ext uri="{FF2B5EF4-FFF2-40B4-BE49-F238E27FC236}">
                <a16:creationId xmlns:a16="http://schemas.microsoft.com/office/drawing/2014/main" id="{4A038BCA-9456-40E1-B81B-38C25335BD03}"/>
              </a:ext>
            </a:extLst>
          </p:cNvPr>
          <p:cNvSpPr>
            <a:spLocks noGrp="1"/>
          </p:cNvSpPr>
          <p:nvPr>
            <p:ph type="body" sz="quarter" idx="13" hasCustomPrompt="1"/>
          </p:nvPr>
        </p:nvSpPr>
        <p:spPr>
          <a:xfrm>
            <a:off x="4432292" y="1449387"/>
            <a:ext cx="3384466"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9" name="Text Placeholder 12">
            <a:extLst>
              <a:ext uri="{FF2B5EF4-FFF2-40B4-BE49-F238E27FC236}">
                <a16:creationId xmlns:a16="http://schemas.microsoft.com/office/drawing/2014/main" id="{5CDE8D5C-1008-4AF6-BD83-181F374C011F}"/>
              </a:ext>
            </a:extLst>
          </p:cNvPr>
          <p:cNvSpPr>
            <a:spLocks noGrp="1"/>
          </p:cNvSpPr>
          <p:nvPr>
            <p:ph type="body" sz="quarter" idx="14"/>
          </p:nvPr>
        </p:nvSpPr>
        <p:spPr>
          <a:xfrm>
            <a:off x="4661946" y="2390487"/>
            <a:ext cx="2880465"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2">
            <a:extLst>
              <a:ext uri="{FF2B5EF4-FFF2-40B4-BE49-F238E27FC236}">
                <a16:creationId xmlns:a16="http://schemas.microsoft.com/office/drawing/2014/main" id="{D8C4F644-123D-4937-88E2-DDDA8780B70A}"/>
              </a:ext>
            </a:extLst>
          </p:cNvPr>
          <p:cNvSpPr>
            <a:spLocks noGrp="1"/>
          </p:cNvSpPr>
          <p:nvPr>
            <p:ph type="body" sz="quarter" idx="15" hasCustomPrompt="1"/>
          </p:nvPr>
        </p:nvSpPr>
        <p:spPr>
          <a:xfrm>
            <a:off x="8134557" y="1449387"/>
            <a:ext cx="3384466"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22" name="Text Placeholder 12">
            <a:extLst>
              <a:ext uri="{FF2B5EF4-FFF2-40B4-BE49-F238E27FC236}">
                <a16:creationId xmlns:a16="http://schemas.microsoft.com/office/drawing/2014/main" id="{4666FD6F-3736-4BE4-B316-C4DF44ED5815}"/>
              </a:ext>
            </a:extLst>
          </p:cNvPr>
          <p:cNvSpPr>
            <a:spLocks noGrp="1"/>
          </p:cNvSpPr>
          <p:nvPr>
            <p:ph type="body" sz="quarter" idx="16"/>
          </p:nvPr>
        </p:nvSpPr>
        <p:spPr>
          <a:xfrm>
            <a:off x="8364211" y="2390487"/>
            <a:ext cx="2880465"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3347D37E-828E-4F73-96EC-5E7D75BFF6EC}"/>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Footer Placeholder 3">
            <a:extLst>
              <a:ext uri="{FF2B5EF4-FFF2-40B4-BE49-F238E27FC236}">
                <a16:creationId xmlns:a16="http://schemas.microsoft.com/office/drawing/2014/main" id="{76EEB49E-9931-422A-A53E-42AFC0F60386}"/>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8" name="Slide Number Placeholder 5">
            <a:extLst>
              <a:ext uri="{FF2B5EF4-FFF2-40B4-BE49-F238E27FC236}">
                <a16:creationId xmlns:a16="http://schemas.microsoft.com/office/drawing/2014/main" id="{3860195D-86DC-415D-83F8-AE1C76DE2414}"/>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631211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4 Columns -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321DDB4-93FA-4A76-9955-F85149E91EA3}"/>
              </a:ext>
            </a:extLst>
          </p:cNvPr>
          <p:cNvSpPr/>
          <p:nvPr/>
        </p:nvSpPr>
        <p:spPr>
          <a:xfrm>
            <a:off x="707680"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5" name="Rectangle 14">
            <a:extLst>
              <a:ext uri="{FF2B5EF4-FFF2-40B4-BE49-F238E27FC236}">
                <a16:creationId xmlns:a16="http://schemas.microsoft.com/office/drawing/2014/main" id="{4058458A-A4C3-4459-8F87-FDBF8479834C}"/>
              </a:ext>
            </a:extLst>
          </p:cNvPr>
          <p:cNvSpPr/>
          <p:nvPr/>
        </p:nvSpPr>
        <p:spPr>
          <a:xfrm>
            <a:off x="3488588"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4" name="Rectangle 23">
            <a:extLst>
              <a:ext uri="{FF2B5EF4-FFF2-40B4-BE49-F238E27FC236}">
                <a16:creationId xmlns:a16="http://schemas.microsoft.com/office/drawing/2014/main" id="{FCFE8C5D-A9E2-4FC0-BD69-3D42F59AA455}"/>
              </a:ext>
            </a:extLst>
          </p:cNvPr>
          <p:cNvSpPr/>
          <p:nvPr/>
        </p:nvSpPr>
        <p:spPr>
          <a:xfrm>
            <a:off x="6269496"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30" name="Rectangle 29">
            <a:extLst>
              <a:ext uri="{FF2B5EF4-FFF2-40B4-BE49-F238E27FC236}">
                <a16:creationId xmlns:a16="http://schemas.microsoft.com/office/drawing/2014/main" id="{B6AF9142-4AF3-4DA9-B7E4-2348E39D99A7}"/>
              </a:ext>
            </a:extLst>
          </p:cNvPr>
          <p:cNvSpPr/>
          <p:nvPr/>
        </p:nvSpPr>
        <p:spPr>
          <a:xfrm>
            <a:off x="9050404"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C103F443-156D-4F56-AEC8-51AF1FAE9D9E}"/>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D2197D97-20DD-43FF-B1BC-7B8CD386B766}"/>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0" name="Text Placeholder 12">
            <a:extLst>
              <a:ext uri="{FF2B5EF4-FFF2-40B4-BE49-F238E27FC236}">
                <a16:creationId xmlns:a16="http://schemas.microsoft.com/office/drawing/2014/main" id="{2258BE9D-3AF6-410B-A547-2CBCE4C0FB28}"/>
              </a:ext>
            </a:extLst>
          </p:cNvPr>
          <p:cNvSpPr>
            <a:spLocks noGrp="1"/>
          </p:cNvSpPr>
          <p:nvPr>
            <p:ph type="body" sz="quarter" idx="11" hasCustomPrompt="1"/>
          </p:nvPr>
        </p:nvSpPr>
        <p:spPr>
          <a:xfrm>
            <a:off x="707680" y="1449387"/>
            <a:ext cx="2458627"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2" name="Text Placeholder 12">
            <a:extLst>
              <a:ext uri="{FF2B5EF4-FFF2-40B4-BE49-F238E27FC236}">
                <a16:creationId xmlns:a16="http://schemas.microsoft.com/office/drawing/2014/main" id="{921228D5-C0B6-4EAA-B1EA-4C4D8EABD20C}"/>
              </a:ext>
            </a:extLst>
          </p:cNvPr>
          <p:cNvSpPr>
            <a:spLocks noGrp="1"/>
          </p:cNvSpPr>
          <p:nvPr>
            <p:ph type="body" sz="quarter" idx="12"/>
          </p:nvPr>
        </p:nvSpPr>
        <p:spPr>
          <a:xfrm>
            <a:off x="959682"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2">
            <a:extLst>
              <a:ext uri="{FF2B5EF4-FFF2-40B4-BE49-F238E27FC236}">
                <a16:creationId xmlns:a16="http://schemas.microsoft.com/office/drawing/2014/main" id="{DC776AC7-D5AB-4F0C-82FF-2B5D732276D0}"/>
              </a:ext>
            </a:extLst>
          </p:cNvPr>
          <p:cNvSpPr>
            <a:spLocks noGrp="1"/>
          </p:cNvSpPr>
          <p:nvPr>
            <p:ph type="body" sz="quarter" idx="13" hasCustomPrompt="1"/>
          </p:nvPr>
        </p:nvSpPr>
        <p:spPr>
          <a:xfrm>
            <a:off x="3488588" y="1449387"/>
            <a:ext cx="2458627"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8" name="Text Placeholder 12">
            <a:extLst>
              <a:ext uri="{FF2B5EF4-FFF2-40B4-BE49-F238E27FC236}">
                <a16:creationId xmlns:a16="http://schemas.microsoft.com/office/drawing/2014/main" id="{7FA88ADA-D422-43CE-B270-DC1C4C215110}"/>
              </a:ext>
            </a:extLst>
          </p:cNvPr>
          <p:cNvSpPr>
            <a:spLocks noGrp="1"/>
          </p:cNvSpPr>
          <p:nvPr>
            <p:ph type="body" sz="quarter" idx="14"/>
          </p:nvPr>
        </p:nvSpPr>
        <p:spPr>
          <a:xfrm>
            <a:off x="3734412"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1D6BA1A5-30EE-4D76-A16C-A6782C583B9B}"/>
              </a:ext>
            </a:extLst>
          </p:cNvPr>
          <p:cNvSpPr>
            <a:spLocks noGrp="1"/>
          </p:cNvSpPr>
          <p:nvPr>
            <p:ph type="body" sz="quarter" idx="15" hasCustomPrompt="1"/>
          </p:nvPr>
        </p:nvSpPr>
        <p:spPr>
          <a:xfrm>
            <a:off x="6269496" y="1449387"/>
            <a:ext cx="2458627"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7" name="Text Placeholder 12">
            <a:extLst>
              <a:ext uri="{FF2B5EF4-FFF2-40B4-BE49-F238E27FC236}">
                <a16:creationId xmlns:a16="http://schemas.microsoft.com/office/drawing/2014/main" id="{BF9FDDA3-9AC3-4B13-88F4-62DA201ADFB6}"/>
              </a:ext>
            </a:extLst>
          </p:cNvPr>
          <p:cNvSpPr>
            <a:spLocks noGrp="1"/>
          </p:cNvSpPr>
          <p:nvPr>
            <p:ph type="body" sz="quarter" idx="16"/>
          </p:nvPr>
        </p:nvSpPr>
        <p:spPr>
          <a:xfrm>
            <a:off x="6509142"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2">
            <a:extLst>
              <a:ext uri="{FF2B5EF4-FFF2-40B4-BE49-F238E27FC236}">
                <a16:creationId xmlns:a16="http://schemas.microsoft.com/office/drawing/2014/main" id="{D8D618C9-4A88-433C-814A-FDEAC793A75F}"/>
              </a:ext>
            </a:extLst>
          </p:cNvPr>
          <p:cNvSpPr>
            <a:spLocks noGrp="1"/>
          </p:cNvSpPr>
          <p:nvPr>
            <p:ph type="body" sz="quarter" idx="17" hasCustomPrompt="1"/>
          </p:nvPr>
        </p:nvSpPr>
        <p:spPr>
          <a:xfrm>
            <a:off x="9050404" y="1449387"/>
            <a:ext cx="2458627"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3" name="Text Placeholder 12">
            <a:extLst>
              <a:ext uri="{FF2B5EF4-FFF2-40B4-BE49-F238E27FC236}">
                <a16:creationId xmlns:a16="http://schemas.microsoft.com/office/drawing/2014/main" id="{2FFAF32C-A094-4A87-BBA7-4C4C8A35C823}"/>
              </a:ext>
            </a:extLst>
          </p:cNvPr>
          <p:cNvSpPr>
            <a:spLocks noGrp="1"/>
          </p:cNvSpPr>
          <p:nvPr>
            <p:ph type="body" sz="quarter" idx="18"/>
          </p:nvPr>
        </p:nvSpPr>
        <p:spPr>
          <a:xfrm>
            <a:off x="9290050"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9B1D6AEF-2792-4C85-B115-663D65215F77}"/>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1" name="Footer Placeholder 3">
            <a:extLst>
              <a:ext uri="{FF2B5EF4-FFF2-40B4-BE49-F238E27FC236}">
                <a16:creationId xmlns:a16="http://schemas.microsoft.com/office/drawing/2014/main" id="{BEA8808E-B0CB-4A4C-9D40-299F58624874}"/>
              </a:ext>
            </a:extLst>
          </p:cNvPr>
          <p:cNvSpPr>
            <a:spLocks noGrp="1"/>
          </p:cNvSpPr>
          <p:nvPr>
            <p:ph type="ftr" sz="quarter" idx="3"/>
          </p:nvPr>
        </p:nvSpPr>
        <p:spPr>
          <a:xfrm>
            <a:off x="9551480" y="344831"/>
            <a:ext cx="164794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9" name="Slide Number Placeholder 5">
            <a:extLst>
              <a:ext uri="{FF2B5EF4-FFF2-40B4-BE49-F238E27FC236}">
                <a16:creationId xmlns:a16="http://schemas.microsoft.com/office/drawing/2014/main" id="{3D6C679D-10BB-41E7-B903-44530BC257C7}"/>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823862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4 Columns - 2">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096DA49-A525-4108-B19F-8C0E94E1CFFC}"/>
              </a:ext>
            </a:extLst>
          </p:cNvPr>
          <p:cNvSpPr/>
          <p:nvPr/>
        </p:nvSpPr>
        <p:spPr>
          <a:xfrm>
            <a:off x="707681"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5" name="Rectangle 14">
            <a:extLst>
              <a:ext uri="{FF2B5EF4-FFF2-40B4-BE49-F238E27FC236}">
                <a16:creationId xmlns:a16="http://schemas.microsoft.com/office/drawing/2014/main" id="{AD9230A3-F520-41EE-9FFC-01EC50FCACEE}"/>
              </a:ext>
            </a:extLst>
          </p:cNvPr>
          <p:cNvSpPr/>
          <p:nvPr/>
        </p:nvSpPr>
        <p:spPr>
          <a:xfrm>
            <a:off x="6096000"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4" name="Rectangle 23">
            <a:extLst>
              <a:ext uri="{FF2B5EF4-FFF2-40B4-BE49-F238E27FC236}">
                <a16:creationId xmlns:a16="http://schemas.microsoft.com/office/drawing/2014/main" id="{EE4A9E91-AAF9-4C77-A7E5-C3310E9D6FCB}"/>
              </a:ext>
            </a:extLst>
          </p:cNvPr>
          <p:cNvSpPr/>
          <p:nvPr/>
        </p:nvSpPr>
        <p:spPr>
          <a:xfrm>
            <a:off x="707681"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5" name="Rectangle 24">
            <a:extLst>
              <a:ext uri="{FF2B5EF4-FFF2-40B4-BE49-F238E27FC236}">
                <a16:creationId xmlns:a16="http://schemas.microsoft.com/office/drawing/2014/main" id="{8AE27D85-2714-479E-8D9A-C5898C6C725F}"/>
              </a:ext>
            </a:extLst>
          </p:cNvPr>
          <p:cNvSpPr/>
          <p:nvPr/>
        </p:nvSpPr>
        <p:spPr>
          <a:xfrm>
            <a:off x="6096000"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A944808E-AD0D-40EE-AC30-542FA90472D2}"/>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C7FC8929-D234-428F-8563-561E9E0AE81A}"/>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1" name="Text Placeholder 12">
            <a:extLst>
              <a:ext uri="{FF2B5EF4-FFF2-40B4-BE49-F238E27FC236}">
                <a16:creationId xmlns:a16="http://schemas.microsoft.com/office/drawing/2014/main" id="{C39BC8A4-69C6-41CF-9BA5-FE66A67534D7}"/>
              </a:ext>
            </a:extLst>
          </p:cNvPr>
          <p:cNvSpPr>
            <a:spLocks noGrp="1"/>
          </p:cNvSpPr>
          <p:nvPr>
            <p:ph type="body" sz="quarter" idx="11" hasCustomPrompt="1"/>
          </p:nvPr>
        </p:nvSpPr>
        <p:spPr>
          <a:xfrm>
            <a:off x="707680" y="1449387"/>
            <a:ext cx="5244024"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3" name="Text Placeholder 12">
            <a:extLst>
              <a:ext uri="{FF2B5EF4-FFF2-40B4-BE49-F238E27FC236}">
                <a16:creationId xmlns:a16="http://schemas.microsoft.com/office/drawing/2014/main" id="{953B2430-8C38-49EF-BEE1-D18EB4A8F871}"/>
              </a:ext>
            </a:extLst>
          </p:cNvPr>
          <p:cNvSpPr>
            <a:spLocks noGrp="1"/>
          </p:cNvSpPr>
          <p:nvPr>
            <p:ph type="body" sz="quarter" idx="12"/>
          </p:nvPr>
        </p:nvSpPr>
        <p:spPr>
          <a:xfrm>
            <a:off x="959681" y="2390487"/>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2">
            <a:extLst>
              <a:ext uri="{FF2B5EF4-FFF2-40B4-BE49-F238E27FC236}">
                <a16:creationId xmlns:a16="http://schemas.microsoft.com/office/drawing/2014/main" id="{0C497EE8-35BA-413F-B836-EE5CCFADA449}"/>
              </a:ext>
            </a:extLst>
          </p:cNvPr>
          <p:cNvSpPr>
            <a:spLocks noGrp="1"/>
          </p:cNvSpPr>
          <p:nvPr>
            <p:ph type="body" sz="quarter" idx="13" hasCustomPrompt="1"/>
          </p:nvPr>
        </p:nvSpPr>
        <p:spPr>
          <a:xfrm>
            <a:off x="6252651" y="1449387"/>
            <a:ext cx="5244024"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4" name="Text Placeholder 12">
            <a:extLst>
              <a:ext uri="{FF2B5EF4-FFF2-40B4-BE49-F238E27FC236}">
                <a16:creationId xmlns:a16="http://schemas.microsoft.com/office/drawing/2014/main" id="{88693411-941D-4DB1-A33B-2D9894AD1F6F}"/>
              </a:ext>
            </a:extLst>
          </p:cNvPr>
          <p:cNvSpPr>
            <a:spLocks noGrp="1"/>
          </p:cNvSpPr>
          <p:nvPr>
            <p:ph type="body" sz="quarter" idx="14"/>
          </p:nvPr>
        </p:nvSpPr>
        <p:spPr>
          <a:xfrm>
            <a:off x="6492297" y="2390487"/>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DB702043-B193-44BF-AD03-77DA0440B74E}"/>
              </a:ext>
            </a:extLst>
          </p:cNvPr>
          <p:cNvSpPr>
            <a:spLocks noGrp="1"/>
          </p:cNvSpPr>
          <p:nvPr>
            <p:ph type="body" sz="quarter" idx="15" hasCustomPrompt="1"/>
          </p:nvPr>
        </p:nvSpPr>
        <p:spPr>
          <a:xfrm>
            <a:off x="695324" y="3865520"/>
            <a:ext cx="5244024"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5" name="Text Placeholder 12">
            <a:extLst>
              <a:ext uri="{FF2B5EF4-FFF2-40B4-BE49-F238E27FC236}">
                <a16:creationId xmlns:a16="http://schemas.microsoft.com/office/drawing/2014/main" id="{D5AA0DA3-447E-488E-8035-9911FABB8902}"/>
              </a:ext>
            </a:extLst>
          </p:cNvPr>
          <p:cNvSpPr>
            <a:spLocks noGrp="1"/>
          </p:cNvSpPr>
          <p:nvPr>
            <p:ph type="body" sz="quarter" idx="16"/>
          </p:nvPr>
        </p:nvSpPr>
        <p:spPr>
          <a:xfrm>
            <a:off x="959681" y="4815635"/>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2">
            <a:extLst>
              <a:ext uri="{FF2B5EF4-FFF2-40B4-BE49-F238E27FC236}">
                <a16:creationId xmlns:a16="http://schemas.microsoft.com/office/drawing/2014/main" id="{8444F4CC-A7E5-4CEB-98E6-48DA3E3CABCD}"/>
              </a:ext>
            </a:extLst>
          </p:cNvPr>
          <p:cNvSpPr>
            <a:spLocks noGrp="1"/>
          </p:cNvSpPr>
          <p:nvPr>
            <p:ph type="body" sz="quarter" idx="17" hasCustomPrompt="1"/>
          </p:nvPr>
        </p:nvSpPr>
        <p:spPr>
          <a:xfrm>
            <a:off x="6240295" y="3865520"/>
            <a:ext cx="5244024"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6" name="Text Placeholder 12">
            <a:extLst>
              <a:ext uri="{FF2B5EF4-FFF2-40B4-BE49-F238E27FC236}">
                <a16:creationId xmlns:a16="http://schemas.microsoft.com/office/drawing/2014/main" id="{0E05866B-38DC-45C0-A9F8-C01E1CB6BC72}"/>
              </a:ext>
            </a:extLst>
          </p:cNvPr>
          <p:cNvSpPr>
            <a:spLocks noGrp="1"/>
          </p:cNvSpPr>
          <p:nvPr>
            <p:ph type="body" sz="quarter" idx="18"/>
          </p:nvPr>
        </p:nvSpPr>
        <p:spPr>
          <a:xfrm>
            <a:off x="6492297" y="4815635"/>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23157D6F-ADA6-4C23-AD9D-02FCF2E8AC13}"/>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8" name="Footer Placeholder 3">
            <a:extLst>
              <a:ext uri="{FF2B5EF4-FFF2-40B4-BE49-F238E27FC236}">
                <a16:creationId xmlns:a16="http://schemas.microsoft.com/office/drawing/2014/main" id="{8A9272B0-BE21-483A-9DB5-7D418F0B403E}"/>
              </a:ext>
            </a:extLst>
          </p:cNvPr>
          <p:cNvSpPr>
            <a:spLocks noGrp="1"/>
          </p:cNvSpPr>
          <p:nvPr>
            <p:ph type="ftr" sz="quarter" idx="3"/>
          </p:nvPr>
        </p:nvSpPr>
        <p:spPr>
          <a:xfrm>
            <a:off x="9551480" y="350643"/>
            <a:ext cx="1647948" cy="189116"/>
          </a:xfrm>
          <a:prstGeom prst="rect">
            <a:avLst/>
          </a:prstGeom>
        </p:spPr>
        <p:txBody>
          <a:bodyPr vert="horz" wrap="square" lIns="0" tIns="0" rIns="0" bIns="0" rtlCol="0" anchor="ctr">
            <a:spAutoFit/>
          </a:bodyPr>
          <a:lstStyle>
            <a:lvl1pPr algn="r">
              <a:defRPr sz="1200" b="0" i="0">
                <a:solidFill>
                  <a:schemeClr val="tx1"/>
                </a:solidFill>
                <a:latin typeface="+mj-lt"/>
                <a:cs typeface="SBS Sans Cond Bold" pitchFamily="50" charset="0"/>
              </a:defRPr>
            </a:lvl1pPr>
          </a:lstStyle>
          <a:p>
            <a:pPr algn="r"/>
            <a:r>
              <a:rPr lang="en-AU"/>
              <a:t>SBS AUDIO MEDIA KIT</a:t>
            </a:r>
          </a:p>
        </p:txBody>
      </p:sp>
      <p:sp>
        <p:nvSpPr>
          <p:cNvPr id="7" name="Slide Number Placeholder 5">
            <a:extLst>
              <a:ext uri="{FF2B5EF4-FFF2-40B4-BE49-F238E27FC236}">
                <a16:creationId xmlns:a16="http://schemas.microsoft.com/office/drawing/2014/main" id="{CC960310-16CC-4525-BCC4-2EEEF5F30526}"/>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4368134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Block Columns">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B2BF929-36FE-43F4-8576-1D3C60C4C538}"/>
              </a:ext>
            </a:extLst>
          </p:cNvPr>
          <p:cNvGrpSpPr>
            <a:grpSpLocks noGrp="1" noUngrp="1" noRot="1" noMove="1" noResize="1"/>
          </p:cNvGrpSpPr>
          <p:nvPr/>
        </p:nvGrpSpPr>
        <p:grpSpPr>
          <a:xfrm>
            <a:off x="0" y="1449387"/>
            <a:ext cx="12192000" cy="5408614"/>
            <a:chOff x="0" y="1948721"/>
            <a:chExt cx="12192000" cy="4909279"/>
          </a:xfrm>
        </p:grpSpPr>
        <p:sp>
          <p:nvSpPr>
            <p:cNvPr id="5" name="Rectangle 4">
              <a:extLst>
                <a:ext uri="{FF2B5EF4-FFF2-40B4-BE49-F238E27FC236}">
                  <a16:creationId xmlns:a16="http://schemas.microsoft.com/office/drawing/2014/main" id="{FECBA3B3-2152-4928-B180-48ACAFF84D1C}"/>
                </a:ext>
              </a:extLst>
            </p:cNvPr>
            <p:cNvSpPr>
              <a:spLocks noGrp="1" noRot="1" noMove="1" noResize="1" noEditPoints="1" noAdjustHandles="1" noChangeArrowheads="1" noChangeShapeType="1"/>
            </p:cNvSpPr>
            <p:nvPr/>
          </p:nvSpPr>
          <p:spPr>
            <a:xfrm>
              <a:off x="0" y="1948721"/>
              <a:ext cx="6096000" cy="4909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 name="Rectangle 10">
              <a:extLst>
                <a:ext uri="{FF2B5EF4-FFF2-40B4-BE49-F238E27FC236}">
                  <a16:creationId xmlns:a16="http://schemas.microsoft.com/office/drawing/2014/main" id="{55EC7F6C-DB3B-41DC-ADC1-CB94EDBCCFFA}"/>
                </a:ext>
              </a:extLst>
            </p:cNvPr>
            <p:cNvSpPr>
              <a:spLocks noGrp="1" noRot="1" noMove="1" noResize="1" noEditPoints="1" noAdjustHandles="1" noChangeArrowheads="1" noChangeShapeType="1"/>
            </p:cNvSpPr>
            <p:nvPr/>
          </p:nvSpPr>
          <p:spPr>
            <a:xfrm>
              <a:off x="6096000" y="1948721"/>
              <a:ext cx="6096000" cy="49092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grpSp>
      <p:sp>
        <p:nvSpPr>
          <p:cNvPr id="10" name="Title 3">
            <a:extLst>
              <a:ext uri="{FF2B5EF4-FFF2-40B4-BE49-F238E27FC236}">
                <a16:creationId xmlns:a16="http://schemas.microsoft.com/office/drawing/2014/main" id="{D88AE2E2-8045-407E-8371-C673D7468578}"/>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5" name="Text Placeholder 12">
            <a:extLst>
              <a:ext uri="{FF2B5EF4-FFF2-40B4-BE49-F238E27FC236}">
                <a16:creationId xmlns:a16="http://schemas.microsoft.com/office/drawing/2014/main" id="{01A7598A-1AEA-42C2-BAF8-8F2EAC536909}"/>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6" name="Text Placeholder 12">
            <a:extLst>
              <a:ext uri="{FF2B5EF4-FFF2-40B4-BE49-F238E27FC236}">
                <a16:creationId xmlns:a16="http://schemas.microsoft.com/office/drawing/2014/main" id="{D918C71F-28A6-41EC-88A0-29F3B701DB87}"/>
              </a:ext>
            </a:extLst>
          </p:cNvPr>
          <p:cNvSpPr>
            <a:spLocks noGrp="1"/>
          </p:cNvSpPr>
          <p:nvPr>
            <p:ph type="body" sz="quarter" idx="11" hasCustomPrompt="1"/>
          </p:nvPr>
        </p:nvSpPr>
        <p:spPr>
          <a:xfrm>
            <a:off x="695324" y="1782071"/>
            <a:ext cx="4705350" cy="591829"/>
          </a:xfrm>
        </p:spPr>
        <p:txBody>
          <a:bodyPr wrap="square">
            <a:spAutoFit/>
          </a:bodyPr>
          <a:lstStyle>
            <a:lvl1pPr marL="15875" indent="-15875">
              <a:lnSpc>
                <a:spcPct val="80000"/>
              </a:lnSpc>
              <a:spcBef>
                <a:spcPts val="0"/>
              </a:spcBef>
              <a:buNone/>
              <a:tabLst/>
              <a:defRPr sz="2400" b="1" i="0" cap="all" baseline="0">
                <a:solidFill>
                  <a:srgbClr val="1C1C1C"/>
                </a:solidFill>
                <a:latin typeface="+mj-lt"/>
                <a:cs typeface="SBS Sans Cond Bold" pitchFamily="50" charset="0"/>
              </a:defRPr>
            </a:lvl1pPr>
          </a:lstStyle>
          <a:p>
            <a:pPr lvl="0"/>
            <a:r>
              <a:rPr lang="en-AU" dirty="0"/>
              <a:t>SHORT </a:t>
            </a:r>
            <a:br>
              <a:rPr lang="en-AU" dirty="0"/>
            </a:br>
            <a:r>
              <a:rPr lang="en-AU" dirty="0"/>
              <a:t>SUBHEADING</a:t>
            </a:r>
          </a:p>
        </p:txBody>
      </p:sp>
      <p:sp>
        <p:nvSpPr>
          <p:cNvPr id="2" name="Text Placeholder 12">
            <a:extLst>
              <a:ext uri="{FF2B5EF4-FFF2-40B4-BE49-F238E27FC236}">
                <a16:creationId xmlns:a16="http://schemas.microsoft.com/office/drawing/2014/main" id="{373752EC-5137-40F1-8E5A-20AC94BAACC2}"/>
              </a:ext>
            </a:extLst>
          </p:cNvPr>
          <p:cNvSpPr>
            <a:spLocks noGrp="1"/>
          </p:cNvSpPr>
          <p:nvPr>
            <p:ph type="body" sz="quarter" idx="12"/>
          </p:nvPr>
        </p:nvSpPr>
        <p:spPr>
          <a:xfrm>
            <a:off x="695325" y="2515553"/>
            <a:ext cx="4705350" cy="3560083"/>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26" name="Text Placeholder 12">
            <a:extLst>
              <a:ext uri="{FF2B5EF4-FFF2-40B4-BE49-F238E27FC236}">
                <a16:creationId xmlns:a16="http://schemas.microsoft.com/office/drawing/2014/main" id="{8C64CDA1-7F12-4E54-95F0-D9AC06C2364E}"/>
              </a:ext>
            </a:extLst>
          </p:cNvPr>
          <p:cNvSpPr>
            <a:spLocks noGrp="1"/>
          </p:cNvSpPr>
          <p:nvPr>
            <p:ph type="body" sz="quarter" idx="13" hasCustomPrompt="1"/>
          </p:nvPr>
        </p:nvSpPr>
        <p:spPr>
          <a:xfrm>
            <a:off x="6791324" y="1782071"/>
            <a:ext cx="4705349" cy="591829"/>
          </a:xfrm>
        </p:spPr>
        <p:txBody>
          <a:bodyPr wrap="square">
            <a:spAutoFit/>
          </a:bodyPr>
          <a:lstStyle>
            <a:lvl1pPr marL="15875" indent="-15875">
              <a:lnSpc>
                <a:spcPct val="80000"/>
              </a:lnSpc>
              <a:spcBef>
                <a:spcPts val="0"/>
              </a:spcBef>
              <a:buNone/>
              <a:tabLst/>
              <a:defRPr sz="24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4" name="Text Placeholder 12">
            <a:extLst>
              <a:ext uri="{FF2B5EF4-FFF2-40B4-BE49-F238E27FC236}">
                <a16:creationId xmlns:a16="http://schemas.microsoft.com/office/drawing/2014/main" id="{B2B113A2-A8BA-476D-8EE7-4D8DDD11D424}"/>
              </a:ext>
            </a:extLst>
          </p:cNvPr>
          <p:cNvSpPr>
            <a:spLocks noGrp="1"/>
          </p:cNvSpPr>
          <p:nvPr>
            <p:ph type="body" sz="quarter" idx="14"/>
          </p:nvPr>
        </p:nvSpPr>
        <p:spPr>
          <a:xfrm>
            <a:off x="6791324" y="2515553"/>
            <a:ext cx="4705349" cy="356008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2">
            <a:extLst>
              <a:ext uri="{FF2B5EF4-FFF2-40B4-BE49-F238E27FC236}">
                <a16:creationId xmlns:a16="http://schemas.microsoft.com/office/drawing/2014/main" id="{8D66A9DF-D1EA-4F83-9DCC-888E2760A3A6}"/>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Slide Number Placeholder 5">
            <a:extLst>
              <a:ext uri="{FF2B5EF4-FFF2-40B4-BE49-F238E27FC236}">
                <a16:creationId xmlns:a16="http://schemas.microsoft.com/office/drawing/2014/main" id="{55A3BAA3-4153-4F52-920C-A8187A65790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9" name="Footer Placeholder 8">
            <a:extLst>
              <a:ext uri="{FF2B5EF4-FFF2-40B4-BE49-F238E27FC236}">
                <a16:creationId xmlns:a16="http://schemas.microsoft.com/office/drawing/2014/main" id="{B59A1F58-B120-A4BB-490F-302BBE74B255}"/>
              </a:ext>
            </a:extLst>
          </p:cNvPr>
          <p:cNvSpPr>
            <a:spLocks noGrp="1"/>
          </p:cNvSpPr>
          <p:nvPr>
            <p:ph type="ftr" sz="quarter" idx="31"/>
          </p:nvPr>
        </p:nvSpPr>
        <p:spPr/>
        <p:txBody>
          <a:bodyPr/>
          <a:lstStyle/>
          <a:p>
            <a:pPr algn="r"/>
            <a:r>
              <a:rPr lang="en-AU"/>
              <a:t>SBS AUDIO MEDIA KIT</a:t>
            </a:r>
          </a:p>
        </p:txBody>
      </p:sp>
    </p:spTree>
    <p:extLst>
      <p:ext uri="{BB962C8B-B14F-4D97-AF65-F5344CB8AC3E}">
        <p14:creationId xmlns:p14="http://schemas.microsoft.com/office/powerpoint/2010/main" val="13096197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Block Columns">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5FA61E4-7718-42DB-B953-774E612C030D}"/>
              </a:ext>
            </a:extLst>
          </p:cNvPr>
          <p:cNvGrpSpPr>
            <a:grpSpLocks noGrp="1" noUngrp="1" noRot="1" noMove="1" noResize="1"/>
          </p:cNvGrpSpPr>
          <p:nvPr/>
        </p:nvGrpSpPr>
        <p:grpSpPr>
          <a:xfrm>
            <a:off x="0" y="1449387"/>
            <a:ext cx="12192000" cy="5408614"/>
            <a:chOff x="0" y="1948721"/>
            <a:chExt cx="18288000" cy="4909279"/>
          </a:xfrm>
        </p:grpSpPr>
        <p:sp>
          <p:nvSpPr>
            <p:cNvPr id="9" name="Rectangle 8">
              <a:extLst>
                <a:ext uri="{FF2B5EF4-FFF2-40B4-BE49-F238E27FC236}">
                  <a16:creationId xmlns:a16="http://schemas.microsoft.com/office/drawing/2014/main" id="{8AF5739A-A289-4870-BA65-056F7675A190}"/>
                </a:ext>
              </a:extLst>
            </p:cNvPr>
            <p:cNvSpPr>
              <a:spLocks noGrp="1" noRot="1" noMove="1" noResize="1" noEditPoints="1" noAdjustHandles="1" noChangeArrowheads="1" noChangeShapeType="1"/>
            </p:cNvSpPr>
            <p:nvPr/>
          </p:nvSpPr>
          <p:spPr>
            <a:xfrm>
              <a:off x="0" y="1948721"/>
              <a:ext cx="6096000" cy="4909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0" name="Rectangle 9">
              <a:extLst>
                <a:ext uri="{FF2B5EF4-FFF2-40B4-BE49-F238E27FC236}">
                  <a16:creationId xmlns:a16="http://schemas.microsoft.com/office/drawing/2014/main" id="{79B99599-61B4-40B6-BE3D-807EE7BBEAB0}"/>
                </a:ext>
              </a:extLst>
            </p:cNvPr>
            <p:cNvSpPr>
              <a:spLocks noGrp="1" noRot="1" noMove="1" noResize="1" noEditPoints="1" noAdjustHandles="1" noChangeArrowheads="1" noChangeShapeType="1"/>
            </p:cNvSpPr>
            <p:nvPr/>
          </p:nvSpPr>
          <p:spPr>
            <a:xfrm>
              <a:off x="6096000" y="1948721"/>
              <a:ext cx="6096000" cy="4909279"/>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2" name="Rectangle 11">
              <a:extLst>
                <a:ext uri="{FF2B5EF4-FFF2-40B4-BE49-F238E27FC236}">
                  <a16:creationId xmlns:a16="http://schemas.microsoft.com/office/drawing/2014/main" id="{4984E866-4426-4E07-B5A8-5F505E06A867}"/>
                </a:ext>
              </a:extLst>
            </p:cNvPr>
            <p:cNvSpPr>
              <a:spLocks noGrp="1" noRot="1" noMove="1" noResize="1" noEditPoints="1" noAdjustHandles="1" noChangeArrowheads="1" noChangeShapeType="1"/>
            </p:cNvSpPr>
            <p:nvPr/>
          </p:nvSpPr>
          <p:spPr>
            <a:xfrm>
              <a:off x="12192000" y="1948721"/>
              <a:ext cx="6096000" cy="49092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grpSp>
      <p:sp>
        <p:nvSpPr>
          <p:cNvPr id="11" name="Title 3">
            <a:extLst>
              <a:ext uri="{FF2B5EF4-FFF2-40B4-BE49-F238E27FC236}">
                <a16:creationId xmlns:a16="http://schemas.microsoft.com/office/drawing/2014/main" id="{3BE47307-4231-4F73-8797-06A60D9B6015}"/>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6" name="Text Placeholder 12">
            <a:extLst>
              <a:ext uri="{FF2B5EF4-FFF2-40B4-BE49-F238E27FC236}">
                <a16:creationId xmlns:a16="http://schemas.microsoft.com/office/drawing/2014/main" id="{B89B3CEF-F503-4B7B-B314-04CBB7E74A73}"/>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 name="Text Placeholder 12">
            <a:extLst>
              <a:ext uri="{FF2B5EF4-FFF2-40B4-BE49-F238E27FC236}">
                <a16:creationId xmlns:a16="http://schemas.microsoft.com/office/drawing/2014/main" id="{188FCADD-4A3A-48B9-A395-5469E6595B66}"/>
              </a:ext>
            </a:extLst>
          </p:cNvPr>
          <p:cNvSpPr>
            <a:spLocks noGrp="1"/>
          </p:cNvSpPr>
          <p:nvPr>
            <p:ph type="body" sz="quarter" idx="11" hasCustomPrompt="1"/>
          </p:nvPr>
        </p:nvSpPr>
        <p:spPr>
          <a:xfrm>
            <a:off x="695323" y="1782071"/>
            <a:ext cx="2673353" cy="591829"/>
          </a:xfrm>
        </p:spPr>
        <p:txBody>
          <a:bodyPr wrap="square">
            <a:spAutoFit/>
          </a:bodyPr>
          <a:lstStyle>
            <a:lvl1pPr marL="15875" indent="-15875">
              <a:lnSpc>
                <a:spcPct val="80000"/>
              </a:lnSpc>
              <a:spcBef>
                <a:spcPts val="0"/>
              </a:spcBef>
              <a:buNone/>
              <a:tabLst/>
              <a:defRPr sz="2400" b="1" i="0" cap="all" baseline="0">
                <a:solidFill>
                  <a:srgbClr val="1C1C1C"/>
                </a:solidFill>
                <a:latin typeface="+mj-lt"/>
                <a:cs typeface="SBS Sans Cond Bold" pitchFamily="50" charset="0"/>
              </a:defRPr>
            </a:lvl1pPr>
          </a:lstStyle>
          <a:p>
            <a:pPr lvl="0"/>
            <a:r>
              <a:rPr lang="en-AU" dirty="0"/>
              <a:t>SHORT </a:t>
            </a:r>
            <a:br>
              <a:rPr lang="en-AU" dirty="0"/>
            </a:br>
            <a:r>
              <a:rPr lang="en-AU" dirty="0"/>
              <a:t>SUBHEADING</a:t>
            </a:r>
          </a:p>
        </p:txBody>
      </p:sp>
      <p:sp>
        <p:nvSpPr>
          <p:cNvPr id="5" name="Text Placeholder 12">
            <a:extLst>
              <a:ext uri="{FF2B5EF4-FFF2-40B4-BE49-F238E27FC236}">
                <a16:creationId xmlns:a16="http://schemas.microsoft.com/office/drawing/2014/main" id="{E7765257-F91C-4E5E-A92D-DEBBEB69BA44}"/>
              </a:ext>
            </a:extLst>
          </p:cNvPr>
          <p:cNvSpPr>
            <a:spLocks noGrp="1"/>
          </p:cNvSpPr>
          <p:nvPr>
            <p:ph type="body" sz="quarter" idx="12"/>
          </p:nvPr>
        </p:nvSpPr>
        <p:spPr>
          <a:xfrm>
            <a:off x="695324" y="2515554"/>
            <a:ext cx="2673353" cy="3466146"/>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12">
            <a:extLst>
              <a:ext uri="{FF2B5EF4-FFF2-40B4-BE49-F238E27FC236}">
                <a16:creationId xmlns:a16="http://schemas.microsoft.com/office/drawing/2014/main" id="{95F89603-9688-4818-98B7-74A8EC73C1C2}"/>
              </a:ext>
            </a:extLst>
          </p:cNvPr>
          <p:cNvSpPr>
            <a:spLocks noGrp="1"/>
          </p:cNvSpPr>
          <p:nvPr>
            <p:ph type="body" sz="quarter" idx="13" hasCustomPrompt="1"/>
          </p:nvPr>
        </p:nvSpPr>
        <p:spPr>
          <a:xfrm>
            <a:off x="4775198" y="1782071"/>
            <a:ext cx="2673353" cy="591829"/>
          </a:xfrm>
        </p:spPr>
        <p:txBody>
          <a:bodyPr wrap="square">
            <a:spAutoFit/>
          </a:bodyPr>
          <a:lstStyle>
            <a:lvl1pPr marL="15875" indent="-15875">
              <a:lnSpc>
                <a:spcPct val="80000"/>
              </a:lnSpc>
              <a:spcBef>
                <a:spcPts val="0"/>
              </a:spcBef>
              <a:buNone/>
              <a:tabLst/>
              <a:defRPr sz="2400" b="1" i="0" cap="all" baseline="0">
                <a:solidFill>
                  <a:schemeClr val="accent1"/>
                </a:solidFill>
                <a:latin typeface="+mj-lt"/>
                <a:cs typeface="SBS Sans Cond Bold" pitchFamily="50" charset="0"/>
              </a:defRPr>
            </a:lvl1pPr>
          </a:lstStyle>
          <a:p>
            <a:pPr lvl="0"/>
            <a:r>
              <a:rPr lang="en-AU"/>
              <a:t>SHORT </a:t>
            </a:r>
            <a:br>
              <a:rPr lang="en-AU"/>
            </a:br>
            <a:r>
              <a:rPr lang="en-AU"/>
              <a:t>SUBHEADING</a:t>
            </a:r>
          </a:p>
        </p:txBody>
      </p:sp>
      <p:sp>
        <p:nvSpPr>
          <p:cNvPr id="13" name="Text Placeholder 12">
            <a:extLst>
              <a:ext uri="{FF2B5EF4-FFF2-40B4-BE49-F238E27FC236}">
                <a16:creationId xmlns:a16="http://schemas.microsoft.com/office/drawing/2014/main" id="{A59E2114-7B61-41FA-A6FE-CB8CB61776A7}"/>
              </a:ext>
            </a:extLst>
          </p:cNvPr>
          <p:cNvSpPr>
            <a:spLocks noGrp="1"/>
          </p:cNvSpPr>
          <p:nvPr>
            <p:ph type="body" sz="quarter" idx="14"/>
          </p:nvPr>
        </p:nvSpPr>
        <p:spPr>
          <a:xfrm>
            <a:off x="4775199" y="2515554"/>
            <a:ext cx="2673353" cy="3466146"/>
          </a:xfrm>
        </p:spPr>
        <p:txBody>
          <a:bodyPr spcFirstLastPara="0" wrap="square">
            <a:noAutofit/>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12">
            <a:extLst>
              <a:ext uri="{FF2B5EF4-FFF2-40B4-BE49-F238E27FC236}">
                <a16:creationId xmlns:a16="http://schemas.microsoft.com/office/drawing/2014/main" id="{43B279EF-0B9F-4FFC-8D99-79AB1BA64D07}"/>
              </a:ext>
            </a:extLst>
          </p:cNvPr>
          <p:cNvSpPr>
            <a:spLocks noGrp="1"/>
          </p:cNvSpPr>
          <p:nvPr>
            <p:ph type="body" sz="quarter" idx="15" hasCustomPrompt="1"/>
          </p:nvPr>
        </p:nvSpPr>
        <p:spPr>
          <a:xfrm>
            <a:off x="8823323" y="1782071"/>
            <a:ext cx="2673352" cy="591829"/>
          </a:xfrm>
        </p:spPr>
        <p:txBody>
          <a:bodyPr wrap="square">
            <a:spAutoFit/>
          </a:bodyPr>
          <a:lstStyle>
            <a:lvl1pPr marL="15875" indent="-15875">
              <a:lnSpc>
                <a:spcPct val="80000"/>
              </a:lnSpc>
              <a:spcBef>
                <a:spcPts val="0"/>
              </a:spcBef>
              <a:buNone/>
              <a:tabLst/>
              <a:defRPr sz="24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6" name="Text Placeholder 12">
            <a:extLst>
              <a:ext uri="{FF2B5EF4-FFF2-40B4-BE49-F238E27FC236}">
                <a16:creationId xmlns:a16="http://schemas.microsoft.com/office/drawing/2014/main" id="{B6B900D7-46D0-46D5-ACFA-9B2265C83467}"/>
              </a:ext>
            </a:extLst>
          </p:cNvPr>
          <p:cNvSpPr>
            <a:spLocks noGrp="1"/>
          </p:cNvSpPr>
          <p:nvPr>
            <p:ph type="body" sz="quarter" idx="16"/>
          </p:nvPr>
        </p:nvSpPr>
        <p:spPr>
          <a:xfrm>
            <a:off x="8823323" y="2515554"/>
            <a:ext cx="2673352" cy="3466146"/>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2">
            <a:extLst>
              <a:ext uri="{FF2B5EF4-FFF2-40B4-BE49-F238E27FC236}">
                <a16:creationId xmlns:a16="http://schemas.microsoft.com/office/drawing/2014/main" id="{851C91F9-6283-4333-92DE-20B695FCF74A}"/>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8" name="Footer Placeholder 3">
            <a:extLst>
              <a:ext uri="{FF2B5EF4-FFF2-40B4-BE49-F238E27FC236}">
                <a16:creationId xmlns:a16="http://schemas.microsoft.com/office/drawing/2014/main" id="{3EF0877A-09B5-4A34-957C-F7285F620AE0}"/>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6DF2DDA1-C0AE-4D94-9578-FB1CB418408B}"/>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27834660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Block Columns">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512A234-6787-46E1-87DB-8EB31C28ECA7}"/>
              </a:ext>
            </a:extLst>
          </p:cNvPr>
          <p:cNvGrpSpPr>
            <a:grpSpLocks noGrp="1" noUngrp="1" noRot="1" noMove="1" noResize="1"/>
          </p:cNvGrpSpPr>
          <p:nvPr/>
        </p:nvGrpSpPr>
        <p:grpSpPr>
          <a:xfrm>
            <a:off x="0" y="1449387"/>
            <a:ext cx="12192000" cy="5408614"/>
            <a:chOff x="0" y="1948721"/>
            <a:chExt cx="24384000" cy="4909279"/>
          </a:xfrm>
        </p:grpSpPr>
        <p:sp>
          <p:nvSpPr>
            <p:cNvPr id="5" name="Rectangle 4">
              <a:extLst>
                <a:ext uri="{FF2B5EF4-FFF2-40B4-BE49-F238E27FC236}">
                  <a16:creationId xmlns:a16="http://schemas.microsoft.com/office/drawing/2014/main" id="{67D87A27-D4B8-4724-93E9-12270CCC4B3A}"/>
                </a:ext>
              </a:extLst>
            </p:cNvPr>
            <p:cNvSpPr>
              <a:spLocks noGrp="1" noRot="1" noMove="1" noResize="1" noEditPoints="1" noAdjustHandles="1" noChangeArrowheads="1" noChangeShapeType="1"/>
            </p:cNvSpPr>
            <p:nvPr/>
          </p:nvSpPr>
          <p:spPr>
            <a:xfrm>
              <a:off x="0" y="1948721"/>
              <a:ext cx="6096000" cy="4909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 name="Rectangle 10">
              <a:extLst>
                <a:ext uri="{FF2B5EF4-FFF2-40B4-BE49-F238E27FC236}">
                  <a16:creationId xmlns:a16="http://schemas.microsoft.com/office/drawing/2014/main" id="{BCC8BFB6-B5A6-46CB-97EB-F38388676939}"/>
                </a:ext>
              </a:extLst>
            </p:cNvPr>
            <p:cNvSpPr>
              <a:spLocks noGrp="1" noRot="1" noMove="1" noResize="1" noEditPoints="1" noAdjustHandles="1" noChangeArrowheads="1" noChangeShapeType="1"/>
            </p:cNvSpPr>
            <p:nvPr/>
          </p:nvSpPr>
          <p:spPr>
            <a:xfrm>
              <a:off x="6096000" y="1948721"/>
              <a:ext cx="6096000" cy="4909279"/>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4" name="Rectangle 13">
              <a:extLst>
                <a:ext uri="{FF2B5EF4-FFF2-40B4-BE49-F238E27FC236}">
                  <a16:creationId xmlns:a16="http://schemas.microsoft.com/office/drawing/2014/main" id="{A9A6917F-BAA7-478C-BCE9-0945B21F06BD}"/>
                </a:ext>
              </a:extLst>
            </p:cNvPr>
            <p:cNvSpPr>
              <a:spLocks noGrp="1" noRot="1" noMove="1" noResize="1" noEditPoints="1" noAdjustHandles="1" noChangeArrowheads="1" noChangeShapeType="1"/>
            </p:cNvSpPr>
            <p:nvPr/>
          </p:nvSpPr>
          <p:spPr>
            <a:xfrm>
              <a:off x="12192000" y="1948721"/>
              <a:ext cx="6096000" cy="49092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5" name="Rectangle 14">
              <a:extLst>
                <a:ext uri="{FF2B5EF4-FFF2-40B4-BE49-F238E27FC236}">
                  <a16:creationId xmlns:a16="http://schemas.microsoft.com/office/drawing/2014/main" id="{FF365A93-599A-4121-BF85-437271235C9C}"/>
                </a:ext>
              </a:extLst>
            </p:cNvPr>
            <p:cNvSpPr>
              <a:spLocks noGrp="1" noRot="1" noMove="1" noResize="1" noEditPoints="1" noAdjustHandles="1" noChangeArrowheads="1" noChangeShapeType="1"/>
            </p:cNvSpPr>
            <p:nvPr/>
          </p:nvSpPr>
          <p:spPr>
            <a:xfrm>
              <a:off x="18288000" y="1948721"/>
              <a:ext cx="6096000" cy="49092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grpSp>
      <p:sp>
        <p:nvSpPr>
          <p:cNvPr id="10" name="Title 3">
            <a:extLst>
              <a:ext uri="{FF2B5EF4-FFF2-40B4-BE49-F238E27FC236}">
                <a16:creationId xmlns:a16="http://schemas.microsoft.com/office/drawing/2014/main" id="{114887F3-D93B-4F7E-82AE-871E73298578}"/>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7" name="Text Placeholder 12">
            <a:extLst>
              <a:ext uri="{FF2B5EF4-FFF2-40B4-BE49-F238E27FC236}">
                <a16:creationId xmlns:a16="http://schemas.microsoft.com/office/drawing/2014/main" id="{28927717-938B-4990-962A-C98745196039}"/>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4" name="Text Placeholder 12">
            <a:extLst>
              <a:ext uri="{FF2B5EF4-FFF2-40B4-BE49-F238E27FC236}">
                <a16:creationId xmlns:a16="http://schemas.microsoft.com/office/drawing/2014/main" id="{008EF703-D021-4F11-AE02-550101A582F5}"/>
              </a:ext>
            </a:extLst>
          </p:cNvPr>
          <p:cNvSpPr>
            <a:spLocks noGrp="1"/>
          </p:cNvSpPr>
          <p:nvPr>
            <p:ph type="body" sz="quarter" idx="11" hasCustomPrompt="1"/>
          </p:nvPr>
        </p:nvSpPr>
        <p:spPr>
          <a:xfrm>
            <a:off x="695323" y="1782071"/>
            <a:ext cx="1871413" cy="591893"/>
          </a:xfrm>
        </p:spPr>
        <p:txBody>
          <a:bodyPr wrap="square">
            <a:spAutoFit/>
          </a:bodyPr>
          <a:lstStyle>
            <a:lvl1pPr marL="15875" indent="-15875">
              <a:lnSpc>
                <a:spcPct val="80000"/>
              </a:lnSpc>
              <a:spcBef>
                <a:spcPts val="0"/>
              </a:spcBef>
              <a:buNone/>
              <a:tabLst/>
              <a:defRPr sz="2400" b="1" i="0" cap="all" baseline="0">
                <a:solidFill>
                  <a:srgbClr val="1C1C1C"/>
                </a:solidFill>
                <a:latin typeface="+mj-lt"/>
                <a:cs typeface="SBS Sans Cond Bold" pitchFamily="50" charset="0"/>
              </a:defRPr>
            </a:lvl1pPr>
          </a:lstStyle>
          <a:p>
            <a:pPr lvl="0"/>
            <a:r>
              <a:rPr lang="en-AU" dirty="0"/>
              <a:t>SHORT </a:t>
            </a:r>
            <a:br>
              <a:rPr lang="en-AU" dirty="0"/>
            </a:br>
            <a:r>
              <a:rPr lang="en-AU" dirty="0"/>
              <a:t>SUBHEADING</a:t>
            </a:r>
          </a:p>
        </p:txBody>
      </p:sp>
      <p:sp>
        <p:nvSpPr>
          <p:cNvPr id="7" name="Text Placeholder 12">
            <a:extLst>
              <a:ext uri="{FF2B5EF4-FFF2-40B4-BE49-F238E27FC236}">
                <a16:creationId xmlns:a16="http://schemas.microsoft.com/office/drawing/2014/main" id="{53EFBB59-0D3C-4C3D-BF21-BFF2662071D5}"/>
              </a:ext>
            </a:extLst>
          </p:cNvPr>
          <p:cNvSpPr>
            <a:spLocks noGrp="1"/>
          </p:cNvSpPr>
          <p:nvPr>
            <p:ph type="body" sz="quarter" idx="12"/>
          </p:nvPr>
        </p:nvSpPr>
        <p:spPr>
          <a:xfrm>
            <a:off x="695324" y="2515554"/>
            <a:ext cx="1871413" cy="3466146"/>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25" name="Text Placeholder 12">
            <a:extLst>
              <a:ext uri="{FF2B5EF4-FFF2-40B4-BE49-F238E27FC236}">
                <a16:creationId xmlns:a16="http://schemas.microsoft.com/office/drawing/2014/main" id="{6227D28B-891F-4496-BE41-9115B8D27655}"/>
              </a:ext>
            </a:extLst>
          </p:cNvPr>
          <p:cNvSpPr>
            <a:spLocks noGrp="1"/>
          </p:cNvSpPr>
          <p:nvPr>
            <p:ph type="body" sz="quarter" idx="13" hasCustomPrompt="1"/>
          </p:nvPr>
        </p:nvSpPr>
        <p:spPr>
          <a:xfrm>
            <a:off x="3529260" y="1782071"/>
            <a:ext cx="1871413" cy="591893"/>
          </a:xfrm>
        </p:spPr>
        <p:txBody>
          <a:bodyPr wrap="square">
            <a:spAutoFit/>
          </a:bodyPr>
          <a:lstStyle>
            <a:lvl1pPr marL="15875" indent="-15875">
              <a:lnSpc>
                <a:spcPct val="80000"/>
              </a:lnSpc>
              <a:spcBef>
                <a:spcPts val="0"/>
              </a:spcBef>
              <a:buNone/>
              <a:tabLst/>
              <a:defRPr sz="2400" b="1" i="0" cap="all" baseline="0">
                <a:solidFill>
                  <a:schemeClr val="accent1"/>
                </a:solidFill>
                <a:latin typeface="+mj-lt"/>
                <a:cs typeface="SBS Sans Cond Bold" pitchFamily="50" charset="0"/>
              </a:defRPr>
            </a:lvl1pPr>
          </a:lstStyle>
          <a:p>
            <a:pPr lvl="0"/>
            <a:r>
              <a:rPr lang="en-AU"/>
              <a:t>SHORT </a:t>
            </a:r>
            <a:br>
              <a:rPr lang="en-AU"/>
            </a:br>
            <a:r>
              <a:rPr lang="en-AU"/>
              <a:t>SUBHEADING</a:t>
            </a:r>
          </a:p>
        </p:txBody>
      </p:sp>
      <p:sp>
        <p:nvSpPr>
          <p:cNvPr id="26" name="Text Placeholder 12">
            <a:extLst>
              <a:ext uri="{FF2B5EF4-FFF2-40B4-BE49-F238E27FC236}">
                <a16:creationId xmlns:a16="http://schemas.microsoft.com/office/drawing/2014/main" id="{F33848C0-07EA-4A05-A0F3-36F8C4069ED7}"/>
              </a:ext>
            </a:extLst>
          </p:cNvPr>
          <p:cNvSpPr>
            <a:spLocks noGrp="1"/>
          </p:cNvSpPr>
          <p:nvPr>
            <p:ph type="body" sz="quarter" idx="14"/>
          </p:nvPr>
        </p:nvSpPr>
        <p:spPr>
          <a:xfrm>
            <a:off x="3529261" y="2515554"/>
            <a:ext cx="1871413" cy="3466146"/>
          </a:xfrm>
        </p:spPr>
        <p:txBody>
          <a:bodyPr spcFirstLastPara="0" wrap="square">
            <a:noAutofit/>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27" name="Text Placeholder 12">
            <a:extLst>
              <a:ext uri="{FF2B5EF4-FFF2-40B4-BE49-F238E27FC236}">
                <a16:creationId xmlns:a16="http://schemas.microsoft.com/office/drawing/2014/main" id="{1DBB7569-67A1-47B2-9C5A-EC755920E496}"/>
              </a:ext>
            </a:extLst>
          </p:cNvPr>
          <p:cNvSpPr>
            <a:spLocks noGrp="1"/>
          </p:cNvSpPr>
          <p:nvPr>
            <p:ph type="body" sz="quarter" idx="15" hasCustomPrompt="1"/>
          </p:nvPr>
        </p:nvSpPr>
        <p:spPr>
          <a:xfrm>
            <a:off x="6577260" y="1782071"/>
            <a:ext cx="1871413" cy="591893"/>
          </a:xfrm>
        </p:spPr>
        <p:txBody>
          <a:bodyPr wrap="square">
            <a:spAutoFit/>
          </a:bodyPr>
          <a:lstStyle>
            <a:lvl1pPr marL="15875" indent="-15875">
              <a:lnSpc>
                <a:spcPct val="80000"/>
              </a:lnSpc>
              <a:spcBef>
                <a:spcPts val="0"/>
              </a:spcBef>
              <a:buNone/>
              <a:tabLst/>
              <a:defRPr sz="2400" b="1" i="0" cap="all" baseline="0">
                <a:solidFill>
                  <a:schemeClr val="bg2"/>
                </a:solidFill>
                <a:latin typeface="+mj-lt"/>
                <a:cs typeface="SBS Sans Cond Bold" pitchFamily="50" charset="0"/>
              </a:defRPr>
            </a:lvl1pPr>
          </a:lstStyle>
          <a:p>
            <a:pPr lvl="0"/>
            <a:r>
              <a:rPr lang="en-AU"/>
              <a:t>SHORT </a:t>
            </a:r>
            <a:br>
              <a:rPr lang="en-AU"/>
            </a:br>
            <a:r>
              <a:rPr lang="en-AU"/>
              <a:t>SUBHEADING</a:t>
            </a:r>
          </a:p>
        </p:txBody>
      </p:sp>
      <p:sp>
        <p:nvSpPr>
          <p:cNvPr id="28" name="Text Placeholder 12">
            <a:extLst>
              <a:ext uri="{FF2B5EF4-FFF2-40B4-BE49-F238E27FC236}">
                <a16:creationId xmlns:a16="http://schemas.microsoft.com/office/drawing/2014/main" id="{AC2398F4-87EA-4BB0-8E07-9F063F0DB032}"/>
              </a:ext>
            </a:extLst>
          </p:cNvPr>
          <p:cNvSpPr>
            <a:spLocks noGrp="1"/>
          </p:cNvSpPr>
          <p:nvPr>
            <p:ph type="body" sz="quarter" idx="16"/>
          </p:nvPr>
        </p:nvSpPr>
        <p:spPr>
          <a:xfrm>
            <a:off x="6577261" y="2515554"/>
            <a:ext cx="1871413" cy="3466146"/>
          </a:xfrm>
        </p:spPr>
        <p:txBody>
          <a:bodyPr spcFirstLastPara="0" wrap="square">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29" name="Text Placeholder 12">
            <a:extLst>
              <a:ext uri="{FF2B5EF4-FFF2-40B4-BE49-F238E27FC236}">
                <a16:creationId xmlns:a16="http://schemas.microsoft.com/office/drawing/2014/main" id="{2D63A8C7-03C6-49C4-9FBF-B07087177172}"/>
              </a:ext>
            </a:extLst>
          </p:cNvPr>
          <p:cNvSpPr>
            <a:spLocks noGrp="1"/>
          </p:cNvSpPr>
          <p:nvPr>
            <p:ph type="body" sz="quarter" idx="17" hasCustomPrompt="1"/>
          </p:nvPr>
        </p:nvSpPr>
        <p:spPr>
          <a:xfrm>
            <a:off x="9625261" y="1782071"/>
            <a:ext cx="1871413" cy="591893"/>
          </a:xfrm>
        </p:spPr>
        <p:txBody>
          <a:bodyPr wrap="square">
            <a:spAutoFit/>
          </a:bodyPr>
          <a:lstStyle>
            <a:lvl1pPr marL="15875" indent="-15875">
              <a:lnSpc>
                <a:spcPct val="80000"/>
              </a:lnSpc>
              <a:spcBef>
                <a:spcPts val="0"/>
              </a:spcBef>
              <a:buNone/>
              <a:tabLst/>
              <a:defRPr sz="24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30" name="Text Placeholder 12">
            <a:extLst>
              <a:ext uri="{FF2B5EF4-FFF2-40B4-BE49-F238E27FC236}">
                <a16:creationId xmlns:a16="http://schemas.microsoft.com/office/drawing/2014/main" id="{E4E884F4-C743-4760-B3BA-AD6676280667}"/>
              </a:ext>
            </a:extLst>
          </p:cNvPr>
          <p:cNvSpPr>
            <a:spLocks noGrp="1"/>
          </p:cNvSpPr>
          <p:nvPr>
            <p:ph type="body" sz="quarter" idx="18"/>
          </p:nvPr>
        </p:nvSpPr>
        <p:spPr>
          <a:xfrm>
            <a:off x="9625262" y="2515554"/>
            <a:ext cx="1871413" cy="3466146"/>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2">
            <a:extLst>
              <a:ext uri="{FF2B5EF4-FFF2-40B4-BE49-F238E27FC236}">
                <a16:creationId xmlns:a16="http://schemas.microsoft.com/office/drawing/2014/main" id="{03901D98-1A56-4BC7-9474-F8880B52D621}"/>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3">
            <a:extLst>
              <a:ext uri="{FF2B5EF4-FFF2-40B4-BE49-F238E27FC236}">
                <a16:creationId xmlns:a16="http://schemas.microsoft.com/office/drawing/2014/main" id="{5167BC1F-46F8-4D0E-94E4-74ABCBAF146F}"/>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82C8A76F-2F4E-4F38-9365-CEAC21C18EC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20060285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Quadrants">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2575777-3BBB-4534-A271-A365A28A4EEE}"/>
              </a:ext>
            </a:extLst>
          </p:cNvPr>
          <p:cNvGrpSpPr/>
          <p:nvPr/>
        </p:nvGrpSpPr>
        <p:grpSpPr>
          <a:xfrm>
            <a:off x="695323" y="1449386"/>
            <a:ext cx="10801351" cy="4532313"/>
            <a:chOff x="481677" y="1603375"/>
            <a:chExt cx="11260086" cy="4332288"/>
          </a:xfrm>
        </p:grpSpPr>
        <p:sp>
          <p:nvSpPr>
            <p:cNvPr id="39" name="Rectangle 38">
              <a:extLst>
                <a:ext uri="{FF2B5EF4-FFF2-40B4-BE49-F238E27FC236}">
                  <a16:creationId xmlns:a16="http://schemas.microsoft.com/office/drawing/2014/main" id="{9A78AF48-3775-4D55-861F-045A3C4812F7}"/>
                </a:ext>
              </a:extLst>
            </p:cNvPr>
            <p:cNvSpPr/>
            <p:nvPr/>
          </p:nvSpPr>
          <p:spPr>
            <a:xfrm>
              <a:off x="481677" y="1603375"/>
              <a:ext cx="5630042" cy="21692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latin typeface="Arial" panose="020B0004020202020204" pitchFamily="34" charset="0"/>
              </a:endParaRPr>
            </a:p>
          </p:txBody>
        </p:sp>
        <p:sp>
          <p:nvSpPr>
            <p:cNvPr id="40" name="Rectangle 39">
              <a:extLst>
                <a:ext uri="{FF2B5EF4-FFF2-40B4-BE49-F238E27FC236}">
                  <a16:creationId xmlns:a16="http://schemas.microsoft.com/office/drawing/2014/main" id="{1BD7A539-2A92-42DF-B34D-13F5E9678EB4}"/>
                </a:ext>
              </a:extLst>
            </p:cNvPr>
            <p:cNvSpPr/>
            <p:nvPr/>
          </p:nvSpPr>
          <p:spPr>
            <a:xfrm>
              <a:off x="6111721" y="1603375"/>
              <a:ext cx="5630042" cy="21692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latin typeface="Arial" panose="020B0004020202020204" pitchFamily="34" charset="0"/>
              </a:endParaRPr>
            </a:p>
          </p:txBody>
        </p:sp>
        <p:sp>
          <p:nvSpPr>
            <p:cNvPr id="41" name="Rectangle 40">
              <a:extLst>
                <a:ext uri="{FF2B5EF4-FFF2-40B4-BE49-F238E27FC236}">
                  <a16:creationId xmlns:a16="http://schemas.microsoft.com/office/drawing/2014/main" id="{C4D9DB80-1BF3-4D0B-AA60-AF3FEF473BD2}"/>
                </a:ext>
              </a:extLst>
            </p:cNvPr>
            <p:cNvSpPr/>
            <p:nvPr/>
          </p:nvSpPr>
          <p:spPr>
            <a:xfrm>
              <a:off x="481677" y="3766377"/>
              <a:ext cx="5630042" cy="2169286"/>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latin typeface="Arial" panose="020B0004020202020204" pitchFamily="34" charset="0"/>
              </a:endParaRPr>
            </a:p>
          </p:txBody>
        </p:sp>
        <p:sp>
          <p:nvSpPr>
            <p:cNvPr id="42" name="Rectangle 41">
              <a:extLst>
                <a:ext uri="{FF2B5EF4-FFF2-40B4-BE49-F238E27FC236}">
                  <a16:creationId xmlns:a16="http://schemas.microsoft.com/office/drawing/2014/main" id="{F7927DE5-EADA-4DCD-A1FE-E54331AF0909}"/>
                </a:ext>
              </a:extLst>
            </p:cNvPr>
            <p:cNvSpPr/>
            <p:nvPr/>
          </p:nvSpPr>
          <p:spPr>
            <a:xfrm>
              <a:off x="6111721" y="3766377"/>
              <a:ext cx="5630042" cy="21692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latin typeface="Arial" panose="020B0004020202020204" pitchFamily="34" charset="0"/>
              </a:endParaRPr>
            </a:p>
          </p:txBody>
        </p:sp>
      </p:grpSp>
      <p:sp>
        <p:nvSpPr>
          <p:cNvPr id="5" name="Title 3">
            <a:extLst>
              <a:ext uri="{FF2B5EF4-FFF2-40B4-BE49-F238E27FC236}">
                <a16:creationId xmlns:a16="http://schemas.microsoft.com/office/drawing/2014/main" id="{7764EFF6-E990-4DB8-B028-351CED31235F}"/>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1" name="Text Placeholder 12">
            <a:extLst>
              <a:ext uri="{FF2B5EF4-FFF2-40B4-BE49-F238E27FC236}">
                <a16:creationId xmlns:a16="http://schemas.microsoft.com/office/drawing/2014/main" id="{B9D380C8-0A92-4F49-9F08-4A33AAE23B50}"/>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 name="Text Placeholder 12">
            <a:extLst>
              <a:ext uri="{FF2B5EF4-FFF2-40B4-BE49-F238E27FC236}">
                <a16:creationId xmlns:a16="http://schemas.microsoft.com/office/drawing/2014/main" id="{26DDE8F5-76C5-42C1-A9CC-C400C8F31904}"/>
              </a:ext>
            </a:extLst>
          </p:cNvPr>
          <p:cNvSpPr>
            <a:spLocks noGrp="1"/>
          </p:cNvSpPr>
          <p:nvPr>
            <p:ph type="body" sz="quarter" idx="11" hasCustomPrompt="1"/>
          </p:nvPr>
        </p:nvSpPr>
        <p:spPr>
          <a:xfrm>
            <a:off x="959680" y="1782072"/>
            <a:ext cx="4882288" cy="296363"/>
          </a:xfrm>
        </p:spPr>
        <p:txBody>
          <a:bodyPr wrap="square">
            <a:spAutoFit/>
          </a:bodyPr>
          <a:lstStyle>
            <a:lvl1pPr marL="15875" indent="-15875">
              <a:lnSpc>
                <a:spcPct val="80000"/>
              </a:lnSpc>
              <a:spcBef>
                <a:spcPts val="0"/>
              </a:spcBef>
              <a:buNone/>
              <a:tabLst/>
              <a:defRPr sz="2400" b="1" i="0" cap="all" baseline="0">
                <a:solidFill>
                  <a:srgbClr val="1C1C1C"/>
                </a:solidFill>
                <a:latin typeface="+mj-lt"/>
                <a:cs typeface="SBS Sans Cond Bold" pitchFamily="50" charset="0"/>
              </a:defRPr>
            </a:lvl1pPr>
          </a:lstStyle>
          <a:p>
            <a:pPr lvl="0"/>
            <a:r>
              <a:rPr lang="en-AU" dirty="0"/>
              <a:t>SHORT SUBHEADING</a:t>
            </a:r>
          </a:p>
        </p:txBody>
      </p:sp>
      <p:sp>
        <p:nvSpPr>
          <p:cNvPr id="3" name="Text Placeholder 12">
            <a:extLst>
              <a:ext uri="{FF2B5EF4-FFF2-40B4-BE49-F238E27FC236}">
                <a16:creationId xmlns:a16="http://schemas.microsoft.com/office/drawing/2014/main" id="{E1EF2FAC-F67C-4426-B0F1-15ADD5C01DE9}"/>
              </a:ext>
            </a:extLst>
          </p:cNvPr>
          <p:cNvSpPr>
            <a:spLocks noGrp="1"/>
          </p:cNvSpPr>
          <p:nvPr>
            <p:ph type="body" sz="quarter" idx="12"/>
          </p:nvPr>
        </p:nvSpPr>
        <p:spPr>
          <a:xfrm>
            <a:off x="959681" y="2198902"/>
            <a:ext cx="4882288" cy="1223063"/>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12">
            <a:extLst>
              <a:ext uri="{FF2B5EF4-FFF2-40B4-BE49-F238E27FC236}">
                <a16:creationId xmlns:a16="http://schemas.microsoft.com/office/drawing/2014/main" id="{2C762913-4A66-4926-A430-C6CB6B08955B}"/>
              </a:ext>
            </a:extLst>
          </p:cNvPr>
          <p:cNvSpPr>
            <a:spLocks noGrp="1"/>
          </p:cNvSpPr>
          <p:nvPr>
            <p:ph type="body" sz="quarter" idx="13" hasCustomPrompt="1"/>
          </p:nvPr>
        </p:nvSpPr>
        <p:spPr>
          <a:xfrm>
            <a:off x="6360355" y="1782072"/>
            <a:ext cx="4882288" cy="296363"/>
          </a:xfrm>
        </p:spPr>
        <p:txBody>
          <a:bodyPr wrap="square">
            <a:spAutoFit/>
          </a:bodyPr>
          <a:lstStyle>
            <a:lvl1pPr marL="15875" indent="-15875">
              <a:lnSpc>
                <a:spcPct val="80000"/>
              </a:lnSpc>
              <a:spcBef>
                <a:spcPts val="0"/>
              </a:spcBef>
              <a:buNone/>
              <a:tabLst/>
              <a:defRPr sz="2400" b="1" i="0" cap="all" baseline="0">
                <a:solidFill>
                  <a:schemeClr val="tx1"/>
                </a:solidFill>
                <a:latin typeface="+mj-lt"/>
                <a:cs typeface="SBS Sans Cond Bold" pitchFamily="50" charset="0"/>
              </a:defRPr>
            </a:lvl1pPr>
          </a:lstStyle>
          <a:p>
            <a:pPr lvl="0"/>
            <a:r>
              <a:rPr lang="en-AU"/>
              <a:t>SHORT SUBHEADING</a:t>
            </a:r>
          </a:p>
        </p:txBody>
      </p:sp>
      <p:sp>
        <p:nvSpPr>
          <p:cNvPr id="12" name="Text Placeholder 12">
            <a:extLst>
              <a:ext uri="{FF2B5EF4-FFF2-40B4-BE49-F238E27FC236}">
                <a16:creationId xmlns:a16="http://schemas.microsoft.com/office/drawing/2014/main" id="{F54E800D-BBA6-4BA8-93DE-66765B09593A}"/>
              </a:ext>
            </a:extLst>
          </p:cNvPr>
          <p:cNvSpPr>
            <a:spLocks noGrp="1"/>
          </p:cNvSpPr>
          <p:nvPr>
            <p:ph type="body" sz="quarter" idx="14"/>
          </p:nvPr>
        </p:nvSpPr>
        <p:spPr>
          <a:xfrm>
            <a:off x="6360356" y="2198902"/>
            <a:ext cx="4882288" cy="122306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EDEE89D1-20D1-47E5-91DC-22272C00B500}"/>
              </a:ext>
            </a:extLst>
          </p:cNvPr>
          <p:cNvSpPr>
            <a:spLocks noGrp="1"/>
          </p:cNvSpPr>
          <p:nvPr>
            <p:ph type="body" sz="quarter" idx="15" hasCustomPrompt="1"/>
          </p:nvPr>
        </p:nvSpPr>
        <p:spPr>
          <a:xfrm>
            <a:off x="959680" y="4007317"/>
            <a:ext cx="4882288" cy="296363"/>
          </a:xfrm>
        </p:spPr>
        <p:txBody>
          <a:bodyPr wrap="square">
            <a:spAutoFit/>
          </a:bodyPr>
          <a:lstStyle>
            <a:lvl1pPr marL="15875" indent="-15875">
              <a:lnSpc>
                <a:spcPct val="80000"/>
              </a:lnSpc>
              <a:spcBef>
                <a:spcPts val="0"/>
              </a:spcBef>
              <a:buNone/>
              <a:tabLst/>
              <a:defRPr sz="2400" b="1" i="0" cap="all" baseline="0">
                <a:solidFill>
                  <a:schemeClr val="accent1"/>
                </a:solidFill>
                <a:latin typeface="+mj-lt"/>
                <a:cs typeface="SBS Sans Cond Bold" pitchFamily="50" charset="0"/>
              </a:defRPr>
            </a:lvl1pPr>
          </a:lstStyle>
          <a:p>
            <a:pPr lvl="0"/>
            <a:r>
              <a:rPr lang="en-AU"/>
              <a:t>SHORT SUBHEADING</a:t>
            </a:r>
          </a:p>
        </p:txBody>
      </p:sp>
      <p:sp>
        <p:nvSpPr>
          <p:cNvPr id="15" name="Text Placeholder 12">
            <a:extLst>
              <a:ext uri="{FF2B5EF4-FFF2-40B4-BE49-F238E27FC236}">
                <a16:creationId xmlns:a16="http://schemas.microsoft.com/office/drawing/2014/main" id="{D1410C2C-6346-4AA0-BAD1-DF52EAF1766D}"/>
              </a:ext>
            </a:extLst>
          </p:cNvPr>
          <p:cNvSpPr>
            <a:spLocks noGrp="1"/>
          </p:cNvSpPr>
          <p:nvPr>
            <p:ph type="body" sz="quarter" idx="16"/>
          </p:nvPr>
        </p:nvSpPr>
        <p:spPr>
          <a:xfrm>
            <a:off x="959681" y="4424147"/>
            <a:ext cx="4882288" cy="1223063"/>
          </a:xfrm>
        </p:spPr>
        <p:txBody>
          <a:bodyPr spcFirstLastPara="0" wrap="square">
            <a:noAutofit/>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BC2C9EB9-501E-4106-B6D6-7731724F57C2}"/>
              </a:ext>
            </a:extLst>
          </p:cNvPr>
          <p:cNvSpPr>
            <a:spLocks noGrp="1"/>
          </p:cNvSpPr>
          <p:nvPr>
            <p:ph type="body" sz="quarter" idx="17" hasCustomPrompt="1"/>
          </p:nvPr>
        </p:nvSpPr>
        <p:spPr>
          <a:xfrm>
            <a:off x="6360355" y="4007317"/>
            <a:ext cx="4882288" cy="296363"/>
          </a:xfrm>
        </p:spPr>
        <p:txBody>
          <a:bodyPr wrap="square">
            <a:spAutoFit/>
          </a:bodyPr>
          <a:lstStyle>
            <a:lvl1pPr marL="15875" indent="-15875">
              <a:lnSpc>
                <a:spcPct val="80000"/>
              </a:lnSpc>
              <a:spcBef>
                <a:spcPts val="0"/>
              </a:spcBef>
              <a:buNone/>
              <a:tabLst/>
              <a:defRPr sz="2400" b="1" i="0" cap="all" baseline="0">
                <a:solidFill>
                  <a:schemeClr val="bg1"/>
                </a:solidFill>
                <a:latin typeface="+mj-lt"/>
                <a:cs typeface="SBS Sans Cond Bold" pitchFamily="50" charset="0"/>
              </a:defRPr>
            </a:lvl1pPr>
          </a:lstStyle>
          <a:p>
            <a:pPr lvl="0"/>
            <a:r>
              <a:rPr lang="en-AU"/>
              <a:t>SHORT SUBHEADING</a:t>
            </a:r>
          </a:p>
        </p:txBody>
      </p:sp>
      <p:sp>
        <p:nvSpPr>
          <p:cNvPr id="17" name="Text Placeholder 12">
            <a:extLst>
              <a:ext uri="{FF2B5EF4-FFF2-40B4-BE49-F238E27FC236}">
                <a16:creationId xmlns:a16="http://schemas.microsoft.com/office/drawing/2014/main" id="{9CFD49B8-B80E-467A-8679-A2994EFF0419}"/>
              </a:ext>
            </a:extLst>
          </p:cNvPr>
          <p:cNvSpPr>
            <a:spLocks noGrp="1"/>
          </p:cNvSpPr>
          <p:nvPr>
            <p:ph type="body" sz="quarter" idx="18"/>
          </p:nvPr>
        </p:nvSpPr>
        <p:spPr>
          <a:xfrm>
            <a:off x="6360356" y="4424147"/>
            <a:ext cx="4882288" cy="1223063"/>
          </a:xfrm>
        </p:spPr>
        <p:txBody>
          <a:bodyPr spcFirstLastPara="0" wrap="square">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12">
            <a:extLst>
              <a:ext uri="{FF2B5EF4-FFF2-40B4-BE49-F238E27FC236}">
                <a16:creationId xmlns:a16="http://schemas.microsoft.com/office/drawing/2014/main" id="{CE18B2A6-42AE-4D29-8A03-C7B312D3D47B}"/>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8" name="Footer Placeholder 3">
            <a:extLst>
              <a:ext uri="{FF2B5EF4-FFF2-40B4-BE49-F238E27FC236}">
                <a16:creationId xmlns:a16="http://schemas.microsoft.com/office/drawing/2014/main" id="{72B7C8BD-A74B-4BD4-A393-7A1FD76F143D}"/>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4" name="Slide Number Placeholder 5">
            <a:extLst>
              <a:ext uri="{FF2B5EF4-FFF2-40B4-BE49-F238E27FC236}">
                <a16:creationId xmlns:a16="http://schemas.microsoft.com/office/drawing/2014/main" id="{6FD4B77E-20C6-442C-B1AF-9F4A365A13C2}"/>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28620986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 Quadrants">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1303560-6879-4D02-93E9-8ACD9C9068D0}"/>
              </a:ext>
            </a:extLst>
          </p:cNvPr>
          <p:cNvGrpSpPr/>
          <p:nvPr/>
        </p:nvGrpSpPr>
        <p:grpSpPr>
          <a:xfrm>
            <a:off x="695324" y="1449386"/>
            <a:ext cx="10801352" cy="4532313"/>
            <a:chOff x="0" y="1349331"/>
            <a:chExt cx="18258833" cy="4186443"/>
          </a:xfrm>
        </p:grpSpPr>
        <p:sp>
          <p:nvSpPr>
            <p:cNvPr id="31" name="Rectangle 30">
              <a:extLst>
                <a:ext uri="{FF2B5EF4-FFF2-40B4-BE49-F238E27FC236}">
                  <a16:creationId xmlns:a16="http://schemas.microsoft.com/office/drawing/2014/main" id="{69298858-F24A-40CF-BC78-3C7426BDF003}"/>
                </a:ext>
              </a:extLst>
            </p:cNvPr>
            <p:cNvSpPr/>
            <p:nvPr/>
          </p:nvSpPr>
          <p:spPr>
            <a:xfrm>
              <a:off x="0" y="1349331"/>
              <a:ext cx="6095999" cy="2096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rgbClr val="1C1C1C"/>
                </a:solidFill>
                <a:latin typeface="Arial" panose="020B0004020202020204" pitchFamily="34" charset="0"/>
              </a:endParaRPr>
            </a:p>
          </p:txBody>
        </p:sp>
        <p:sp>
          <p:nvSpPr>
            <p:cNvPr id="32" name="Rectangle 31">
              <a:extLst>
                <a:ext uri="{FF2B5EF4-FFF2-40B4-BE49-F238E27FC236}">
                  <a16:creationId xmlns:a16="http://schemas.microsoft.com/office/drawing/2014/main" id="{E3D5F339-64F4-417C-B12C-3B3867210E05}"/>
                </a:ext>
              </a:extLst>
            </p:cNvPr>
            <p:cNvSpPr/>
            <p:nvPr/>
          </p:nvSpPr>
          <p:spPr>
            <a:xfrm>
              <a:off x="6096001" y="1349331"/>
              <a:ext cx="6095999" cy="2096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latin typeface="Arial" panose="020B0004020202020204" pitchFamily="34" charset="0"/>
              </a:endParaRPr>
            </a:p>
          </p:txBody>
        </p:sp>
        <p:sp>
          <p:nvSpPr>
            <p:cNvPr id="34" name="Rectangle 33">
              <a:extLst>
                <a:ext uri="{FF2B5EF4-FFF2-40B4-BE49-F238E27FC236}">
                  <a16:creationId xmlns:a16="http://schemas.microsoft.com/office/drawing/2014/main" id="{DD272CF7-70DC-40C3-8ED8-F62C9184617A}"/>
                </a:ext>
              </a:extLst>
            </p:cNvPr>
            <p:cNvSpPr/>
            <p:nvPr/>
          </p:nvSpPr>
          <p:spPr>
            <a:xfrm>
              <a:off x="0" y="3439516"/>
              <a:ext cx="6095999" cy="2096258"/>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latin typeface="Arial" panose="020B0004020202020204" pitchFamily="34" charset="0"/>
              </a:endParaRPr>
            </a:p>
          </p:txBody>
        </p:sp>
        <p:sp>
          <p:nvSpPr>
            <p:cNvPr id="35" name="Rectangle 34">
              <a:extLst>
                <a:ext uri="{FF2B5EF4-FFF2-40B4-BE49-F238E27FC236}">
                  <a16:creationId xmlns:a16="http://schemas.microsoft.com/office/drawing/2014/main" id="{BDDF790C-A439-4604-9C6E-F10408A7C2DD}"/>
                </a:ext>
              </a:extLst>
            </p:cNvPr>
            <p:cNvSpPr/>
            <p:nvPr/>
          </p:nvSpPr>
          <p:spPr>
            <a:xfrm>
              <a:off x="6096002" y="3439516"/>
              <a:ext cx="6095999" cy="2096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latin typeface="Arial" panose="020B0004020202020204" pitchFamily="34" charset="0"/>
              </a:endParaRPr>
            </a:p>
          </p:txBody>
        </p:sp>
        <p:sp>
          <p:nvSpPr>
            <p:cNvPr id="36" name="Rectangle 35">
              <a:extLst>
                <a:ext uri="{FF2B5EF4-FFF2-40B4-BE49-F238E27FC236}">
                  <a16:creationId xmlns:a16="http://schemas.microsoft.com/office/drawing/2014/main" id="{B4CFF1B6-BF49-412B-B498-9F19AE117E7A}"/>
                </a:ext>
              </a:extLst>
            </p:cNvPr>
            <p:cNvSpPr/>
            <p:nvPr/>
          </p:nvSpPr>
          <p:spPr>
            <a:xfrm>
              <a:off x="12162834" y="1349331"/>
              <a:ext cx="6095999" cy="2096258"/>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dirty="0">
                <a:solidFill>
                  <a:schemeClr val="tx1"/>
                </a:solidFill>
                <a:latin typeface="Arial" panose="020B0004020202020204" pitchFamily="34" charset="0"/>
              </a:endParaRPr>
            </a:p>
          </p:txBody>
        </p:sp>
        <p:sp>
          <p:nvSpPr>
            <p:cNvPr id="37" name="Rectangle 36">
              <a:extLst>
                <a:ext uri="{FF2B5EF4-FFF2-40B4-BE49-F238E27FC236}">
                  <a16:creationId xmlns:a16="http://schemas.microsoft.com/office/drawing/2014/main" id="{E97D670A-F02A-4E50-9556-AFE659A6B0D0}"/>
                </a:ext>
              </a:extLst>
            </p:cNvPr>
            <p:cNvSpPr/>
            <p:nvPr/>
          </p:nvSpPr>
          <p:spPr>
            <a:xfrm>
              <a:off x="12162834" y="3439516"/>
              <a:ext cx="6095999" cy="2096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rgbClr val="1C1C1C"/>
                </a:solidFill>
                <a:latin typeface="Arial" panose="020B0004020202020204" pitchFamily="34" charset="0"/>
              </a:endParaRPr>
            </a:p>
          </p:txBody>
        </p:sp>
      </p:grpSp>
      <p:sp>
        <p:nvSpPr>
          <p:cNvPr id="6" name="Title 3">
            <a:extLst>
              <a:ext uri="{FF2B5EF4-FFF2-40B4-BE49-F238E27FC236}">
                <a16:creationId xmlns:a16="http://schemas.microsoft.com/office/drawing/2014/main" id="{1DAFBF68-F90F-4CDC-82EB-BFB2A104BF9B}"/>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1" name="Text Placeholder 12">
            <a:extLst>
              <a:ext uri="{FF2B5EF4-FFF2-40B4-BE49-F238E27FC236}">
                <a16:creationId xmlns:a16="http://schemas.microsoft.com/office/drawing/2014/main" id="{8EEFE936-2A2C-4E57-910B-3DB303A701E7}"/>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 name="Text Placeholder 12">
            <a:extLst>
              <a:ext uri="{FF2B5EF4-FFF2-40B4-BE49-F238E27FC236}">
                <a16:creationId xmlns:a16="http://schemas.microsoft.com/office/drawing/2014/main" id="{B03671EA-7BC3-40B3-8491-92654D048117}"/>
              </a:ext>
            </a:extLst>
          </p:cNvPr>
          <p:cNvSpPr>
            <a:spLocks noGrp="1"/>
          </p:cNvSpPr>
          <p:nvPr>
            <p:ph type="body" sz="quarter" idx="11" hasCustomPrompt="1"/>
          </p:nvPr>
        </p:nvSpPr>
        <p:spPr>
          <a:xfrm>
            <a:off x="959681" y="1782072"/>
            <a:ext cx="3071992" cy="296428"/>
          </a:xfrm>
        </p:spPr>
        <p:txBody>
          <a:bodyPr wrap="square">
            <a:spAutoFit/>
          </a:bodyPr>
          <a:lstStyle>
            <a:lvl1pPr marL="15875" indent="-15875">
              <a:lnSpc>
                <a:spcPct val="80000"/>
              </a:lnSpc>
              <a:spcBef>
                <a:spcPts val="0"/>
              </a:spcBef>
              <a:buNone/>
              <a:tabLst/>
              <a:defRPr sz="2400" b="1" i="0" cap="all" baseline="0">
                <a:solidFill>
                  <a:srgbClr val="1C1C1C"/>
                </a:solidFill>
                <a:latin typeface="+mj-lt"/>
                <a:cs typeface="SBS Sans Cond Bold" pitchFamily="50" charset="0"/>
              </a:defRPr>
            </a:lvl1pPr>
          </a:lstStyle>
          <a:p>
            <a:pPr lvl="0"/>
            <a:r>
              <a:rPr lang="en-AU"/>
              <a:t>SHORT SUBHEADING</a:t>
            </a:r>
          </a:p>
        </p:txBody>
      </p:sp>
      <p:sp>
        <p:nvSpPr>
          <p:cNvPr id="3" name="Text Placeholder 12">
            <a:extLst>
              <a:ext uri="{FF2B5EF4-FFF2-40B4-BE49-F238E27FC236}">
                <a16:creationId xmlns:a16="http://schemas.microsoft.com/office/drawing/2014/main" id="{42AE49DD-5B88-4263-BCCC-6564BA7EFD3A}"/>
              </a:ext>
            </a:extLst>
          </p:cNvPr>
          <p:cNvSpPr>
            <a:spLocks noGrp="1"/>
          </p:cNvSpPr>
          <p:nvPr>
            <p:ph type="body" sz="quarter" idx="12"/>
          </p:nvPr>
        </p:nvSpPr>
        <p:spPr>
          <a:xfrm>
            <a:off x="959682" y="2198902"/>
            <a:ext cx="3071992" cy="1223063"/>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2">
            <a:extLst>
              <a:ext uri="{FF2B5EF4-FFF2-40B4-BE49-F238E27FC236}">
                <a16:creationId xmlns:a16="http://schemas.microsoft.com/office/drawing/2014/main" id="{65453298-2B2B-4288-B96D-EA9EEFCD9C20}"/>
              </a:ext>
            </a:extLst>
          </p:cNvPr>
          <p:cNvSpPr>
            <a:spLocks noGrp="1"/>
          </p:cNvSpPr>
          <p:nvPr>
            <p:ph type="body" sz="quarter" idx="13" hasCustomPrompt="1"/>
          </p:nvPr>
        </p:nvSpPr>
        <p:spPr>
          <a:xfrm>
            <a:off x="4548627" y="1782072"/>
            <a:ext cx="3071992" cy="296428"/>
          </a:xfrm>
        </p:spPr>
        <p:txBody>
          <a:bodyPr wrap="square">
            <a:spAutoFit/>
          </a:bodyPr>
          <a:lstStyle>
            <a:lvl1pPr marL="15875" indent="-15875">
              <a:lnSpc>
                <a:spcPct val="80000"/>
              </a:lnSpc>
              <a:spcBef>
                <a:spcPts val="0"/>
              </a:spcBef>
              <a:buNone/>
              <a:tabLst/>
              <a:defRPr sz="2400" b="1" i="0" cap="all" baseline="0">
                <a:solidFill>
                  <a:schemeClr val="tx1"/>
                </a:solidFill>
                <a:latin typeface="+mj-lt"/>
                <a:cs typeface="SBS Sans Cond Bold" pitchFamily="50" charset="0"/>
              </a:defRPr>
            </a:lvl1pPr>
          </a:lstStyle>
          <a:p>
            <a:pPr lvl="0"/>
            <a:r>
              <a:rPr lang="en-AU"/>
              <a:t>SHORT SUBHEADING</a:t>
            </a:r>
          </a:p>
        </p:txBody>
      </p:sp>
      <p:sp>
        <p:nvSpPr>
          <p:cNvPr id="13" name="Text Placeholder 12">
            <a:extLst>
              <a:ext uri="{FF2B5EF4-FFF2-40B4-BE49-F238E27FC236}">
                <a16:creationId xmlns:a16="http://schemas.microsoft.com/office/drawing/2014/main" id="{86E87CA8-650B-4413-9769-310F4BAAA494}"/>
              </a:ext>
            </a:extLst>
          </p:cNvPr>
          <p:cNvSpPr>
            <a:spLocks noGrp="1"/>
          </p:cNvSpPr>
          <p:nvPr>
            <p:ph type="body" sz="quarter" idx="14"/>
          </p:nvPr>
        </p:nvSpPr>
        <p:spPr>
          <a:xfrm>
            <a:off x="4548628" y="2198902"/>
            <a:ext cx="3071992" cy="122306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Text Placeholder 12">
            <a:extLst>
              <a:ext uri="{FF2B5EF4-FFF2-40B4-BE49-F238E27FC236}">
                <a16:creationId xmlns:a16="http://schemas.microsoft.com/office/drawing/2014/main" id="{1A508367-5DDD-4B4B-A4D3-72A5DAE5D9ED}"/>
              </a:ext>
            </a:extLst>
          </p:cNvPr>
          <p:cNvSpPr>
            <a:spLocks noGrp="1"/>
          </p:cNvSpPr>
          <p:nvPr>
            <p:ph type="body" sz="quarter" idx="15" hasCustomPrompt="1"/>
          </p:nvPr>
        </p:nvSpPr>
        <p:spPr>
          <a:xfrm>
            <a:off x="8177582" y="1782072"/>
            <a:ext cx="3071992" cy="296428"/>
          </a:xfrm>
        </p:spPr>
        <p:txBody>
          <a:bodyPr wrap="square">
            <a:spAutoFit/>
          </a:bodyPr>
          <a:lstStyle>
            <a:lvl1pPr marL="15875" indent="-15875">
              <a:lnSpc>
                <a:spcPct val="80000"/>
              </a:lnSpc>
              <a:spcBef>
                <a:spcPts val="0"/>
              </a:spcBef>
              <a:buNone/>
              <a:tabLst/>
              <a:defRPr sz="2400" b="1" i="0" cap="all" baseline="0">
                <a:solidFill>
                  <a:schemeClr val="accent1"/>
                </a:solidFill>
                <a:latin typeface="+mj-lt"/>
                <a:cs typeface="SBS Sans Cond Bold" pitchFamily="50" charset="0"/>
              </a:defRPr>
            </a:lvl1pPr>
          </a:lstStyle>
          <a:p>
            <a:pPr lvl="0"/>
            <a:r>
              <a:rPr lang="en-AU"/>
              <a:t>SHORT SUBHEADING</a:t>
            </a:r>
          </a:p>
        </p:txBody>
      </p:sp>
      <p:sp>
        <p:nvSpPr>
          <p:cNvPr id="18" name="Text Placeholder 12">
            <a:extLst>
              <a:ext uri="{FF2B5EF4-FFF2-40B4-BE49-F238E27FC236}">
                <a16:creationId xmlns:a16="http://schemas.microsoft.com/office/drawing/2014/main" id="{DB67D7C1-ED0A-4339-A581-9C7F9E400E7B}"/>
              </a:ext>
            </a:extLst>
          </p:cNvPr>
          <p:cNvSpPr>
            <a:spLocks noGrp="1"/>
          </p:cNvSpPr>
          <p:nvPr>
            <p:ph type="body" sz="quarter" idx="16"/>
          </p:nvPr>
        </p:nvSpPr>
        <p:spPr>
          <a:xfrm>
            <a:off x="8177583" y="2198902"/>
            <a:ext cx="3071992" cy="1223063"/>
          </a:xfrm>
        </p:spPr>
        <p:txBody>
          <a:bodyPr spcFirstLastPara="0" wrap="square">
            <a:noAutofit/>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3CED148A-D071-4166-9522-4DB4B000ADD9}"/>
              </a:ext>
            </a:extLst>
          </p:cNvPr>
          <p:cNvSpPr>
            <a:spLocks noGrp="1"/>
          </p:cNvSpPr>
          <p:nvPr>
            <p:ph type="body" sz="quarter" idx="17" hasCustomPrompt="1"/>
          </p:nvPr>
        </p:nvSpPr>
        <p:spPr>
          <a:xfrm>
            <a:off x="959681" y="4007317"/>
            <a:ext cx="3071992" cy="296428"/>
          </a:xfrm>
        </p:spPr>
        <p:txBody>
          <a:bodyPr wrap="square">
            <a:spAutoFit/>
          </a:bodyPr>
          <a:lstStyle>
            <a:lvl1pPr marL="15875" indent="-15875">
              <a:lnSpc>
                <a:spcPct val="80000"/>
              </a:lnSpc>
              <a:spcBef>
                <a:spcPts val="0"/>
              </a:spcBef>
              <a:buNone/>
              <a:tabLst/>
              <a:defRPr sz="2400" b="1" i="0" cap="all" baseline="0">
                <a:solidFill>
                  <a:schemeClr val="accent1"/>
                </a:solidFill>
                <a:latin typeface="+mj-lt"/>
                <a:cs typeface="SBS Sans Cond Bold" pitchFamily="50" charset="0"/>
              </a:defRPr>
            </a:lvl1pPr>
          </a:lstStyle>
          <a:p>
            <a:pPr lvl="0"/>
            <a:r>
              <a:rPr lang="en-AU"/>
              <a:t>SHORT SUBHEADING</a:t>
            </a:r>
          </a:p>
        </p:txBody>
      </p:sp>
      <p:sp>
        <p:nvSpPr>
          <p:cNvPr id="9" name="Text Placeholder 12">
            <a:extLst>
              <a:ext uri="{FF2B5EF4-FFF2-40B4-BE49-F238E27FC236}">
                <a16:creationId xmlns:a16="http://schemas.microsoft.com/office/drawing/2014/main" id="{92BB106E-B9BA-413A-AB81-9B071DA13284}"/>
              </a:ext>
            </a:extLst>
          </p:cNvPr>
          <p:cNvSpPr>
            <a:spLocks noGrp="1"/>
          </p:cNvSpPr>
          <p:nvPr>
            <p:ph type="body" sz="quarter" idx="18"/>
          </p:nvPr>
        </p:nvSpPr>
        <p:spPr>
          <a:xfrm>
            <a:off x="959682" y="4424147"/>
            <a:ext cx="3071992" cy="1223063"/>
          </a:xfrm>
        </p:spPr>
        <p:txBody>
          <a:bodyPr spcFirstLastPara="0" wrap="square">
            <a:noAutofit/>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12">
            <a:extLst>
              <a:ext uri="{FF2B5EF4-FFF2-40B4-BE49-F238E27FC236}">
                <a16:creationId xmlns:a16="http://schemas.microsoft.com/office/drawing/2014/main" id="{D320EA0A-84AF-4C9C-BDC1-D820D9274179}"/>
              </a:ext>
            </a:extLst>
          </p:cNvPr>
          <p:cNvSpPr>
            <a:spLocks noGrp="1"/>
          </p:cNvSpPr>
          <p:nvPr>
            <p:ph type="body" sz="quarter" idx="19" hasCustomPrompt="1"/>
          </p:nvPr>
        </p:nvSpPr>
        <p:spPr>
          <a:xfrm>
            <a:off x="4548627" y="4007317"/>
            <a:ext cx="3071992" cy="296428"/>
          </a:xfrm>
        </p:spPr>
        <p:txBody>
          <a:bodyPr wrap="square">
            <a:spAutoFit/>
          </a:bodyPr>
          <a:lstStyle>
            <a:lvl1pPr marL="15875" indent="-15875">
              <a:lnSpc>
                <a:spcPct val="80000"/>
              </a:lnSpc>
              <a:spcBef>
                <a:spcPts val="0"/>
              </a:spcBef>
              <a:buNone/>
              <a:tabLst/>
              <a:defRPr sz="2400" b="1" i="0" cap="all" baseline="0">
                <a:solidFill>
                  <a:schemeClr val="bg2"/>
                </a:solidFill>
                <a:latin typeface="+mj-lt"/>
                <a:cs typeface="SBS Sans Cond Bold" pitchFamily="50" charset="0"/>
              </a:defRPr>
            </a:lvl1pPr>
          </a:lstStyle>
          <a:p>
            <a:pPr lvl="0"/>
            <a:r>
              <a:rPr lang="en-AU"/>
              <a:t>SHORT SUBHEADING</a:t>
            </a:r>
          </a:p>
        </p:txBody>
      </p:sp>
      <p:sp>
        <p:nvSpPr>
          <p:cNvPr id="16" name="Text Placeholder 12">
            <a:extLst>
              <a:ext uri="{FF2B5EF4-FFF2-40B4-BE49-F238E27FC236}">
                <a16:creationId xmlns:a16="http://schemas.microsoft.com/office/drawing/2014/main" id="{8D87AC6B-31F1-40CD-B9AD-57695C7C763D}"/>
              </a:ext>
            </a:extLst>
          </p:cNvPr>
          <p:cNvSpPr>
            <a:spLocks noGrp="1"/>
          </p:cNvSpPr>
          <p:nvPr>
            <p:ph type="body" sz="quarter" idx="20"/>
          </p:nvPr>
        </p:nvSpPr>
        <p:spPr>
          <a:xfrm>
            <a:off x="4548628" y="4424147"/>
            <a:ext cx="3071992" cy="1223063"/>
          </a:xfrm>
        </p:spPr>
        <p:txBody>
          <a:bodyPr spcFirstLastPara="0" wrap="square">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2">
            <a:extLst>
              <a:ext uri="{FF2B5EF4-FFF2-40B4-BE49-F238E27FC236}">
                <a16:creationId xmlns:a16="http://schemas.microsoft.com/office/drawing/2014/main" id="{7EAA6F1B-35F5-42CE-9C23-FF037C55E0AD}"/>
              </a:ext>
            </a:extLst>
          </p:cNvPr>
          <p:cNvSpPr>
            <a:spLocks noGrp="1"/>
          </p:cNvSpPr>
          <p:nvPr>
            <p:ph type="body" sz="quarter" idx="21" hasCustomPrompt="1"/>
          </p:nvPr>
        </p:nvSpPr>
        <p:spPr>
          <a:xfrm>
            <a:off x="8177582" y="4007317"/>
            <a:ext cx="3071992" cy="296428"/>
          </a:xfrm>
        </p:spPr>
        <p:txBody>
          <a:bodyPr wrap="square">
            <a:spAutoFit/>
          </a:bodyPr>
          <a:lstStyle>
            <a:lvl1pPr marL="15875" indent="-15875">
              <a:lnSpc>
                <a:spcPct val="80000"/>
              </a:lnSpc>
              <a:spcBef>
                <a:spcPts val="0"/>
              </a:spcBef>
              <a:buNone/>
              <a:tabLst/>
              <a:defRPr sz="2400" b="1" i="0" cap="all" baseline="0">
                <a:solidFill>
                  <a:srgbClr val="1C1C1C"/>
                </a:solidFill>
                <a:latin typeface="+mj-lt"/>
                <a:cs typeface="SBS Sans Cond Bold" pitchFamily="50" charset="0"/>
              </a:defRPr>
            </a:lvl1pPr>
          </a:lstStyle>
          <a:p>
            <a:pPr lvl="0"/>
            <a:r>
              <a:rPr lang="en-AU"/>
              <a:t>SHORT SUBHEADING</a:t>
            </a:r>
          </a:p>
        </p:txBody>
      </p:sp>
      <p:sp>
        <p:nvSpPr>
          <p:cNvPr id="20" name="Text Placeholder 12">
            <a:extLst>
              <a:ext uri="{FF2B5EF4-FFF2-40B4-BE49-F238E27FC236}">
                <a16:creationId xmlns:a16="http://schemas.microsoft.com/office/drawing/2014/main" id="{0180DD5E-DCA2-4911-9294-8F3B4155A36C}"/>
              </a:ext>
            </a:extLst>
          </p:cNvPr>
          <p:cNvSpPr>
            <a:spLocks noGrp="1"/>
          </p:cNvSpPr>
          <p:nvPr>
            <p:ph type="body" sz="quarter" idx="22"/>
          </p:nvPr>
        </p:nvSpPr>
        <p:spPr>
          <a:xfrm>
            <a:off x="8177583" y="4424147"/>
            <a:ext cx="3071992" cy="1223063"/>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12">
            <a:extLst>
              <a:ext uri="{FF2B5EF4-FFF2-40B4-BE49-F238E27FC236}">
                <a16:creationId xmlns:a16="http://schemas.microsoft.com/office/drawing/2014/main" id="{10961C24-D739-4F37-9BF8-C709F1CC9C96}"/>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21" name="Footer Placeholder 3">
            <a:extLst>
              <a:ext uri="{FF2B5EF4-FFF2-40B4-BE49-F238E27FC236}">
                <a16:creationId xmlns:a16="http://schemas.microsoft.com/office/drawing/2014/main" id="{1F92931E-900D-4B0A-B3B2-D113CE72BA52}"/>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10" name="Slide Number Placeholder 5">
            <a:extLst>
              <a:ext uri="{FF2B5EF4-FFF2-40B4-BE49-F238E27FC236}">
                <a16:creationId xmlns:a16="http://schemas.microsoft.com/office/drawing/2014/main" id="{25332316-BF3E-4B1B-BFE8-A67744EC76C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2506815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 Full Screen">
    <p:bg>
      <p:bgPr>
        <a:solidFill>
          <a:srgbClr val="1C1C1C">
            <a:alpha val="0"/>
          </a:srgbClr>
        </a:solidFill>
        <a:effectLst/>
      </p:bgPr>
    </p:bg>
    <p:spTree>
      <p:nvGrpSpPr>
        <p:cNvPr id="1" name=""/>
        <p:cNvGrpSpPr/>
        <p:nvPr/>
      </p:nvGrpSpPr>
      <p:grpSpPr>
        <a:xfrm>
          <a:off x="0" y="0"/>
          <a:ext cx="0" cy="0"/>
          <a:chOff x="0" y="0"/>
          <a:chExt cx="0" cy="0"/>
        </a:xfrm>
      </p:grpSpPr>
      <p:grpSp>
        <p:nvGrpSpPr>
          <p:cNvPr id="12" name="Instructions">
            <a:extLst>
              <a:ext uri="{FF2B5EF4-FFF2-40B4-BE49-F238E27FC236}">
                <a16:creationId xmlns:a16="http://schemas.microsoft.com/office/drawing/2014/main" id="{167744FE-030E-F89B-B608-2718F1C14C24}"/>
              </a:ext>
            </a:extLst>
          </p:cNvPr>
          <p:cNvGrpSpPr/>
          <p:nvPr userDrawn="1"/>
        </p:nvGrpSpPr>
        <p:grpSpPr>
          <a:xfrm>
            <a:off x="-1" y="-1200564"/>
            <a:ext cx="17637922" cy="8058564"/>
            <a:chOff x="-1" y="-1200564"/>
            <a:chExt cx="17637922" cy="8058564"/>
          </a:xfrm>
        </p:grpSpPr>
        <p:sp>
          <p:nvSpPr>
            <p:cNvPr id="13" name="Rounded Rectangle 12">
              <a:extLst>
                <a:ext uri="{FF2B5EF4-FFF2-40B4-BE49-F238E27FC236}">
                  <a16:creationId xmlns:a16="http://schemas.microsoft.com/office/drawing/2014/main" id="{97B685DE-8FA3-4826-B512-EB623C22A37F}"/>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5" name="Rounded Rectangle 14">
              <a:extLst>
                <a:ext uri="{FF2B5EF4-FFF2-40B4-BE49-F238E27FC236}">
                  <a16:creationId xmlns:a16="http://schemas.microsoft.com/office/drawing/2014/main" id="{4DEAC8B3-3D31-4D05-B05B-83BC96CDEE36}"/>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16" name="Picture 15">
              <a:extLst>
                <a:ext uri="{FF2B5EF4-FFF2-40B4-BE49-F238E27FC236}">
                  <a16:creationId xmlns:a16="http://schemas.microsoft.com/office/drawing/2014/main" id="{72ECAF18-E7AA-4B57-B5FB-2A286CF32C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7" name="Picture 16">
              <a:extLst>
                <a:ext uri="{FF2B5EF4-FFF2-40B4-BE49-F238E27FC236}">
                  <a16:creationId xmlns:a16="http://schemas.microsoft.com/office/drawing/2014/main" id="{2670CCC0-0A07-4B4B-9EBF-E9AD9A8754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3" name="Rounded Rectangle 7">
              <a:extLst>
                <a:ext uri="{FF2B5EF4-FFF2-40B4-BE49-F238E27FC236}">
                  <a16:creationId xmlns:a16="http://schemas.microsoft.com/office/drawing/2014/main" id="{9107F768-AF14-4D5A-9218-C52E4EB4081F}"/>
                </a:ext>
              </a:extLst>
            </p:cNvPr>
            <p:cNvSpPr/>
            <p:nvPr userDrawn="1"/>
          </p:nvSpPr>
          <p:spPr>
            <a:xfrm>
              <a:off x="-1" y="-1200564"/>
              <a:ext cx="5222930" cy="96808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4" name="Rounded Rectangle 12">
              <a:extLst>
                <a:ext uri="{FF2B5EF4-FFF2-40B4-BE49-F238E27FC236}">
                  <a16:creationId xmlns:a16="http://schemas.microsoft.com/office/drawing/2014/main" id="{562ACEDC-D5E5-4B29-87BD-70F52658386B}"/>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5" name="Rounded Rectangle 14">
              <a:extLst>
                <a:ext uri="{FF2B5EF4-FFF2-40B4-BE49-F238E27FC236}">
                  <a16:creationId xmlns:a16="http://schemas.microsoft.com/office/drawing/2014/main" id="{0A211B23-9D32-4CC5-A375-24DA28325F20}"/>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9" name="Picture 8">
              <a:extLst>
                <a:ext uri="{FF2B5EF4-FFF2-40B4-BE49-F238E27FC236}">
                  <a16:creationId xmlns:a16="http://schemas.microsoft.com/office/drawing/2014/main" id="{3178391C-2639-4E6E-91FE-B1BCCCB6D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0" name="Picture 9">
              <a:extLst>
                <a:ext uri="{FF2B5EF4-FFF2-40B4-BE49-F238E27FC236}">
                  <a16:creationId xmlns:a16="http://schemas.microsoft.com/office/drawing/2014/main" id="{54A15D38-56C9-452B-9B70-422407E49C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grpSp>
      <p:sp>
        <p:nvSpPr>
          <p:cNvPr id="14" name="Picture Placeholder 13">
            <a:extLst>
              <a:ext uri="{FF2B5EF4-FFF2-40B4-BE49-F238E27FC236}">
                <a16:creationId xmlns:a16="http://schemas.microsoft.com/office/drawing/2014/main" id="{F126B8B7-8713-41F6-8681-53694372AAAE}"/>
              </a:ext>
            </a:extLst>
          </p:cNvPr>
          <p:cNvSpPr>
            <a:spLocks noGrp="1" noChangeAspect="1"/>
          </p:cNvSpPr>
          <p:nvPr>
            <p:ph type="pic" sz="quarter" idx="41"/>
          </p:nvPr>
        </p:nvSpPr>
        <p:spPr>
          <a:xfrm>
            <a:off x="0" y="0"/>
            <a:ext cx="12192000" cy="6858000"/>
          </a:xfrm>
          <a:prstGeom prst="rect">
            <a:avLst/>
          </a:prstGeom>
          <a:solidFill>
            <a:srgbClr val="1C1C1C"/>
          </a:solidFill>
        </p:spPr>
        <p:txBody>
          <a:bodyPr/>
          <a:lstStyle/>
          <a:p>
            <a:r>
              <a:rPr lang="en-GB"/>
              <a:t>Click icon to add picture</a:t>
            </a:r>
            <a:endParaRPr lang="en-AU"/>
          </a:p>
        </p:txBody>
      </p:sp>
      <p:sp>
        <p:nvSpPr>
          <p:cNvPr id="19" name="Title 3">
            <a:extLst>
              <a:ext uri="{FF2B5EF4-FFF2-40B4-BE49-F238E27FC236}">
                <a16:creationId xmlns:a16="http://schemas.microsoft.com/office/drawing/2014/main" id="{D1FF1A02-DA8B-4FB7-98F6-704E9D574F3F}"/>
              </a:ext>
            </a:extLst>
          </p:cNvPr>
          <p:cNvSpPr>
            <a:spLocks noGrp="1"/>
          </p:cNvSpPr>
          <p:nvPr>
            <p:ph type="title" hasCustomPrompt="1"/>
          </p:nvPr>
        </p:nvSpPr>
        <p:spPr>
          <a:xfrm>
            <a:off x="701135" y="310617"/>
            <a:ext cx="8856155" cy="430887"/>
          </a:xfrm>
        </p:spPr>
        <p:txBody>
          <a:bodyPr/>
          <a:lstStyle>
            <a:lvl1pPr>
              <a:defRPr>
                <a:solidFill>
                  <a:srgbClr val="FFFFFF"/>
                </a:solidFill>
                <a:latin typeface="+mj-lt"/>
              </a:defRPr>
            </a:lvl1pPr>
          </a:lstStyle>
          <a:p>
            <a:r>
              <a:rPr lang="en-AU" dirty="0"/>
              <a:t>SHORT HEADING ONE LINE</a:t>
            </a:r>
          </a:p>
        </p:txBody>
      </p:sp>
      <p:sp>
        <p:nvSpPr>
          <p:cNvPr id="22" name="Text Placeholder 12">
            <a:extLst>
              <a:ext uri="{FF2B5EF4-FFF2-40B4-BE49-F238E27FC236}">
                <a16:creationId xmlns:a16="http://schemas.microsoft.com/office/drawing/2014/main" id="{3F4AA3BC-A914-4349-9FA3-EC91CD5B86A5}"/>
              </a:ext>
            </a:extLst>
          </p:cNvPr>
          <p:cNvSpPr>
            <a:spLocks noGrp="1"/>
          </p:cNvSpPr>
          <p:nvPr>
            <p:ph type="body" sz="quarter" idx="11"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solidFill>
                  <a:srgbClr val="FFFFFF"/>
                </a:solidFill>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 name="Text Placeholder 13">
            <a:extLst>
              <a:ext uri="{FF2B5EF4-FFF2-40B4-BE49-F238E27FC236}">
                <a16:creationId xmlns:a16="http://schemas.microsoft.com/office/drawing/2014/main" id="{7192A473-42D4-4C5D-B378-7BA75807D91B}"/>
              </a:ext>
            </a:extLst>
          </p:cNvPr>
          <p:cNvSpPr>
            <a:spLocks noGrp="1"/>
          </p:cNvSpPr>
          <p:nvPr>
            <p:ph type="body" sz="quarter" idx="80" hasCustomPrompt="1"/>
          </p:nvPr>
        </p:nvSpPr>
        <p:spPr>
          <a:xfrm>
            <a:off x="287999" y="317592"/>
            <a:ext cx="279654" cy="426419"/>
          </a:xfrm>
          <a:custGeom>
            <a:avLst/>
            <a:gdLst>
              <a:gd name="csX0" fmla="*/ 279614 w 279654"/>
              <a:gd name="csY0" fmla="*/ 0 h 426419"/>
              <a:gd name="csX1" fmla="*/ 225314 w 279654"/>
              <a:gd name="csY1" fmla="*/ 229860 h 426419"/>
              <a:gd name="csX2" fmla="*/ 94777 w 279654"/>
              <a:gd name="csY2" fmla="*/ 426419 h 426419"/>
              <a:gd name="csX3" fmla="*/ 140232 w 279654"/>
              <a:gd name="csY3" fmla="*/ 217790 h 426419"/>
              <a:gd name="csX4" fmla="*/ 53226 w 279654"/>
              <a:gd name="csY4" fmla="*/ 342328 h 426419"/>
              <a:gd name="csX5" fmla="*/ 85846 w 279654"/>
              <a:gd name="csY5" fmla="*/ 190509 h 426419"/>
              <a:gd name="csX6" fmla="*/ 22587 w 279654"/>
              <a:gd name="csY6" fmla="*/ 280333 h 426419"/>
              <a:gd name="csX7" fmla="*/ 45904 w 279654"/>
              <a:gd name="csY7" fmla="*/ 170084 h 426419"/>
              <a:gd name="csX8" fmla="*/ 17 w 279654"/>
              <a:gd name="csY8" fmla="*/ 234643 h 426419"/>
              <a:gd name="csX9" fmla="*/ 22156 w 279654"/>
              <a:gd name="csY9" fmla="*/ 141131 h 426419"/>
              <a:gd name="csX10" fmla="*/ 75250 w 279654"/>
              <a:gd name="csY10" fmla="*/ 61189 h 426419"/>
              <a:gd name="csX11" fmla="*/ 59457 w 279654"/>
              <a:gd name="csY11" fmla="*/ 138971 h 426419"/>
              <a:gd name="csX12" fmla="*/ 123951 w 279654"/>
              <a:gd name="csY12" fmla="*/ 46583 h 426419"/>
              <a:gd name="csX13" fmla="*/ 101639 w 279654"/>
              <a:gd name="csY13" fmla="*/ 154181 h 426419"/>
              <a:gd name="csX14" fmla="*/ 190024 w 279654"/>
              <a:gd name="csY14" fmla="*/ 26792 h 426419"/>
              <a:gd name="csX15" fmla="*/ 158552 w 279654"/>
              <a:gd name="csY15" fmla="*/ 175615 h 426419"/>
              <a:gd name="csX16" fmla="*/ 279614 w 279654"/>
              <a:gd name="csY16" fmla="*/ 0 h 4264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79654" h="426419">
                <a:moveTo>
                  <a:pt x="279614" y="0"/>
                </a:moveTo>
                <a:cubicBezTo>
                  <a:pt x="279614" y="0"/>
                  <a:pt x="283089" y="96594"/>
                  <a:pt x="225314" y="229860"/>
                </a:cubicBezTo>
                <a:cubicBezTo>
                  <a:pt x="167569" y="363098"/>
                  <a:pt x="94777" y="426419"/>
                  <a:pt x="94777" y="426419"/>
                </a:cubicBezTo>
                <a:cubicBezTo>
                  <a:pt x="94777" y="426419"/>
                  <a:pt x="91646" y="339965"/>
                  <a:pt x="140232" y="217790"/>
                </a:cubicBezTo>
                <a:cubicBezTo>
                  <a:pt x="99457" y="302112"/>
                  <a:pt x="53226" y="342328"/>
                  <a:pt x="53226" y="342328"/>
                </a:cubicBezTo>
                <a:cubicBezTo>
                  <a:pt x="53226" y="342328"/>
                  <a:pt x="50958" y="279554"/>
                  <a:pt x="85846" y="190509"/>
                </a:cubicBezTo>
                <a:cubicBezTo>
                  <a:pt x="55925" y="251294"/>
                  <a:pt x="22587" y="280333"/>
                  <a:pt x="22587" y="280333"/>
                </a:cubicBezTo>
                <a:cubicBezTo>
                  <a:pt x="22587" y="280333"/>
                  <a:pt x="20951" y="234873"/>
                  <a:pt x="45904" y="170084"/>
                </a:cubicBezTo>
                <a:cubicBezTo>
                  <a:pt x="23994" y="213757"/>
                  <a:pt x="17" y="234643"/>
                  <a:pt x="17" y="234643"/>
                </a:cubicBezTo>
                <a:cubicBezTo>
                  <a:pt x="17" y="234643"/>
                  <a:pt x="-1390" y="195348"/>
                  <a:pt x="22156" y="141131"/>
                </a:cubicBezTo>
                <a:cubicBezTo>
                  <a:pt x="45645" y="86943"/>
                  <a:pt x="75250" y="61189"/>
                  <a:pt x="75250" y="61189"/>
                </a:cubicBezTo>
                <a:cubicBezTo>
                  <a:pt x="75250" y="61189"/>
                  <a:pt x="76370" y="93051"/>
                  <a:pt x="59457" y="138971"/>
                </a:cubicBezTo>
                <a:cubicBezTo>
                  <a:pt x="89665" y="76428"/>
                  <a:pt x="123951" y="46583"/>
                  <a:pt x="123951" y="46583"/>
                </a:cubicBezTo>
                <a:cubicBezTo>
                  <a:pt x="123951" y="46583"/>
                  <a:pt x="125530" y="90803"/>
                  <a:pt x="101639" y="154181"/>
                </a:cubicBezTo>
                <a:cubicBezTo>
                  <a:pt x="142759" y="67930"/>
                  <a:pt x="190024" y="26792"/>
                  <a:pt x="190024" y="26792"/>
                </a:cubicBezTo>
                <a:cubicBezTo>
                  <a:pt x="190024" y="26792"/>
                  <a:pt x="192235" y="88153"/>
                  <a:pt x="158552" y="175615"/>
                </a:cubicBezTo>
                <a:cubicBezTo>
                  <a:pt x="214460" y="56666"/>
                  <a:pt x="279614" y="0"/>
                  <a:pt x="279614" y="0"/>
                </a:cubicBezTo>
                <a:close/>
              </a:path>
            </a:pathLst>
          </a:custGeom>
          <a:solidFill>
            <a:schemeClr val="accent1"/>
          </a:solidFill>
        </p:spPr>
        <p:txBody>
          <a:bodyPr wrap="square">
            <a:noAutofit/>
          </a:bodyPr>
          <a:lstStyle>
            <a:lvl1pPr>
              <a:buNone/>
              <a:defRPr/>
            </a:lvl1pPr>
          </a:lstStyle>
          <a:p>
            <a:pPr lvl="0"/>
            <a:r>
              <a:rPr lang="en-AU"/>
              <a:t> </a:t>
            </a:r>
          </a:p>
        </p:txBody>
      </p:sp>
      <p:sp>
        <p:nvSpPr>
          <p:cNvPr id="6" name="Slide Number Placeholder 5">
            <a:extLst>
              <a:ext uri="{FF2B5EF4-FFF2-40B4-BE49-F238E27FC236}">
                <a16:creationId xmlns:a16="http://schemas.microsoft.com/office/drawing/2014/main" id="{0B840A6E-8815-471E-9303-8825F5559F3B}"/>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FFFFFF"/>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7" name="Footer Placeholder 3">
            <a:extLst>
              <a:ext uri="{FF2B5EF4-FFF2-40B4-BE49-F238E27FC236}">
                <a16:creationId xmlns:a16="http://schemas.microsoft.com/office/drawing/2014/main" id="{D31F95F6-3200-4D65-87F9-E6B321F1163B}"/>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FFFFFF"/>
                </a:solidFill>
                <a:latin typeface="+mj-lt"/>
                <a:cs typeface="SBS Sans Cond Bold" pitchFamily="50" charset="0"/>
              </a:defRPr>
            </a:lvl1pPr>
          </a:lstStyle>
          <a:p>
            <a:r>
              <a:rPr lang="en-AU"/>
              <a:t>SBS AUDIO MEDIA KIT</a:t>
            </a:r>
          </a:p>
        </p:txBody>
      </p:sp>
      <p:sp>
        <p:nvSpPr>
          <p:cNvPr id="8" name="Rounded Rectangle 7">
            <a:extLst>
              <a:ext uri="{FF2B5EF4-FFF2-40B4-BE49-F238E27FC236}">
                <a16:creationId xmlns:a16="http://schemas.microsoft.com/office/drawing/2014/main" id="{37C15384-1372-44D6-B907-ED4D9437FD95}"/>
              </a:ext>
            </a:extLst>
          </p:cNvPr>
          <p:cNvSpPr/>
          <p:nvPr/>
        </p:nvSpPr>
        <p:spPr>
          <a:xfrm>
            <a:off x="-1" y="-1200564"/>
            <a:ext cx="5222930" cy="96808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11" name="Text Placeholder 12">
            <a:extLst>
              <a:ext uri="{FF2B5EF4-FFF2-40B4-BE49-F238E27FC236}">
                <a16:creationId xmlns:a16="http://schemas.microsoft.com/office/drawing/2014/main" id="{85A4538F-CCC8-4B30-BF70-582F29405703}"/>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solidFill>
                  <a:srgbClr val="FFFFFF"/>
                </a:solidFill>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Tree>
    <p:extLst>
      <p:ext uri="{BB962C8B-B14F-4D97-AF65-F5344CB8AC3E}">
        <p14:creationId xmlns:p14="http://schemas.microsoft.com/office/powerpoint/2010/main" val="10468445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Image - Full Screen w Text">
    <p:bg>
      <p:bgPr>
        <a:solidFill>
          <a:srgbClr val="181818"/>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A14FC96-DF96-9B23-191B-52B1E2C986B9}"/>
              </a:ext>
            </a:extLst>
          </p:cNvPr>
          <p:cNvSpPr>
            <a:spLocks noGrp="1"/>
          </p:cNvSpPr>
          <p:nvPr>
            <p:ph type="pic" sz="quarter" idx="13"/>
          </p:nvPr>
        </p:nvSpPr>
        <p:spPr>
          <a:xfrm>
            <a:off x="0" y="0"/>
            <a:ext cx="12192000" cy="6858000"/>
          </a:xfrm>
        </p:spPr>
        <p:txBody>
          <a:bodyPr/>
          <a:lstStyle/>
          <a:p>
            <a:r>
              <a:rPr lang="en-GB"/>
              <a:t>Click icon to add picture</a:t>
            </a:r>
            <a:endParaRPr lang="en-AU"/>
          </a:p>
        </p:txBody>
      </p:sp>
      <p:sp>
        <p:nvSpPr>
          <p:cNvPr id="3" name="Title 2">
            <a:extLst>
              <a:ext uri="{FF2B5EF4-FFF2-40B4-BE49-F238E27FC236}">
                <a16:creationId xmlns:a16="http://schemas.microsoft.com/office/drawing/2014/main" id="{5B8E19E1-97B9-7118-83F0-52472EF6E57B}"/>
              </a:ext>
            </a:extLst>
          </p:cNvPr>
          <p:cNvSpPr>
            <a:spLocks noGrp="1"/>
          </p:cNvSpPr>
          <p:nvPr>
            <p:ph type="title"/>
          </p:nvPr>
        </p:nvSpPr>
        <p:spPr/>
        <p:txBody>
          <a:bodyPr/>
          <a:lstStyle>
            <a:lvl1pPr>
              <a:defRPr>
                <a:solidFill>
                  <a:srgbClr val="FFFFFF"/>
                </a:solidFill>
              </a:defRPr>
            </a:lvl1pPr>
          </a:lstStyle>
          <a:p>
            <a:r>
              <a:rPr lang="en-GB"/>
              <a:t>Click to edit Master title style</a:t>
            </a:r>
            <a:endParaRPr lang="en-US"/>
          </a:p>
        </p:txBody>
      </p:sp>
      <p:sp>
        <p:nvSpPr>
          <p:cNvPr id="7" name="Slide Number Placeholder 6">
            <a:extLst>
              <a:ext uri="{FF2B5EF4-FFF2-40B4-BE49-F238E27FC236}">
                <a16:creationId xmlns:a16="http://schemas.microsoft.com/office/drawing/2014/main" id="{4133AA19-2851-30FB-D96C-A8D383B4354C}"/>
              </a:ext>
            </a:extLst>
          </p:cNvPr>
          <p:cNvSpPr>
            <a:spLocks noGrp="1"/>
          </p:cNvSpPr>
          <p:nvPr>
            <p:ph type="sldNum" sz="quarter" idx="14"/>
          </p:nvPr>
        </p:nvSpPr>
        <p:spPr/>
        <p:txBody>
          <a:bodyPr/>
          <a:lstStyle>
            <a:lvl1pPr>
              <a:defRPr>
                <a:solidFill>
                  <a:srgbClr val="FFFFFF"/>
                </a:solidFill>
              </a:defRPr>
            </a:lvl1pPr>
          </a:lstStyle>
          <a:p>
            <a:r>
              <a:rPr lang="en-AU">
                <a:cs typeface="SBS Sans Cond Bold" pitchFamily="50" charset="0"/>
              </a:rPr>
              <a:t> </a:t>
            </a:r>
            <a:fld id="{E6316B6A-336A-44FF-82DA-A4D1594FA055}" type="slidenum">
              <a:rPr smtClean="0">
                <a:cs typeface="SBS Sans Cond Bold" pitchFamily="50" charset="0"/>
              </a:rPr>
              <a:pPr/>
              <a:t>‹#›</a:t>
            </a:fld>
            <a:endParaRPr dirty="0">
              <a:cs typeface="SBS Sans Cond Bold" pitchFamily="50" charset="0"/>
            </a:endParaRPr>
          </a:p>
        </p:txBody>
      </p:sp>
      <p:sp>
        <p:nvSpPr>
          <p:cNvPr id="8" name="Footer Placeholder 7">
            <a:extLst>
              <a:ext uri="{FF2B5EF4-FFF2-40B4-BE49-F238E27FC236}">
                <a16:creationId xmlns:a16="http://schemas.microsoft.com/office/drawing/2014/main" id="{64D745E2-D73D-0215-2501-63DB2A2A203B}"/>
              </a:ext>
            </a:extLst>
          </p:cNvPr>
          <p:cNvSpPr>
            <a:spLocks noGrp="1"/>
          </p:cNvSpPr>
          <p:nvPr>
            <p:ph type="ftr" sz="quarter" idx="15"/>
          </p:nvPr>
        </p:nvSpPr>
        <p:spPr/>
        <p:txBody>
          <a:bodyPr/>
          <a:lstStyle>
            <a:lvl1pPr>
              <a:defRPr>
                <a:solidFill>
                  <a:srgbClr val="FFFFFF"/>
                </a:solidFill>
              </a:defRPr>
            </a:lvl1pPr>
          </a:lstStyle>
          <a:p>
            <a:r>
              <a:rPr lang="en-AU"/>
              <a:t>SBS AUDIO MEDIA KIT</a:t>
            </a:r>
            <a:endParaRPr lang="en-AU" dirty="0"/>
          </a:p>
        </p:txBody>
      </p:sp>
      <p:sp>
        <p:nvSpPr>
          <p:cNvPr id="11" name="Text Placeholder 10">
            <a:extLst>
              <a:ext uri="{FF2B5EF4-FFF2-40B4-BE49-F238E27FC236}">
                <a16:creationId xmlns:a16="http://schemas.microsoft.com/office/drawing/2014/main" id="{8E5C9E6D-C407-2279-BDE6-33D8658198AE}"/>
              </a:ext>
            </a:extLst>
          </p:cNvPr>
          <p:cNvSpPr>
            <a:spLocks noGrp="1"/>
          </p:cNvSpPr>
          <p:nvPr>
            <p:ph type="body" sz="quarter" idx="16"/>
          </p:nvPr>
        </p:nvSpPr>
        <p:spPr>
          <a:xfrm>
            <a:off x="701675" y="1421027"/>
            <a:ext cx="4695825" cy="907941"/>
          </a:xfrm>
        </p:spPr>
        <p:txBody>
          <a:bodyPr>
            <a:spAutoFit/>
          </a:bodyPr>
          <a:lstStyle>
            <a:lvl1pPr>
              <a:spcBef>
                <a:spcPts val="300"/>
              </a:spcBef>
              <a:spcAft>
                <a:spcPts val="600"/>
              </a:spcAft>
              <a:defRPr>
                <a:solidFill>
                  <a:srgbClr val="FFFFFF"/>
                </a:solidFill>
              </a:defRPr>
            </a:lvl1pPr>
            <a:lvl2pPr>
              <a:spcBef>
                <a:spcPts val="0"/>
              </a:spcBef>
              <a:defRPr>
                <a:solidFill>
                  <a:srgbClr val="FFFFFF"/>
                </a:solidFill>
              </a:defRPr>
            </a:lvl2pPr>
            <a:lvl3pPr>
              <a:spcBef>
                <a:spcPts val="0"/>
              </a:spcBef>
              <a:defRPr>
                <a:solidFill>
                  <a:srgbClr val="FFFFFF"/>
                </a:solidFill>
              </a:defRPr>
            </a:lvl3pPr>
            <a:lvl4pPr>
              <a:spcBef>
                <a:spcPts val="0"/>
              </a:spcBef>
              <a:defRPr>
                <a:solidFill>
                  <a:srgbClr val="FFFFFF"/>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3">
            <a:extLst>
              <a:ext uri="{FF2B5EF4-FFF2-40B4-BE49-F238E27FC236}">
                <a16:creationId xmlns:a16="http://schemas.microsoft.com/office/drawing/2014/main" id="{C431D12A-E8DE-C8BC-5866-EACDFF5EF31C}"/>
              </a:ext>
            </a:extLst>
          </p:cNvPr>
          <p:cNvSpPr>
            <a:spLocks noGrp="1"/>
          </p:cNvSpPr>
          <p:nvPr>
            <p:ph type="body" sz="quarter" idx="80" hasCustomPrompt="1"/>
          </p:nvPr>
        </p:nvSpPr>
        <p:spPr>
          <a:xfrm>
            <a:off x="287999" y="317592"/>
            <a:ext cx="279654" cy="426419"/>
          </a:xfrm>
          <a:custGeom>
            <a:avLst/>
            <a:gdLst>
              <a:gd name="csX0" fmla="*/ 279614 w 279654"/>
              <a:gd name="csY0" fmla="*/ 0 h 426419"/>
              <a:gd name="csX1" fmla="*/ 225314 w 279654"/>
              <a:gd name="csY1" fmla="*/ 229860 h 426419"/>
              <a:gd name="csX2" fmla="*/ 94777 w 279654"/>
              <a:gd name="csY2" fmla="*/ 426419 h 426419"/>
              <a:gd name="csX3" fmla="*/ 140232 w 279654"/>
              <a:gd name="csY3" fmla="*/ 217790 h 426419"/>
              <a:gd name="csX4" fmla="*/ 53226 w 279654"/>
              <a:gd name="csY4" fmla="*/ 342328 h 426419"/>
              <a:gd name="csX5" fmla="*/ 85846 w 279654"/>
              <a:gd name="csY5" fmla="*/ 190509 h 426419"/>
              <a:gd name="csX6" fmla="*/ 22587 w 279654"/>
              <a:gd name="csY6" fmla="*/ 280333 h 426419"/>
              <a:gd name="csX7" fmla="*/ 45904 w 279654"/>
              <a:gd name="csY7" fmla="*/ 170084 h 426419"/>
              <a:gd name="csX8" fmla="*/ 17 w 279654"/>
              <a:gd name="csY8" fmla="*/ 234643 h 426419"/>
              <a:gd name="csX9" fmla="*/ 22156 w 279654"/>
              <a:gd name="csY9" fmla="*/ 141131 h 426419"/>
              <a:gd name="csX10" fmla="*/ 75250 w 279654"/>
              <a:gd name="csY10" fmla="*/ 61189 h 426419"/>
              <a:gd name="csX11" fmla="*/ 59457 w 279654"/>
              <a:gd name="csY11" fmla="*/ 138971 h 426419"/>
              <a:gd name="csX12" fmla="*/ 123951 w 279654"/>
              <a:gd name="csY12" fmla="*/ 46583 h 426419"/>
              <a:gd name="csX13" fmla="*/ 101639 w 279654"/>
              <a:gd name="csY13" fmla="*/ 154181 h 426419"/>
              <a:gd name="csX14" fmla="*/ 190024 w 279654"/>
              <a:gd name="csY14" fmla="*/ 26792 h 426419"/>
              <a:gd name="csX15" fmla="*/ 158552 w 279654"/>
              <a:gd name="csY15" fmla="*/ 175615 h 426419"/>
              <a:gd name="csX16" fmla="*/ 279614 w 279654"/>
              <a:gd name="csY16" fmla="*/ 0 h 4264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79654" h="426419">
                <a:moveTo>
                  <a:pt x="279614" y="0"/>
                </a:moveTo>
                <a:cubicBezTo>
                  <a:pt x="279614" y="0"/>
                  <a:pt x="283089" y="96594"/>
                  <a:pt x="225314" y="229860"/>
                </a:cubicBezTo>
                <a:cubicBezTo>
                  <a:pt x="167569" y="363098"/>
                  <a:pt x="94777" y="426419"/>
                  <a:pt x="94777" y="426419"/>
                </a:cubicBezTo>
                <a:cubicBezTo>
                  <a:pt x="94777" y="426419"/>
                  <a:pt x="91646" y="339965"/>
                  <a:pt x="140232" y="217790"/>
                </a:cubicBezTo>
                <a:cubicBezTo>
                  <a:pt x="99457" y="302112"/>
                  <a:pt x="53226" y="342328"/>
                  <a:pt x="53226" y="342328"/>
                </a:cubicBezTo>
                <a:cubicBezTo>
                  <a:pt x="53226" y="342328"/>
                  <a:pt x="50958" y="279554"/>
                  <a:pt x="85846" y="190509"/>
                </a:cubicBezTo>
                <a:cubicBezTo>
                  <a:pt x="55925" y="251294"/>
                  <a:pt x="22587" y="280333"/>
                  <a:pt x="22587" y="280333"/>
                </a:cubicBezTo>
                <a:cubicBezTo>
                  <a:pt x="22587" y="280333"/>
                  <a:pt x="20951" y="234873"/>
                  <a:pt x="45904" y="170084"/>
                </a:cubicBezTo>
                <a:cubicBezTo>
                  <a:pt x="23994" y="213757"/>
                  <a:pt x="17" y="234643"/>
                  <a:pt x="17" y="234643"/>
                </a:cubicBezTo>
                <a:cubicBezTo>
                  <a:pt x="17" y="234643"/>
                  <a:pt x="-1390" y="195348"/>
                  <a:pt x="22156" y="141131"/>
                </a:cubicBezTo>
                <a:cubicBezTo>
                  <a:pt x="45645" y="86943"/>
                  <a:pt x="75250" y="61189"/>
                  <a:pt x="75250" y="61189"/>
                </a:cubicBezTo>
                <a:cubicBezTo>
                  <a:pt x="75250" y="61189"/>
                  <a:pt x="76370" y="93051"/>
                  <a:pt x="59457" y="138971"/>
                </a:cubicBezTo>
                <a:cubicBezTo>
                  <a:pt x="89665" y="76428"/>
                  <a:pt x="123951" y="46583"/>
                  <a:pt x="123951" y="46583"/>
                </a:cubicBezTo>
                <a:cubicBezTo>
                  <a:pt x="123951" y="46583"/>
                  <a:pt x="125530" y="90803"/>
                  <a:pt x="101639" y="154181"/>
                </a:cubicBezTo>
                <a:cubicBezTo>
                  <a:pt x="142759" y="67930"/>
                  <a:pt x="190024" y="26792"/>
                  <a:pt x="190024" y="26792"/>
                </a:cubicBezTo>
                <a:cubicBezTo>
                  <a:pt x="190024" y="26792"/>
                  <a:pt x="192235" y="88153"/>
                  <a:pt x="158552" y="175615"/>
                </a:cubicBezTo>
                <a:cubicBezTo>
                  <a:pt x="214460" y="56666"/>
                  <a:pt x="279614" y="0"/>
                  <a:pt x="279614" y="0"/>
                </a:cubicBezTo>
                <a:close/>
              </a:path>
            </a:pathLst>
          </a:custGeom>
          <a:solidFill>
            <a:schemeClr val="accent1"/>
          </a:solidFill>
        </p:spPr>
        <p:txBody>
          <a:bodyPr wrap="square">
            <a:noAutofit/>
          </a:bodyPr>
          <a:lstStyle>
            <a:lvl1pPr>
              <a:buNone/>
              <a:defRPr/>
            </a:lvl1pPr>
          </a:lstStyle>
          <a:p>
            <a:pPr lvl="0"/>
            <a:r>
              <a:rPr lang="en-AU"/>
              <a:t> </a:t>
            </a:r>
          </a:p>
        </p:txBody>
      </p:sp>
      <p:sp>
        <p:nvSpPr>
          <p:cNvPr id="13" name="Text Placeholder 12">
            <a:extLst>
              <a:ext uri="{FF2B5EF4-FFF2-40B4-BE49-F238E27FC236}">
                <a16:creationId xmlns:a16="http://schemas.microsoft.com/office/drawing/2014/main" id="{E3A70D62-1530-AD15-7328-7F567C5F0F98}"/>
              </a:ext>
            </a:extLst>
          </p:cNvPr>
          <p:cNvSpPr>
            <a:spLocks noGrp="1"/>
          </p:cNvSpPr>
          <p:nvPr>
            <p:ph type="body" sz="quarter" idx="11"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solidFill>
                  <a:schemeClr val="accent1"/>
                </a:solidFill>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4" name="Text Placeholder 12">
            <a:extLst>
              <a:ext uri="{FF2B5EF4-FFF2-40B4-BE49-F238E27FC236}">
                <a16:creationId xmlns:a16="http://schemas.microsoft.com/office/drawing/2014/main" id="{4630258E-6AC0-185D-B948-C62C9695F569}"/>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solidFill>
                  <a:srgbClr val="FFFFFF"/>
                </a:solidFill>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dirty="0"/>
              <a:t>Source or disclaimer text</a:t>
            </a:r>
          </a:p>
        </p:txBody>
      </p:sp>
    </p:spTree>
    <p:extLst>
      <p:ext uri="{BB962C8B-B14F-4D97-AF65-F5344CB8AC3E}">
        <p14:creationId xmlns:p14="http://schemas.microsoft.com/office/powerpoint/2010/main" val="27687041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Image - Full Screen x3">
    <p:bg>
      <p:bgPr>
        <a:solidFill>
          <a:srgbClr val="181818"/>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5DB6F9F-AE9D-E04D-4988-581621AD62B8}"/>
              </a:ext>
            </a:extLst>
          </p:cNvPr>
          <p:cNvSpPr>
            <a:spLocks noGrp="1"/>
          </p:cNvSpPr>
          <p:nvPr>
            <p:ph type="pic" sz="quarter" idx="15"/>
          </p:nvPr>
        </p:nvSpPr>
        <p:spPr>
          <a:xfrm>
            <a:off x="1" y="0"/>
            <a:ext cx="4067030" cy="6858000"/>
          </a:xfrm>
        </p:spPr>
        <p:txBody>
          <a:bodyPr/>
          <a:lstStyle/>
          <a:p>
            <a:r>
              <a:rPr lang="en-GB"/>
              <a:t>Click icon to add picture</a:t>
            </a:r>
            <a:endParaRPr lang="en-US"/>
          </a:p>
        </p:txBody>
      </p:sp>
      <p:sp>
        <p:nvSpPr>
          <p:cNvPr id="13" name="Picture Placeholder 12">
            <a:extLst>
              <a:ext uri="{FF2B5EF4-FFF2-40B4-BE49-F238E27FC236}">
                <a16:creationId xmlns:a16="http://schemas.microsoft.com/office/drawing/2014/main" id="{909A9CD4-EB43-B57E-5D51-0BF69C2AF9AB}"/>
              </a:ext>
            </a:extLst>
          </p:cNvPr>
          <p:cNvSpPr>
            <a:spLocks noGrp="1"/>
          </p:cNvSpPr>
          <p:nvPr>
            <p:ph type="pic" sz="quarter" idx="17"/>
          </p:nvPr>
        </p:nvSpPr>
        <p:spPr>
          <a:xfrm>
            <a:off x="8134040" y="0"/>
            <a:ext cx="4067029" cy="6858000"/>
          </a:xfrm>
        </p:spPr>
        <p:txBody>
          <a:bodyPr/>
          <a:lstStyle>
            <a:lvl1pPr algn="l">
              <a:defRPr/>
            </a:lvl1pPr>
          </a:lstStyle>
          <a:p>
            <a:r>
              <a:rPr lang="en-GB"/>
              <a:t>Click icon to add picture</a:t>
            </a:r>
            <a:endParaRPr lang="en-US"/>
          </a:p>
        </p:txBody>
      </p:sp>
      <p:sp>
        <p:nvSpPr>
          <p:cNvPr id="11" name="Picture Placeholder 10">
            <a:extLst>
              <a:ext uri="{FF2B5EF4-FFF2-40B4-BE49-F238E27FC236}">
                <a16:creationId xmlns:a16="http://schemas.microsoft.com/office/drawing/2014/main" id="{108821EB-AAE1-AC20-2BC0-9DCD5EE1BB87}"/>
              </a:ext>
            </a:extLst>
          </p:cNvPr>
          <p:cNvSpPr>
            <a:spLocks noGrp="1"/>
          </p:cNvSpPr>
          <p:nvPr>
            <p:ph type="pic" sz="quarter" idx="14"/>
          </p:nvPr>
        </p:nvSpPr>
        <p:spPr>
          <a:xfrm>
            <a:off x="4067031" y="0"/>
            <a:ext cx="4067029" cy="6858000"/>
          </a:xfrm>
        </p:spPr>
        <p:txBody>
          <a:bodyPr/>
          <a:lstStyle/>
          <a:p>
            <a:r>
              <a:rPr lang="en-GB"/>
              <a:t>Click icon to add picture</a:t>
            </a:r>
            <a:endParaRPr lang="en-US"/>
          </a:p>
        </p:txBody>
      </p:sp>
      <p:sp>
        <p:nvSpPr>
          <p:cNvPr id="3" name="Text Placeholder 7">
            <a:extLst>
              <a:ext uri="{FF2B5EF4-FFF2-40B4-BE49-F238E27FC236}">
                <a16:creationId xmlns:a16="http://schemas.microsoft.com/office/drawing/2014/main" id="{A55F3428-4EB7-133E-2DF4-3C611B138684}"/>
              </a:ext>
            </a:extLst>
          </p:cNvPr>
          <p:cNvSpPr>
            <a:spLocks noGrp="1"/>
          </p:cNvSpPr>
          <p:nvPr>
            <p:ph type="body" sz="quarter" idx="26" hasCustomPrompt="1"/>
          </p:nvPr>
        </p:nvSpPr>
        <p:spPr>
          <a:xfrm>
            <a:off x="0" y="4507832"/>
            <a:ext cx="4067029" cy="2365408"/>
          </a:xfrm>
          <a:gradFill flip="none" rotWithShape="1">
            <a:gsLst>
              <a:gs pos="0">
                <a:srgbClr val="000000">
                  <a:alpha val="0"/>
                </a:srgbClr>
              </a:gs>
              <a:gs pos="98000">
                <a:srgbClr val="000000">
                  <a:alpha val="90000"/>
                </a:srgbClr>
              </a:gs>
            </a:gsLst>
            <a:lin ang="5400000" scaled="1"/>
            <a:tileRect/>
          </a:gradFill>
        </p:spPr>
        <p:txBody>
          <a:bodyPr lIns="432000" tIns="0" rIns="432000" bIns="648000" anchor="b">
            <a:noAutofit/>
          </a:bodyPr>
          <a:lstStyle>
            <a:lvl1pPr>
              <a:lnSpc>
                <a:spcPct val="80000"/>
              </a:lnSpc>
              <a:spcBef>
                <a:spcPts val="0"/>
              </a:spcBef>
              <a:defRPr sz="3000" b="1" i="0" cap="all" baseline="0">
                <a:solidFill>
                  <a:srgbClr val="FFFFFF"/>
                </a:solidFill>
                <a:latin typeface="+mj-lt"/>
              </a:defRPr>
            </a:lvl1pPr>
            <a:lvl2pPr>
              <a:defRPr sz="2000">
                <a:solidFill>
                  <a:schemeClr val="bg2"/>
                </a:solidFill>
              </a:defRPr>
            </a:lvl2pPr>
            <a:lvl3pPr>
              <a:defRPr sz="2000">
                <a:solidFill>
                  <a:schemeClr val="bg2"/>
                </a:solidFill>
              </a:defRPr>
            </a:lvl3pPr>
            <a:lvl4pPr>
              <a:defRPr sz="2000">
                <a:solidFill>
                  <a:schemeClr val="bg2"/>
                </a:solidFill>
              </a:defRPr>
            </a:lvl4pPr>
            <a:lvl5pPr>
              <a:defRPr sz="2000">
                <a:solidFill>
                  <a:schemeClr val="bg2"/>
                </a:solidFill>
              </a:defRPr>
            </a:lvl5pPr>
          </a:lstStyle>
          <a:p>
            <a:pPr lvl="0"/>
            <a:r>
              <a:rPr lang="en-GB" dirty="0"/>
              <a:t>TITLE HERE</a:t>
            </a:r>
            <a:br>
              <a:rPr lang="en-GB" dirty="0"/>
            </a:br>
            <a:r>
              <a:rPr lang="en-GB" dirty="0"/>
              <a:t>MAX 2 LINES</a:t>
            </a:r>
            <a:endParaRPr lang="en-US" dirty="0"/>
          </a:p>
        </p:txBody>
      </p:sp>
      <p:sp>
        <p:nvSpPr>
          <p:cNvPr id="4" name="Text Placeholder 6">
            <a:extLst>
              <a:ext uri="{FF2B5EF4-FFF2-40B4-BE49-F238E27FC236}">
                <a16:creationId xmlns:a16="http://schemas.microsoft.com/office/drawing/2014/main" id="{2A9D5968-9BAD-58F3-9D74-52DB2F57EB95}"/>
              </a:ext>
            </a:extLst>
          </p:cNvPr>
          <p:cNvSpPr>
            <a:spLocks noGrp="1"/>
          </p:cNvSpPr>
          <p:nvPr>
            <p:ph type="body" sz="quarter" idx="27" hasCustomPrompt="1"/>
          </p:nvPr>
        </p:nvSpPr>
        <p:spPr>
          <a:xfrm>
            <a:off x="436743" y="6259537"/>
            <a:ext cx="3388607" cy="328613"/>
          </a:xfrm>
        </p:spPr>
        <p:txBody>
          <a:bodyPr/>
          <a:lstStyle>
            <a:lvl1pPr>
              <a:defRPr sz="1200" b="1" i="0" cap="none" baseline="0">
                <a:solidFill>
                  <a:schemeClr val="accent1"/>
                </a:solidFill>
                <a:latin typeface="+mn-lt"/>
                <a:cs typeface="SBS Sans Cond Bold" pitchFamily="2" charset="77"/>
              </a:defRPr>
            </a:lvl1pPr>
            <a:lvl2pPr>
              <a:defRPr b="0" i="1">
                <a:latin typeface="+mn-lt"/>
                <a:cs typeface="+mn-cs"/>
              </a:defRPr>
            </a:lvl2pPr>
            <a:lvl3pPr>
              <a:defRPr b="0" i="1">
                <a:latin typeface="+mn-lt"/>
                <a:cs typeface="+mn-cs"/>
              </a:defRPr>
            </a:lvl3pPr>
            <a:lvl4pPr>
              <a:defRPr b="0" i="1">
                <a:latin typeface="+mn-lt"/>
                <a:cs typeface="+mn-cs"/>
              </a:defRPr>
            </a:lvl4pPr>
            <a:lvl5pPr>
              <a:defRPr b="0" i="1">
                <a:latin typeface="+mn-lt"/>
                <a:cs typeface="+mn-cs"/>
              </a:defRPr>
            </a:lvl5pPr>
          </a:lstStyle>
          <a:p>
            <a:pPr lvl="0"/>
            <a:r>
              <a:rPr lang="en-GB" dirty="0"/>
              <a:t>Click to edit master text styles</a:t>
            </a:r>
          </a:p>
        </p:txBody>
      </p:sp>
      <p:sp>
        <p:nvSpPr>
          <p:cNvPr id="6" name="Text Placeholder 7">
            <a:extLst>
              <a:ext uri="{FF2B5EF4-FFF2-40B4-BE49-F238E27FC236}">
                <a16:creationId xmlns:a16="http://schemas.microsoft.com/office/drawing/2014/main" id="{253C98B4-2229-E206-D1B2-F406FB064197}"/>
              </a:ext>
            </a:extLst>
          </p:cNvPr>
          <p:cNvSpPr>
            <a:spLocks noGrp="1"/>
          </p:cNvSpPr>
          <p:nvPr>
            <p:ph type="body" sz="quarter" idx="28" hasCustomPrompt="1"/>
          </p:nvPr>
        </p:nvSpPr>
        <p:spPr>
          <a:xfrm>
            <a:off x="4067019" y="4507832"/>
            <a:ext cx="4067029" cy="2365408"/>
          </a:xfrm>
          <a:gradFill flip="none" rotWithShape="1">
            <a:gsLst>
              <a:gs pos="0">
                <a:srgbClr val="000000">
                  <a:alpha val="0"/>
                </a:srgbClr>
              </a:gs>
              <a:gs pos="98000">
                <a:srgbClr val="000000">
                  <a:alpha val="90000"/>
                </a:srgbClr>
              </a:gs>
            </a:gsLst>
            <a:lin ang="5400000" scaled="1"/>
            <a:tileRect/>
          </a:gradFill>
        </p:spPr>
        <p:txBody>
          <a:bodyPr lIns="432000" tIns="0" rIns="432000" bIns="648000" anchor="b">
            <a:noAutofit/>
          </a:bodyPr>
          <a:lstStyle>
            <a:lvl1pPr>
              <a:lnSpc>
                <a:spcPct val="80000"/>
              </a:lnSpc>
              <a:spcBef>
                <a:spcPts val="0"/>
              </a:spcBef>
              <a:defRPr sz="3000" b="1" i="0" cap="all" baseline="0">
                <a:solidFill>
                  <a:srgbClr val="FFFFFF"/>
                </a:solidFill>
                <a:latin typeface="+mj-lt"/>
              </a:defRPr>
            </a:lvl1pPr>
            <a:lvl2pPr>
              <a:defRPr sz="2000">
                <a:solidFill>
                  <a:schemeClr val="bg2"/>
                </a:solidFill>
              </a:defRPr>
            </a:lvl2pPr>
            <a:lvl3pPr>
              <a:defRPr sz="2000">
                <a:solidFill>
                  <a:schemeClr val="bg2"/>
                </a:solidFill>
              </a:defRPr>
            </a:lvl3pPr>
            <a:lvl4pPr>
              <a:defRPr sz="2000">
                <a:solidFill>
                  <a:schemeClr val="bg2"/>
                </a:solidFill>
              </a:defRPr>
            </a:lvl4pPr>
            <a:lvl5pPr>
              <a:defRPr sz="2000">
                <a:solidFill>
                  <a:schemeClr val="bg2"/>
                </a:solidFill>
              </a:defRPr>
            </a:lvl5pPr>
          </a:lstStyle>
          <a:p>
            <a:pPr lvl="0"/>
            <a:r>
              <a:rPr lang="en-GB" dirty="0"/>
              <a:t>TITLE HERE</a:t>
            </a:r>
            <a:br>
              <a:rPr lang="en-GB" dirty="0"/>
            </a:br>
            <a:r>
              <a:rPr lang="en-GB" dirty="0"/>
              <a:t>MAX 2 LINES</a:t>
            </a:r>
            <a:endParaRPr lang="en-US" dirty="0"/>
          </a:p>
        </p:txBody>
      </p:sp>
      <p:sp>
        <p:nvSpPr>
          <p:cNvPr id="8" name="Text Placeholder 6">
            <a:extLst>
              <a:ext uri="{FF2B5EF4-FFF2-40B4-BE49-F238E27FC236}">
                <a16:creationId xmlns:a16="http://schemas.microsoft.com/office/drawing/2014/main" id="{604DE090-6E81-7B58-BD74-97223BEDC106}"/>
              </a:ext>
            </a:extLst>
          </p:cNvPr>
          <p:cNvSpPr>
            <a:spLocks noGrp="1"/>
          </p:cNvSpPr>
          <p:nvPr>
            <p:ph type="body" sz="quarter" idx="29" hasCustomPrompt="1"/>
          </p:nvPr>
        </p:nvSpPr>
        <p:spPr>
          <a:xfrm>
            <a:off x="4503762" y="6259537"/>
            <a:ext cx="3388607" cy="328613"/>
          </a:xfrm>
        </p:spPr>
        <p:txBody>
          <a:bodyPr/>
          <a:lstStyle>
            <a:lvl1pPr>
              <a:defRPr sz="1200" b="1" i="0" cap="none" baseline="0">
                <a:solidFill>
                  <a:schemeClr val="accent1"/>
                </a:solidFill>
                <a:latin typeface="+mn-lt"/>
                <a:cs typeface="SBS Sans Cond Bold" pitchFamily="2" charset="77"/>
              </a:defRPr>
            </a:lvl1pPr>
            <a:lvl2pPr>
              <a:defRPr b="0" i="1">
                <a:latin typeface="+mn-lt"/>
                <a:cs typeface="+mn-cs"/>
              </a:defRPr>
            </a:lvl2pPr>
            <a:lvl3pPr>
              <a:defRPr b="0" i="1">
                <a:latin typeface="+mn-lt"/>
                <a:cs typeface="+mn-cs"/>
              </a:defRPr>
            </a:lvl3pPr>
            <a:lvl4pPr>
              <a:defRPr b="0" i="1">
                <a:latin typeface="+mn-lt"/>
                <a:cs typeface="+mn-cs"/>
              </a:defRPr>
            </a:lvl4pPr>
            <a:lvl5pPr>
              <a:defRPr b="0" i="1">
                <a:latin typeface="+mn-lt"/>
                <a:cs typeface="+mn-cs"/>
              </a:defRPr>
            </a:lvl5pPr>
          </a:lstStyle>
          <a:p>
            <a:pPr lvl="0"/>
            <a:r>
              <a:rPr lang="en-GB" dirty="0"/>
              <a:t>Click to edit master text styles</a:t>
            </a:r>
          </a:p>
        </p:txBody>
      </p:sp>
      <p:sp>
        <p:nvSpPr>
          <p:cNvPr id="10" name="Text Placeholder 7">
            <a:extLst>
              <a:ext uri="{FF2B5EF4-FFF2-40B4-BE49-F238E27FC236}">
                <a16:creationId xmlns:a16="http://schemas.microsoft.com/office/drawing/2014/main" id="{D884C14A-C75F-CC98-7910-168CA11A54BA}"/>
              </a:ext>
            </a:extLst>
          </p:cNvPr>
          <p:cNvSpPr>
            <a:spLocks noGrp="1"/>
          </p:cNvSpPr>
          <p:nvPr>
            <p:ph type="body" sz="quarter" idx="30" hasCustomPrompt="1"/>
          </p:nvPr>
        </p:nvSpPr>
        <p:spPr>
          <a:xfrm>
            <a:off x="8134038" y="4507832"/>
            <a:ext cx="4067029" cy="2365408"/>
          </a:xfrm>
          <a:gradFill flip="none" rotWithShape="1">
            <a:gsLst>
              <a:gs pos="0">
                <a:srgbClr val="000000">
                  <a:alpha val="0"/>
                </a:srgbClr>
              </a:gs>
              <a:gs pos="98000">
                <a:srgbClr val="000000">
                  <a:alpha val="90000"/>
                </a:srgbClr>
              </a:gs>
            </a:gsLst>
            <a:lin ang="5400000" scaled="1"/>
            <a:tileRect/>
          </a:gradFill>
        </p:spPr>
        <p:txBody>
          <a:bodyPr lIns="432000" tIns="0" rIns="432000" bIns="648000" anchor="b">
            <a:noAutofit/>
          </a:bodyPr>
          <a:lstStyle>
            <a:lvl1pPr>
              <a:lnSpc>
                <a:spcPct val="80000"/>
              </a:lnSpc>
              <a:spcBef>
                <a:spcPts val="0"/>
              </a:spcBef>
              <a:defRPr sz="3000" b="1" i="0" cap="all" baseline="0">
                <a:solidFill>
                  <a:srgbClr val="FFFFFF"/>
                </a:solidFill>
                <a:latin typeface="+mj-lt"/>
              </a:defRPr>
            </a:lvl1pPr>
            <a:lvl2pPr>
              <a:defRPr sz="2000">
                <a:solidFill>
                  <a:schemeClr val="bg2"/>
                </a:solidFill>
              </a:defRPr>
            </a:lvl2pPr>
            <a:lvl3pPr>
              <a:defRPr sz="2000">
                <a:solidFill>
                  <a:schemeClr val="bg2"/>
                </a:solidFill>
              </a:defRPr>
            </a:lvl3pPr>
            <a:lvl4pPr>
              <a:defRPr sz="2000">
                <a:solidFill>
                  <a:schemeClr val="bg2"/>
                </a:solidFill>
              </a:defRPr>
            </a:lvl4pPr>
            <a:lvl5pPr>
              <a:defRPr sz="2000">
                <a:solidFill>
                  <a:schemeClr val="bg2"/>
                </a:solidFill>
              </a:defRPr>
            </a:lvl5pPr>
          </a:lstStyle>
          <a:p>
            <a:pPr lvl="0"/>
            <a:r>
              <a:rPr lang="en-GB" dirty="0"/>
              <a:t>TITLE HERE</a:t>
            </a:r>
            <a:br>
              <a:rPr lang="en-GB" dirty="0"/>
            </a:br>
            <a:r>
              <a:rPr lang="en-GB" dirty="0"/>
              <a:t>MAX 2 LINES</a:t>
            </a:r>
            <a:endParaRPr lang="en-US" dirty="0"/>
          </a:p>
        </p:txBody>
      </p:sp>
      <p:sp>
        <p:nvSpPr>
          <p:cNvPr id="16" name="Text Placeholder 6">
            <a:extLst>
              <a:ext uri="{FF2B5EF4-FFF2-40B4-BE49-F238E27FC236}">
                <a16:creationId xmlns:a16="http://schemas.microsoft.com/office/drawing/2014/main" id="{A5AE806D-D127-95C8-A8B8-951C996D05AA}"/>
              </a:ext>
            </a:extLst>
          </p:cNvPr>
          <p:cNvSpPr>
            <a:spLocks noGrp="1"/>
          </p:cNvSpPr>
          <p:nvPr>
            <p:ph type="body" sz="quarter" idx="31" hasCustomPrompt="1"/>
          </p:nvPr>
        </p:nvSpPr>
        <p:spPr>
          <a:xfrm>
            <a:off x="8570781" y="6259537"/>
            <a:ext cx="3388607" cy="328613"/>
          </a:xfrm>
        </p:spPr>
        <p:txBody>
          <a:bodyPr/>
          <a:lstStyle>
            <a:lvl1pPr>
              <a:defRPr sz="1200" b="1" i="0" cap="none" baseline="0">
                <a:solidFill>
                  <a:schemeClr val="accent1"/>
                </a:solidFill>
                <a:latin typeface="+mn-lt"/>
                <a:cs typeface="SBS Sans Cond Bold" pitchFamily="2" charset="77"/>
              </a:defRPr>
            </a:lvl1pPr>
            <a:lvl2pPr>
              <a:defRPr b="0" i="1">
                <a:latin typeface="+mn-lt"/>
                <a:cs typeface="+mn-cs"/>
              </a:defRPr>
            </a:lvl2pPr>
            <a:lvl3pPr>
              <a:defRPr b="0" i="1">
                <a:latin typeface="+mn-lt"/>
                <a:cs typeface="+mn-cs"/>
              </a:defRPr>
            </a:lvl3pPr>
            <a:lvl4pPr>
              <a:defRPr b="0" i="1">
                <a:latin typeface="+mn-lt"/>
                <a:cs typeface="+mn-cs"/>
              </a:defRPr>
            </a:lvl4pPr>
            <a:lvl5pPr>
              <a:defRPr b="0" i="1">
                <a:latin typeface="+mn-lt"/>
                <a:cs typeface="+mn-cs"/>
              </a:defRPr>
            </a:lvl5pPr>
          </a:lstStyle>
          <a:p>
            <a:pPr lvl="0"/>
            <a:r>
              <a:rPr lang="en-GB" dirty="0"/>
              <a:t>Click to edit master text styles</a:t>
            </a:r>
          </a:p>
        </p:txBody>
      </p:sp>
      <p:sp>
        <p:nvSpPr>
          <p:cNvPr id="2" name="Rounded Rectangle 12">
            <a:extLst>
              <a:ext uri="{FF2B5EF4-FFF2-40B4-BE49-F238E27FC236}">
                <a16:creationId xmlns:a16="http://schemas.microsoft.com/office/drawing/2014/main" id="{A9547BF7-5ADB-3707-4330-99784613433B}"/>
              </a:ext>
            </a:extLst>
          </p:cNvPr>
          <p:cNvSpPr/>
          <p:nvPr userDrawn="1"/>
        </p:nvSpPr>
        <p:spPr>
          <a:xfrm>
            <a:off x="12342939" y="0"/>
            <a:ext cx="2348138" cy="1137198"/>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dirty="0">
                <a:solidFill>
                  <a:schemeClr val="tx1"/>
                </a:solidFill>
                <a:latin typeface="+mn-lt"/>
              </a:rPr>
              <a:t>Tip</a:t>
            </a:r>
            <a:endParaRPr lang="en-AU" sz="1200" spc="-20" baseline="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solidFill>
                  <a:schemeClr val="tx1"/>
                </a:solidFill>
                <a:latin typeface="+mn-lt"/>
              </a:rPr>
              <a:t>If you like to darken the images – select the image and add a transparency.</a:t>
            </a:r>
          </a:p>
        </p:txBody>
      </p:sp>
    </p:spTree>
    <p:extLst>
      <p:ext uri="{BB962C8B-B14F-4D97-AF65-F5344CB8AC3E}">
        <p14:creationId xmlns:p14="http://schemas.microsoft.com/office/powerpoint/2010/main" val="8096206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Image - Full Screen x4">
    <p:bg>
      <p:bgPr>
        <a:solidFill>
          <a:srgbClr val="181818"/>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9D77ED-8850-458A-9044-0B2A242D45BE}"/>
              </a:ext>
            </a:extLst>
          </p:cNvPr>
          <p:cNvSpPr>
            <a:spLocks noGrp="1"/>
          </p:cNvSpPr>
          <p:nvPr>
            <p:ph type="pic" sz="quarter" idx="17"/>
          </p:nvPr>
        </p:nvSpPr>
        <p:spPr>
          <a:xfrm>
            <a:off x="0" y="0"/>
            <a:ext cx="6098400" cy="3427862"/>
          </a:xfrm>
        </p:spPr>
        <p:txBody>
          <a:bodyPr/>
          <a:lstStyle/>
          <a:p>
            <a:r>
              <a:rPr lang="en-GB"/>
              <a:t>Click icon to add picture</a:t>
            </a:r>
            <a:endParaRPr lang="en-US" dirty="0"/>
          </a:p>
        </p:txBody>
      </p:sp>
      <p:sp>
        <p:nvSpPr>
          <p:cNvPr id="5" name="Text Placeholder 7">
            <a:extLst>
              <a:ext uri="{FF2B5EF4-FFF2-40B4-BE49-F238E27FC236}">
                <a16:creationId xmlns:a16="http://schemas.microsoft.com/office/drawing/2014/main" id="{87A58ED4-934F-9432-6026-BC686A5CD39C}"/>
              </a:ext>
            </a:extLst>
          </p:cNvPr>
          <p:cNvSpPr>
            <a:spLocks noGrp="1"/>
          </p:cNvSpPr>
          <p:nvPr>
            <p:ph type="body" sz="quarter" idx="25" hasCustomPrompt="1"/>
          </p:nvPr>
        </p:nvSpPr>
        <p:spPr>
          <a:xfrm>
            <a:off x="0" y="1957137"/>
            <a:ext cx="6098400" cy="1470725"/>
          </a:xfrm>
          <a:gradFill flip="none" rotWithShape="1">
            <a:gsLst>
              <a:gs pos="0">
                <a:srgbClr val="000000">
                  <a:alpha val="0"/>
                </a:srgbClr>
              </a:gs>
              <a:gs pos="98000">
                <a:srgbClr val="000000">
                  <a:alpha val="90000"/>
                </a:srgbClr>
              </a:gs>
            </a:gsLst>
            <a:lin ang="5400000" scaled="1"/>
            <a:tileRect/>
          </a:gradFill>
        </p:spPr>
        <p:txBody>
          <a:bodyPr lIns="432000" tIns="0" rIns="432000" bIns="576000" anchor="b">
            <a:noAutofit/>
          </a:bodyPr>
          <a:lstStyle>
            <a:lvl1pPr>
              <a:lnSpc>
                <a:spcPct val="80000"/>
              </a:lnSpc>
              <a:spcBef>
                <a:spcPts val="0"/>
              </a:spcBef>
              <a:defRPr sz="3000" b="1" i="0" cap="all" baseline="0">
                <a:solidFill>
                  <a:srgbClr val="FFFFFF"/>
                </a:solidFill>
                <a:latin typeface="+mj-lt"/>
              </a:defRPr>
            </a:lvl1pPr>
            <a:lvl2pPr>
              <a:defRPr sz="2000">
                <a:solidFill>
                  <a:schemeClr val="bg2"/>
                </a:solidFill>
              </a:defRPr>
            </a:lvl2pPr>
            <a:lvl3pPr>
              <a:defRPr sz="2000">
                <a:solidFill>
                  <a:schemeClr val="bg2"/>
                </a:solidFill>
              </a:defRPr>
            </a:lvl3pPr>
            <a:lvl4pPr>
              <a:defRPr sz="2000">
                <a:solidFill>
                  <a:schemeClr val="bg2"/>
                </a:solidFill>
              </a:defRPr>
            </a:lvl4pPr>
            <a:lvl5pPr>
              <a:defRPr sz="2000">
                <a:solidFill>
                  <a:schemeClr val="bg2"/>
                </a:solidFill>
              </a:defRPr>
            </a:lvl5pPr>
          </a:lstStyle>
          <a:p>
            <a:pPr lvl="0"/>
            <a:r>
              <a:rPr lang="en-GB" dirty="0"/>
              <a:t>TITLE HERE</a:t>
            </a:r>
            <a:br>
              <a:rPr lang="en-GB" dirty="0"/>
            </a:br>
            <a:r>
              <a:rPr lang="en-GB" dirty="0"/>
              <a:t>MAX 2 LINES</a:t>
            </a:r>
            <a:endParaRPr lang="en-US" dirty="0"/>
          </a:p>
        </p:txBody>
      </p:sp>
      <p:sp>
        <p:nvSpPr>
          <p:cNvPr id="7" name="Text Placeholder 6">
            <a:extLst>
              <a:ext uri="{FF2B5EF4-FFF2-40B4-BE49-F238E27FC236}">
                <a16:creationId xmlns:a16="http://schemas.microsoft.com/office/drawing/2014/main" id="{18ED3F6C-1AEE-856C-D1E8-B71B2A47C27B}"/>
              </a:ext>
            </a:extLst>
          </p:cNvPr>
          <p:cNvSpPr>
            <a:spLocks noGrp="1"/>
          </p:cNvSpPr>
          <p:nvPr>
            <p:ph type="body" sz="quarter" idx="21" hasCustomPrompt="1"/>
          </p:nvPr>
        </p:nvSpPr>
        <p:spPr>
          <a:xfrm>
            <a:off x="436743" y="2814159"/>
            <a:ext cx="5081124" cy="328613"/>
          </a:xfrm>
        </p:spPr>
        <p:txBody>
          <a:bodyPr/>
          <a:lstStyle>
            <a:lvl1pPr>
              <a:defRPr sz="1200" b="1" i="0" cap="none" baseline="0">
                <a:solidFill>
                  <a:schemeClr val="accent1"/>
                </a:solidFill>
                <a:latin typeface="+mn-lt"/>
                <a:cs typeface="SBS Sans Cond Bold" pitchFamily="2" charset="77"/>
              </a:defRPr>
            </a:lvl1pPr>
            <a:lvl2pPr>
              <a:defRPr b="0" i="1">
                <a:latin typeface="+mn-lt"/>
                <a:cs typeface="+mn-cs"/>
              </a:defRPr>
            </a:lvl2pPr>
            <a:lvl3pPr>
              <a:defRPr b="0" i="1">
                <a:latin typeface="+mn-lt"/>
                <a:cs typeface="+mn-cs"/>
              </a:defRPr>
            </a:lvl3pPr>
            <a:lvl4pPr>
              <a:defRPr b="0" i="1">
                <a:latin typeface="+mn-lt"/>
                <a:cs typeface="+mn-cs"/>
              </a:defRPr>
            </a:lvl4pPr>
            <a:lvl5pPr>
              <a:defRPr b="0" i="1">
                <a:latin typeface="+mn-lt"/>
                <a:cs typeface="+mn-cs"/>
              </a:defRPr>
            </a:lvl5pPr>
          </a:lstStyle>
          <a:p>
            <a:pPr lvl="0"/>
            <a:r>
              <a:rPr lang="en-GB" dirty="0"/>
              <a:t>Click to edit master text styles</a:t>
            </a:r>
          </a:p>
        </p:txBody>
      </p:sp>
      <p:sp>
        <p:nvSpPr>
          <p:cNvPr id="24" name="Picture Placeholder 3">
            <a:extLst>
              <a:ext uri="{FF2B5EF4-FFF2-40B4-BE49-F238E27FC236}">
                <a16:creationId xmlns:a16="http://schemas.microsoft.com/office/drawing/2014/main" id="{E53B38CD-3464-89FB-DF4F-4C70B697E35A}"/>
              </a:ext>
            </a:extLst>
          </p:cNvPr>
          <p:cNvSpPr>
            <a:spLocks noGrp="1"/>
          </p:cNvSpPr>
          <p:nvPr>
            <p:ph type="pic" sz="quarter" idx="26"/>
          </p:nvPr>
        </p:nvSpPr>
        <p:spPr>
          <a:xfrm>
            <a:off x="6098400" y="0"/>
            <a:ext cx="6098400" cy="3427862"/>
          </a:xfrm>
        </p:spPr>
        <p:txBody>
          <a:bodyPr/>
          <a:lstStyle/>
          <a:p>
            <a:r>
              <a:rPr lang="en-GB"/>
              <a:t>Click icon to add picture</a:t>
            </a:r>
            <a:endParaRPr lang="en-US" dirty="0"/>
          </a:p>
        </p:txBody>
      </p:sp>
      <p:sp>
        <p:nvSpPr>
          <p:cNvPr id="25" name="Text Placeholder 7">
            <a:extLst>
              <a:ext uri="{FF2B5EF4-FFF2-40B4-BE49-F238E27FC236}">
                <a16:creationId xmlns:a16="http://schemas.microsoft.com/office/drawing/2014/main" id="{BA5D860A-6852-E6A4-E90D-0BB3CBFAD653}"/>
              </a:ext>
            </a:extLst>
          </p:cNvPr>
          <p:cNvSpPr>
            <a:spLocks noGrp="1"/>
          </p:cNvSpPr>
          <p:nvPr>
            <p:ph type="body" sz="quarter" idx="27" hasCustomPrompt="1"/>
          </p:nvPr>
        </p:nvSpPr>
        <p:spPr>
          <a:xfrm>
            <a:off x="6098400" y="1957137"/>
            <a:ext cx="6098400" cy="1470725"/>
          </a:xfrm>
          <a:gradFill flip="none" rotWithShape="1">
            <a:gsLst>
              <a:gs pos="0">
                <a:srgbClr val="000000">
                  <a:alpha val="0"/>
                </a:srgbClr>
              </a:gs>
              <a:gs pos="98000">
                <a:srgbClr val="000000">
                  <a:alpha val="90000"/>
                </a:srgbClr>
              </a:gs>
            </a:gsLst>
            <a:lin ang="5400000" scaled="1"/>
            <a:tileRect/>
          </a:gradFill>
        </p:spPr>
        <p:txBody>
          <a:bodyPr lIns="432000" tIns="0" rIns="432000" bIns="576000" anchor="b">
            <a:noAutofit/>
          </a:bodyPr>
          <a:lstStyle>
            <a:lvl1pPr>
              <a:lnSpc>
                <a:spcPct val="80000"/>
              </a:lnSpc>
              <a:spcBef>
                <a:spcPts val="0"/>
              </a:spcBef>
              <a:defRPr sz="3000" b="1" i="0" cap="all" baseline="0">
                <a:solidFill>
                  <a:srgbClr val="FFFFFF"/>
                </a:solidFill>
                <a:latin typeface="+mj-lt"/>
              </a:defRPr>
            </a:lvl1pPr>
            <a:lvl2pPr>
              <a:defRPr sz="2000">
                <a:solidFill>
                  <a:schemeClr val="bg2"/>
                </a:solidFill>
              </a:defRPr>
            </a:lvl2pPr>
            <a:lvl3pPr>
              <a:defRPr sz="2000">
                <a:solidFill>
                  <a:schemeClr val="bg2"/>
                </a:solidFill>
              </a:defRPr>
            </a:lvl3pPr>
            <a:lvl4pPr>
              <a:defRPr sz="2000">
                <a:solidFill>
                  <a:schemeClr val="bg2"/>
                </a:solidFill>
              </a:defRPr>
            </a:lvl4pPr>
            <a:lvl5pPr>
              <a:defRPr sz="2000">
                <a:solidFill>
                  <a:schemeClr val="bg2"/>
                </a:solidFill>
              </a:defRPr>
            </a:lvl5pPr>
          </a:lstStyle>
          <a:p>
            <a:pPr lvl="0"/>
            <a:r>
              <a:rPr lang="en-GB" dirty="0"/>
              <a:t>TITLE HERE</a:t>
            </a:r>
            <a:br>
              <a:rPr lang="en-GB" dirty="0"/>
            </a:br>
            <a:r>
              <a:rPr lang="en-GB" dirty="0"/>
              <a:t>MAX 2 LINES</a:t>
            </a:r>
            <a:endParaRPr lang="en-US" dirty="0"/>
          </a:p>
        </p:txBody>
      </p:sp>
      <p:sp>
        <p:nvSpPr>
          <p:cNvPr id="26" name="Text Placeholder 6">
            <a:extLst>
              <a:ext uri="{FF2B5EF4-FFF2-40B4-BE49-F238E27FC236}">
                <a16:creationId xmlns:a16="http://schemas.microsoft.com/office/drawing/2014/main" id="{03C0EBB8-DF4D-950C-F80F-743FE5D3EBF3}"/>
              </a:ext>
            </a:extLst>
          </p:cNvPr>
          <p:cNvSpPr>
            <a:spLocks noGrp="1"/>
          </p:cNvSpPr>
          <p:nvPr>
            <p:ph type="body" sz="quarter" idx="28" hasCustomPrompt="1"/>
          </p:nvPr>
        </p:nvSpPr>
        <p:spPr>
          <a:xfrm>
            <a:off x="6555351" y="2814159"/>
            <a:ext cx="5081124" cy="328613"/>
          </a:xfrm>
        </p:spPr>
        <p:txBody>
          <a:bodyPr/>
          <a:lstStyle>
            <a:lvl1pPr>
              <a:defRPr sz="1200" b="1" i="0" cap="none" baseline="0">
                <a:solidFill>
                  <a:schemeClr val="accent1"/>
                </a:solidFill>
                <a:latin typeface="+mn-lt"/>
                <a:cs typeface="SBS Sans Cond Bold" pitchFamily="2" charset="77"/>
              </a:defRPr>
            </a:lvl1pPr>
            <a:lvl2pPr>
              <a:defRPr b="0" i="1">
                <a:latin typeface="+mn-lt"/>
                <a:cs typeface="+mn-cs"/>
              </a:defRPr>
            </a:lvl2pPr>
            <a:lvl3pPr>
              <a:defRPr b="0" i="1">
                <a:latin typeface="+mn-lt"/>
                <a:cs typeface="+mn-cs"/>
              </a:defRPr>
            </a:lvl3pPr>
            <a:lvl4pPr>
              <a:defRPr b="0" i="1">
                <a:latin typeface="+mn-lt"/>
                <a:cs typeface="+mn-cs"/>
              </a:defRPr>
            </a:lvl4pPr>
            <a:lvl5pPr>
              <a:defRPr b="0" i="1">
                <a:latin typeface="+mn-lt"/>
                <a:cs typeface="+mn-cs"/>
              </a:defRPr>
            </a:lvl5pPr>
          </a:lstStyle>
          <a:p>
            <a:pPr lvl="0"/>
            <a:r>
              <a:rPr lang="en-GB" dirty="0"/>
              <a:t>Click to edit master text styles</a:t>
            </a:r>
          </a:p>
        </p:txBody>
      </p:sp>
      <p:sp>
        <p:nvSpPr>
          <p:cNvPr id="27" name="Picture Placeholder 3">
            <a:extLst>
              <a:ext uri="{FF2B5EF4-FFF2-40B4-BE49-F238E27FC236}">
                <a16:creationId xmlns:a16="http://schemas.microsoft.com/office/drawing/2014/main" id="{FF148761-9C6E-B36C-F0B6-C8AAE5333FB4}"/>
              </a:ext>
            </a:extLst>
          </p:cNvPr>
          <p:cNvSpPr>
            <a:spLocks noGrp="1"/>
          </p:cNvSpPr>
          <p:nvPr>
            <p:ph type="pic" sz="quarter" idx="29"/>
          </p:nvPr>
        </p:nvSpPr>
        <p:spPr>
          <a:xfrm>
            <a:off x="0" y="3430136"/>
            <a:ext cx="6094800" cy="3427864"/>
          </a:xfrm>
        </p:spPr>
        <p:txBody>
          <a:bodyPr/>
          <a:lstStyle/>
          <a:p>
            <a:r>
              <a:rPr lang="en-GB"/>
              <a:t>Click icon to add picture</a:t>
            </a:r>
            <a:endParaRPr lang="en-US" dirty="0"/>
          </a:p>
        </p:txBody>
      </p:sp>
      <p:sp>
        <p:nvSpPr>
          <p:cNvPr id="28" name="Text Placeholder 7">
            <a:extLst>
              <a:ext uri="{FF2B5EF4-FFF2-40B4-BE49-F238E27FC236}">
                <a16:creationId xmlns:a16="http://schemas.microsoft.com/office/drawing/2014/main" id="{FD361B87-0130-E173-7898-260B59E785A3}"/>
              </a:ext>
            </a:extLst>
          </p:cNvPr>
          <p:cNvSpPr>
            <a:spLocks noGrp="1"/>
          </p:cNvSpPr>
          <p:nvPr>
            <p:ph type="body" sz="quarter" idx="30" hasCustomPrompt="1"/>
          </p:nvPr>
        </p:nvSpPr>
        <p:spPr>
          <a:xfrm>
            <a:off x="0" y="5384999"/>
            <a:ext cx="6094800" cy="1473001"/>
          </a:xfrm>
          <a:gradFill flip="none" rotWithShape="1">
            <a:gsLst>
              <a:gs pos="0">
                <a:srgbClr val="000000">
                  <a:alpha val="0"/>
                </a:srgbClr>
              </a:gs>
              <a:gs pos="98000">
                <a:srgbClr val="000000">
                  <a:alpha val="90000"/>
                </a:srgbClr>
              </a:gs>
            </a:gsLst>
            <a:lin ang="5400000" scaled="1"/>
            <a:tileRect/>
          </a:gradFill>
        </p:spPr>
        <p:txBody>
          <a:bodyPr lIns="432000" tIns="0" rIns="432000" bIns="576000" anchor="b">
            <a:noAutofit/>
          </a:bodyPr>
          <a:lstStyle>
            <a:lvl1pPr>
              <a:lnSpc>
                <a:spcPct val="80000"/>
              </a:lnSpc>
              <a:spcBef>
                <a:spcPts val="0"/>
              </a:spcBef>
              <a:defRPr sz="3000" b="1" i="0" cap="all" baseline="0">
                <a:solidFill>
                  <a:srgbClr val="FFFFFF"/>
                </a:solidFill>
                <a:latin typeface="+mj-lt"/>
              </a:defRPr>
            </a:lvl1pPr>
            <a:lvl2pPr>
              <a:defRPr sz="2000">
                <a:solidFill>
                  <a:schemeClr val="bg2"/>
                </a:solidFill>
              </a:defRPr>
            </a:lvl2pPr>
            <a:lvl3pPr>
              <a:defRPr sz="2000">
                <a:solidFill>
                  <a:schemeClr val="bg2"/>
                </a:solidFill>
              </a:defRPr>
            </a:lvl3pPr>
            <a:lvl4pPr>
              <a:defRPr sz="2000">
                <a:solidFill>
                  <a:schemeClr val="bg2"/>
                </a:solidFill>
              </a:defRPr>
            </a:lvl4pPr>
            <a:lvl5pPr>
              <a:defRPr sz="2000">
                <a:solidFill>
                  <a:schemeClr val="bg2"/>
                </a:solidFill>
              </a:defRPr>
            </a:lvl5pPr>
          </a:lstStyle>
          <a:p>
            <a:pPr lvl="0"/>
            <a:r>
              <a:rPr lang="en-GB" dirty="0"/>
              <a:t>TITLE HERE</a:t>
            </a:r>
            <a:br>
              <a:rPr lang="en-GB" dirty="0"/>
            </a:br>
            <a:r>
              <a:rPr lang="en-GB" dirty="0"/>
              <a:t>MAX 2 LINES</a:t>
            </a:r>
            <a:endParaRPr lang="en-US" dirty="0"/>
          </a:p>
        </p:txBody>
      </p:sp>
      <p:sp>
        <p:nvSpPr>
          <p:cNvPr id="29" name="Text Placeholder 6">
            <a:extLst>
              <a:ext uri="{FF2B5EF4-FFF2-40B4-BE49-F238E27FC236}">
                <a16:creationId xmlns:a16="http://schemas.microsoft.com/office/drawing/2014/main" id="{79A16412-C482-920C-488C-E584B341C8E3}"/>
              </a:ext>
            </a:extLst>
          </p:cNvPr>
          <p:cNvSpPr>
            <a:spLocks noGrp="1"/>
          </p:cNvSpPr>
          <p:nvPr>
            <p:ph type="body" sz="quarter" idx="31" hasCustomPrompt="1"/>
          </p:nvPr>
        </p:nvSpPr>
        <p:spPr>
          <a:xfrm>
            <a:off x="436743" y="6311496"/>
            <a:ext cx="5081124" cy="328613"/>
          </a:xfrm>
        </p:spPr>
        <p:txBody>
          <a:bodyPr/>
          <a:lstStyle>
            <a:lvl1pPr>
              <a:defRPr sz="1200" b="1" i="0" cap="none" baseline="0">
                <a:solidFill>
                  <a:schemeClr val="accent1"/>
                </a:solidFill>
                <a:latin typeface="+mn-lt"/>
                <a:cs typeface="SBS Sans Cond Bold" pitchFamily="2" charset="77"/>
              </a:defRPr>
            </a:lvl1pPr>
            <a:lvl2pPr>
              <a:defRPr b="0" i="1">
                <a:latin typeface="+mn-lt"/>
                <a:cs typeface="+mn-cs"/>
              </a:defRPr>
            </a:lvl2pPr>
            <a:lvl3pPr>
              <a:defRPr b="0" i="1">
                <a:latin typeface="+mn-lt"/>
                <a:cs typeface="+mn-cs"/>
              </a:defRPr>
            </a:lvl3pPr>
            <a:lvl4pPr>
              <a:defRPr b="0" i="1">
                <a:latin typeface="+mn-lt"/>
                <a:cs typeface="+mn-cs"/>
              </a:defRPr>
            </a:lvl4pPr>
            <a:lvl5pPr>
              <a:defRPr b="0" i="1">
                <a:latin typeface="+mn-lt"/>
                <a:cs typeface="+mn-cs"/>
              </a:defRPr>
            </a:lvl5pPr>
          </a:lstStyle>
          <a:p>
            <a:pPr lvl="0"/>
            <a:r>
              <a:rPr lang="en-GB" dirty="0"/>
              <a:t>Click to edit master text styles</a:t>
            </a:r>
          </a:p>
        </p:txBody>
      </p:sp>
      <p:sp>
        <p:nvSpPr>
          <p:cNvPr id="30" name="Picture Placeholder 3">
            <a:extLst>
              <a:ext uri="{FF2B5EF4-FFF2-40B4-BE49-F238E27FC236}">
                <a16:creationId xmlns:a16="http://schemas.microsoft.com/office/drawing/2014/main" id="{23CDDB33-F158-F5E0-CFA9-153270AD2986}"/>
              </a:ext>
            </a:extLst>
          </p:cNvPr>
          <p:cNvSpPr>
            <a:spLocks noGrp="1"/>
          </p:cNvSpPr>
          <p:nvPr>
            <p:ph type="pic" sz="quarter" idx="32"/>
          </p:nvPr>
        </p:nvSpPr>
        <p:spPr>
          <a:xfrm>
            <a:off x="6098400" y="3430136"/>
            <a:ext cx="6098400" cy="3427200"/>
          </a:xfrm>
        </p:spPr>
        <p:txBody>
          <a:bodyPr/>
          <a:lstStyle/>
          <a:p>
            <a:r>
              <a:rPr lang="en-GB"/>
              <a:t>Click icon to add picture</a:t>
            </a:r>
            <a:endParaRPr lang="en-US" dirty="0"/>
          </a:p>
        </p:txBody>
      </p:sp>
      <p:sp>
        <p:nvSpPr>
          <p:cNvPr id="31" name="Text Placeholder 7">
            <a:extLst>
              <a:ext uri="{FF2B5EF4-FFF2-40B4-BE49-F238E27FC236}">
                <a16:creationId xmlns:a16="http://schemas.microsoft.com/office/drawing/2014/main" id="{7AA33984-90CC-3AE5-DB60-C00CA5B278E1}"/>
              </a:ext>
            </a:extLst>
          </p:cNvPr>
          <p:cNvSpPr>
            <a:spLocks noGrp="1"/>
          </p:cNvSpPr>
          <p:nvPr>
            <p:ph type="body" sz="quarter" idx="33" hasCustomPrompt="1"/>
          </p:nvPr>
        </p:nvSpPr>
        <p:spPr>
          <a:xfrm>
            <a:off x="6098400" y="5385660"/>
            <a:ext cx="6098400" cy="1472340"/>
          </a:xfrm>
          <a:gradFill flip="none" rotWithShape="1">
            <a:gsLst>
              <a:gs pos="0">
                <a:srgbClr val="000000">
                  <a:alpha val="0"/>
                </a:srgbClr>
              </a:gs>
              <a:gs pos="98000">
                <a:srgbClr val="000000">
                  <a:alpha val="90000"/>
                </a:srgbClr>
              </a:gs>
            </a:gsLst>
            <a:lin ang="5400000" scaled="1"/>
            <a:tileRect/>
          </a:gradFill>
        </p:spPr>
        <p:txBody>
          <a:bodyPr lIns="432000" tIns="0" rIns="432000" bIns="576000" anchor="b">
            <a:noAutofit/>
          </a:bodyPr>
          <a:lstStyle>
            <a:lvl1pPr>
              <a:lnSpc>
                <a:spcPct val="80000"/>
              </a:lnSpc>
              <a:spcBef>
                <a:spcPts val="0"/>
              </a:spcBef>
              <a:defRPr sz="3000" b="1" i="0" cap="all" baseline="0">
                <a:solidFill>
                  <a:srgbClr val="FFFFFF"/>
                </a:solidFill>
                <a:latin typeface="+mj-lt"/>
              </a:defRPr>
            </a:lvl1pPr>
            <a:lvl2pPr>
              <a:defRPr sz="2000">
                <a:solidFill>
                  <a:schemeClr val="bg2"/>
                </a:solidFill>
              </a:defRPr>
            </a:lvl2pPr>
            <a:lvl3pPr>
              <a:defRPr sz="2000">
                <a:solidFill>
                  <a:schemeClr val="bg2"/>
                </a:solidFill>
              </a:defRPr>
            </a:lvl3pPr>
            <a:lvl4pPr>
              <a:defRPr sz="2000">
                <a:solidFill>
                  <a:schemeClr val="bg2"/>
                </a:solidFill>
              </a:defRPr>
            </a:lvl4pPr>
            <a:lvl5pPr>
              <a:defRPr sz="2000">
                <a:solidFill>
                  <a:schemeClr val="bg2"/>
                </a:solidFill>
              </a:defRPr>
            </a:lvl5pPr>
          </a:lstStyle>
          <a:p>
            <a:pPr lvl="0"/>
            <a:r>
              <a:rPr lang="en-GB" dirty="0"/>
              <a:t>TITLE HERE</a:t>
            </a:r>
            <a:br>
              <a:rPr lang="en-GB" dirty="0"/>
            </a:br>
            <a:r>
              <a:rPr lang="en-GB" dirty="0"/>
              <a:t>MAX 2 LINES</a:t>
            </a:r>
            <a:endParaRPr lang="en-US" dirty="0"/>
          </a:p>
        </p:txBody>
      </p:sp>
      <p:sp>
        <p:nvSpPr>
          <p:cNvPr id="32" name="Text Placeholder 6">
            <a:extLst>
              <a:ext uri="{FF2B5EF4-FFF2-40B4-BE49-F238E27FC236}">
                <a16:creationId xmlns:a16="http://schemas.microsoft.com/office/drawing/2014/main" id="{89B541D2-5669-A865-AB8B-F73149AFF4E0}"/>
              </a:ext>
            </a:extLst>
          </p:cNvPr>
          <p:cNvSpPr>
            <a:spLocks noGrp="1"/>
          </p:cNvSpPr>
          <p:nvPr>
            <p:ph type="body" sz="quarter" idx="34" hasCustomPrompt="1"/>
          </p:nvPr>
        </p:nvSpPr>
        <p:spPr>
          <a:xfrm>
            <a:off x="6554529" y="6311496"/>
            <a:ext cx="5081124" cy="328613"/>
          </a:xfrm>
        </p:spPr>
        <p:txBody>
          <a:bodyPr/>
          <a:lstStyle>
            <a:lvl1pPr>
              <a:defRPr sz="1200" b="1" i="0" cap="none" baseline="0">
                <a:solidFill>
                  <a:schemeClr val="accent1"/>
                </a:solidFill>
                <a:latin typeface="+mn-lt"/>
                <a:cs typeface="SBS Sans Cond Bold" pitchFamily="2" charset="77"/>
              </a:defRPr>
            </a:lvl1pPr>
            <a:lvl2pPr>
              <a:defRPr b="0" i="1">
                <a:latin typeface="+mn-lt"/>
                <a:cs typeface="+mn-cs"/>
              </a:defRPr>
            </a:lvl2pPr>
            <a:lvl3pPr>
              <a:defRPr b="0" i="1">
                <a:latin typeface="+mn-lt"/>
                <a:cs typeface="+mn-cs"/>
              </a:defRPr>
            </a:lvl3pPr>
            <a:lvl4pPr>
              <a:defRPr b="0" i="1">
                <a:latin typeface="+mn-lt"/>
                <a:cs typeface="+mn-cs"/>
              </a:defRPr>
            </a:lvl4pPr>
            <a:lvl5pPr>
              <a:defRPr b="0" i="1">
                <a:latin typeface="+mn-lt"/>
                <a:cs typeface="+mn-cs"/>
              </a:defRPr>
            </a:lvl5pPr>
          </a:lstStyle>
          <a:p>
            <a:pPr lvl="0"/>
            <a:r>
              <a:rPr lang="en-GB" dirty="0"/>
              <a:t>Click to edit master text styles</a:t>
            </a:r>
          </a:p>
        </p:txBody>
      </p:sp>
      <p:sp>
        <p:nvSpPr>
          <p:cNvPr id="38" name="Rounded Rectangle 12">
            <a:extLst>
              <a:ext uri="{FF2B5EF4-FFF2-40B4-BE49-F238E27FC236}">
                <a16:creationId xmlns:a16="http://schemas.microsoft.com/office/drawing/2014/main" id="{1E4AEEFD-80CF-629A-72CC-92335EABDF02}"/>
              </a:ext>
            </a:extLst>
          </p:cNvPr>
          <p:cNvSpPr/>
          <p:nvPr userDrawn="1"/>
        </p:nvSpPr>
        <p:spPr>
          <a:xfrm>
            <a:off x="12342939" y="0"/>
            <a:ext cx="2348138" cy="1137198"/>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dirty="0">
                <a:solidFill>
                  <a:schemeClr val="tx1"/>
                </a:solidFill>
                <a:latin typeface="+mn-lt"/>
              </a:rPr>
              <a:t>Tip</a:t>
            </a:r>
            <a:endParaRPr lang="en-AU" sz="1200" spc="-20" baseline="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dirty="0">
                <a:solidFill>
                  <a:schemeClr val="tx1"/>
                </a:solidFill>
                <a:latin typeface="+mn-lt"/>
              </a:rPr>
              <a:t>If you like to darken the images – select the image and add a transparency.</a:t>
            </a:r>
          </a:p>
        </p:txBody>
      </p:sp>
    </p:spTree>
    <p:extLst>
      <p:ext uri="{BB962C8B-B14F-4D97-AF65-F5344CB8AC3E}">
        <p14:creationId xmlns:p14="http://schemas.microsoft.com/office/powerpoint/2010/main" val="2660143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6:9 - 1 Image">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099DB660-126F-4A00-B268-08F6C85E31A8}"/>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6" name="Rounded Rectangle 5">
            <a:extLst>
              <a:ext uri="{FF2B5EF4-FFF2-40B4-BE49-F238E27FC236}">
                <a16:creationId xmlns:a16="http://schemas.microsoft.com/office/drawing/2014/main" id="{E9FD3BAB-F9A7-497B-BC7E-E68A705C3981}"/>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Rounded Rectangle 4">
            <a:extLst>
              <a:ext uri="{FF2B5EF4-FFF2-40B4-BE49-F238E27FC236}">
                <a16:creationId xmlns:a16="http://schemas.microsoft.com/office/drawing/2014/main" id="{5FE1ED93-7985-490B-9FD1-F97A872E0FE5}"/>
              </a:ext>
            </a:extLst>
          </p:cNvPr>
          <p:cNvSpPr/>
          <p:nvPr userDrawn="1"/>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9" name="Rounded Rectangle 5">
            <a:extLst>
              <a:ext uri="{FF2B5EF4-FFF2-40B4-BE49-F238E27FC236}">
                <a16:creationId xmlns:a16="http://schemas.microsoft.com/office/drawing/2014/main" id="{05554E9B-65DA-40B6-A518-0C0CB002DF9C}"/>
              </a:ext>
            </a:extLst>
          </p:cNvPr>
          <p:cNvSpPr/>
          <p:nvPr userDrawn="1"/>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4" name="Picture Placeholder 13">
            <a:extLst>
              <a:ext uri="{FF2B5EF4-FFF2-40B4-BE49-F238E27FC236}">
                <a16:creationId xmlns:a16="http://schemas.microsoft.com/office/drawing/2014/main" id="{7CF5EF85-FBCB-4D16-A373-0D9C383986A6}"/>
              </a:ext>
            </a:extLst>
          </p:cNvPr>
          <p:cNvSpPr>
            <a:spLocks noGrp="1" noChangeAspect="1"/>
          </p:cNvSpPr>
          <p:nvPr>
            <p:ph type="pic" sz="quarter" idx="41"/>
          </p:nvPr>
        </p:nvSpPr>
        <p:spPr>
          <a:xfrm>
            <a:off x="695324" y="1449387"/>
            <a:ext cx="8063090" cy="4535488"/>
          </a:xfrm>
          <a:prstGeom prst="rect">
            <a:avLst/>
          </a:prstGeom>
          <a:solidFill>
            <a:schemeClr val="bg1">
              <a:lumMod val="95000"/>
            </a:schemeClr>
          </a:solidFill>
        </p:spPr>
        <p:txBody>
          <a:bodyPr/>
          <a:lstStyle>
            <a:lvl1pPr>
              <a:defRPr>
                <a:latin typeface="+mn-lt"/>
              </a:defRPr>
            </a:lvl1pPr>
          </a:lstStyle>
          <a:p>
            <a:r>
              <a:rPr lang="en-GB"/>
              <a:t>Click icon to add picture</a:t>
            </a:r>
            <a:endParaRPr lang="en-AU"/>
          </a:p>
        </p:txBody>
      </p:sp>
      <p:pic>
        <p:nvPicPr>
          <p:cNvPr id="7" name="Picture 6">
            <a:extLst>
              <a:ext uri="{FF2B5EF4-FFF2-40B4-BE49-F238E27FC236}">
                <a16:creationId xmlns:a16="http://schemas.microsoft.com/office/drawing/2014/main" id="{FAE08912-7220-4BFA-969B-B6B342674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8" name="Picture 7">
            <a:extLst>
              <a:ext uri="{FF2B5EF4-FFF2-40B4-BE49-F238E27FC236}">
                <a16:creationId xmlns:a16="http://schemas.microsoft.com/office/drawing/2014/main" id="{3D1731D5-CD6C-46F4-8651-F6814FC674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pic>
        <p:nvPicPr>
          <p:cNvPr id="10" name="Picture 9">
            <a:extLst>
              <a:ext uri="{FF2B5EF4-FFF2-40B4-BE49-F238E27FC236}">
                <a16:creationId xmlns:a16="http://schemas.microsoft.com/office/drawing/2014/main" id="{5CD21575-14F5-4A7D-B059-B645F9461C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1" name="Picture 10">
            <a:extLst>
              <a:ext uri="{FF2B5EF4-FFF2-40B4-BE49-F238E27FC236}">
                <a16:creationId xmlns:a16="http://schemas.microsoft.com/office/drawing/2014/main" id="{3CD04D37-98E9-4FBD-9C4E-84807B7C88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19" name="Title 3">
            <a:extLst>
              <a:ext uri="{FF2B5EF4-FFF2-40B4-BE49-F238E27FC236}">
                <a16:creationId xmlns:a16="http://schemas.microsoft.com/office/drawing/2014/main" id="{1416870D-D7F6-4DEB-A950-979523D86F25}"/>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2" name="Text Placeholder 12">
            <a:extLst>
              <a:ext uri="{FF2B5EF4-FFF2-40B4-BE49-F238E27FC236}">
                <a16:creationId xmlns:a16="http://schemas.microsoft.com/office/drawing/2014/main" id="{CD34BCE4-96C2-4336-A013-B518A99E7434}"/>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9" name="Text Placeholder 12">
            <a:extLst>
              <a:ext uri="{FF2B5EF4-FFF2-40B4-BE49-F238E27FC236}">
                <a16:creationId xmlns:a16="http://schemas.microsoft.com/office/drawing/2014/main" id="{5100463A-9A5E-44A0-AA6C-C76984F8FCBD}"/>
              </a:ext>
            </a:extLst>
          </p:cNvPr>
          <p:cNvSpPr>
            <a:spLocks noGrp="1"/>
          </p:cNvSpPr>
          <p:nvPr>
            <p:ph type="body" sz="quarter" idx="11" hasCustomPrompt="1"/>
          </p:nvPr>
        </p:nvSpPr>
        <p:spPr>
          <a:xfrm>
            <a:off x="9141737" y="1445218"/>
            <a:ext cx="2354938" cy="4535488"/>
          </a:xfrm>
          <a:solidFill>
            <a:schemeClr val="bg2"/>
          </a:solidFill>
        </p:spPr>
        <p:txBody>
          <a:bodyPr wrap="square" lIns="216000" tIns="108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33" name="Text Placeholder 12">
            <a:extLst>
              <a:ext uri="{FF2B5EF4-FFF2-40B4-BE49-F238E27FC236}">
                <a16:creationId xmlns:a16="http://schemas.microsoft.com/office/drawing/2014/main" id="{05DC403D-53DC-43CD-AA92-6F66DA588F1B}"/>
              </a:ext>
            </a:extLst>
          </p:cNvPr>
          <p:cNvSpPr>
            <a:spLocks noGrp="1"/>
          </p:cNvSpPr>
          <p:nvPr>
            <p:ph type="body" sz="quarter" idx="12"/>
          </p:nvPr>
        </p:nvSpPr>
        <p:spPr>
          <a:xfrm>
            <a:off x="9393736" y="1942981"/>
            <a:ext cx="1901182" cy="379328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2">
            <a:extLst>
              <a:ext uri="{FF2B5EF4-FFF2-40B4-BE49-F238E27FC236}">
                <a16:creationId xmlns:a16="http://schemas.microsoft.com/office/drawing/2014/main" id="{36497A80-7A0D-4E1C-9CA4-6963D8BA31A7}"/>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74B425CF-27E2-47B4-8CB4-EDD7D8A33496}"/>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A0517AD1-D829-4060-AE5F-9DFB43CDA636}"/>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5931689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6:9 - 2 Images Columns">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D4DCC501-97AA-40A2-A41B-9F8612E7CC83}"/>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9" name="Rounded Rectangle 8">
            <a:extLst>
              <a:ext uri="{FF2B5EF4-FFF2-40B4-BE49-F238E27FC236}">
                <a16:creationId xmlns:a16="http://schemas.microsoft.com/office/drawing/2014/main" id="{BF06A7DC-5390-452D-9A1E-16D7C79B3A6A}"/>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3" name="Rounded Rectangle 7">
            <a:extLst>
              <a:ext uri="{FF2B5EF4-FFF2-40B4-BE49-F238E27FC236}">
                <a16:creationId xmlns:a16="http://schemas.microsoft.com/office/drawing/2014/main" id="{3B48CB1A-1CB5-4210-99D2-691F25B77B7B}"/>
              </a:ext>
            </a:extLst>
          </p:cNvPr>
          <p:cNvSpPr/>
          <p:nvPr userDrawn="1"/>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2" name="Rounded Rectangle 8">
            <a:extLst>
              <a:ext uri="{FF2B5EF4-FFF2-40B4-BE49-F238E27FC236}">
                <a16:creationId xmlns:a16="http://schemas.microsoft.com/office/drawing/2014/main" id="{15081B1E-44EF-438F-B102-8E6067B3A5DB}"/>
              </a:ext>
            </a:extLst>
          </p:cNvPr>
          <p:cNvSpPr/>
          <p:nvPr userDrawn="1"/>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4" name="Picture Placeholder 13">
            <a:extLst>
              <a:ext uri="{FF2B5EF4-FFF2-40B4-BE49-F238E27FC236}">
                <a16:creationId xmlns:a16="http://schemas.microsoft.com/office/drawing/2014/main" id="{4602A184-3814-4861-BAA3-B9D969073038}"/>
              </a:ext>
            </a:extLst>
          </p:cNvPr>
          <p:cNvSpPr>
            <a:spLocks noGrp="1" noChangeAspect="1"/>
          </p:cNvSpPr>
          <p:nvPr>
            <p:ph type="pic" sz="quarter" idx="41"/>
          </p:nvPr>
        </p:nvSpPr>
        <p:spPr>
          <a:xfrm>
            <a:off x="707677" y="1449385"/>
            <a:ext cx="5231669" cy="2942814"/>
          </a:xfrm>
          <a:prstGeom prst="rect">
            <a:avLst/>
          </a:prstGeom>
          <a:solidFill>
            <a:schemeClr val="bg2"/>
          </a:solidFill>
        </p:spPr>
        <p:txBody>
          <a:bodyPr/>
          <a:lstStyle>
            <a:lvl1pPr>
              <a:defRPr>
                <a:latin typeface="+mn-lt"/>
              </a:defRPr>
            </a:lvl1pPr>
          </a:lstStyle>
          <a:p>
            <a:r>
              <a:rPr lang="en-GB"/>
              <a:t>Click icon to add picture</a:t>
            </a:r>
            <a:endParaRPr lang="en-AU"/>
          </a:p>
        </p:txBody>
      </p:sp>
      <p:sp>
        <p:nvSpPr>
          <p:cNvPr id="2" name="Picture Placeholder 13">
            <a:extLst>
              <a:ext uri="{FF2B5EF4-FFF2-40B4-BE49-F238E27FC236}">
                <a16:creationId xmlns:a16="http://schemas.microsoft.com/office/drawing/2014/main" id="{5956F493-C6A4-407E-82B9-ED61C7DAEB31}"/>
              </a:ext>
            </a:extLst>
          </p:cNvPr>
          <p:cNvSpPr>
            <a:spLocks noGrp="1" noChangeAspect="1"/>
          </p:cNvSpPr>
          <p:nvPr>
            <p:ph type="pic" sz="quarter" idx="42"/>
          </p:nvPr>
        </p:nvSpPr>
        <p:spPr>
          <a:xfrm>
            <a:off x="6260297" y="1449385"/>
            <a:ext cx="5231669" cy="2942814"/>
          </a:xfrm>
          <a:prstGeom prst="rect">
            <a:avLst/>
          </a:prstGeom>
          <a:solidFill>
            <a:schemeClr val="bg2"/>
          </a:solidFill>
        </p:spPr>
        <p:txBody>
          <a:bodyPr/>
          <a:lstStyle>
            <a:lvl1pPr>
              <a:defRPr>
                <a:latin typeface="+mn-lt"/>
              </a:defRPr>
            </a:lvl1pPr>
          </a:lstStyle>
          <a:p>
            <a:r>
              <a:rPr lang="en-GB"/>
              <a:t>Click icon to add picture</a:t>
            </a:r>
            <a:endParaRPr lang="en-AU"/>
          </a:p>
        </p:txBody>
      </p:sp>
      <p:pic>
        <p:nvPicPr>
          <p:cNvPr id="18" name="Picture 17">
            <a:extLst>
              <a:ext uri="{FF2B5EF4-FFF2-40B4-BE49-F238E27FC236}">
                <a16:creationId xmlns:a16="http://schemas.microsoft.com/office/drawing/2014/main" id="{08779D2A-4189-4346-B208-F891360105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9" name="Picture 18">
            <a:extLst>
              <a:ext uri="{FF2B5EF4-FFF2-40B4-BE49-F238E27FC236}">
                <a16:creationId xmlns:a16="http://schemas.microsoft.com/office/drawing/2014/main" id="{2C2E7BAB-EB1C-4F57-AB07-B63E2AA4E3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pic>
        <p:nvPicPr>
          <p:cNvPr id="13" name="Picture 12">
            <a:extLst>
              <a:ext uri="{FF2B5EF4-FFF2-40B4-BE49-F238E27FC236}">
                <a16:creationId xmlns:a16="http://schemas.microsoft.com/office/drawing/2014/main" id="{E247726C-6F83-46F3-AE42-107BBF8242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20" name="Picture 19">
            <a:extLst>
              <a:ext uri="{FF2B5EF4-FFF2-40B4-BE49-F238E27FC236}">
                <a16:creationId xmlns:a16="http://schemas.microsoft.com/office/drawing/2014/main" id="{AB33C82D-2604-4F81-8F13-C7DCDEC2E7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11" name="Title 3">
            <a:extLst>
              <a:ext uri="{FF2B5EF4-FFF2-40B4-BE49-F238E27FC236}">
                <a16:creationId xmlns:a16="http://schemas.microsoft.com/office/drawing/2014/main" id="{DE65924A-43C0-4926-9CEB-AC64FDC5466B}"/>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5" name="Text Placeholder 12">
            <a:extLst>
              <a:ext uri="{FF2B5EF4-FFF2-40B4-BE49-F238E27FC236}">
                <a16:creationId xmlns:a16="http://schemas.microsoft.com/office/drawing/2014/main" id="{BB20C2E3-543D-4278-8DE5-53DF181859B9}"/>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SBS Sans" pitchFamily="2" charset="77"/>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5" name="Text Placeholder 12">
            <a:extLst>
              <a:ext uri="{FF2B5EF4-FFF2-40B4-BE49-F238E27FC236}">
                <a16:creationId xmlns:a16="http://schemas.microsoft.com/office/drawing/2014/main" id="{50293807-CDA0-45B2-B66F-72885043F546}"/>
              </a:ext>
            </a:extLst>
          </p:cNvPr>
          <p:cNvSpPr>
            <a:spLocks noGrp="1"/>
          </p:cNvSpPr>
          <p:nvPr>
            <p:ph type="body" sz="quarter" idx="11" hasCustomPrompt="1"/>
          </p:nvPr>
        </p:nvSpPr>
        <p:spPr>
          <a:xfrm>
            <a:off x="707677" y="4392199"/>
            <a:ext cx="5231670" cy="1592676"/>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6" name="Text Placeholder 12">
            <a:extLst>
              <a:ext uri="{FF2B5EF4-FFF2-40B4-BE49-F238E27FC236}">
                <a16:creationId xmlns:a16="http://schemas.microsoft.com/office/drawing/2014/main" id="{4E356738-8EAB-476E-BEE5-CA4A23080ED0}"/>
              </a:ext>
            </a:extLst>
          </p:cNvPr>
          <p:cNvSpPr>
            <a:spLocks noGrp="1"/>
          </p:cNvSpPr>
          <p:nvPr>
            <p:ph type="body" sz="quarter" idx="12"/>
          </p:nvPr>
        </p:nvSpPr>
        <p:spPr>
          <a:xfrm>
            <a:off x="927347" y="4939803"/>
            <a:ext cx="4787654" cy="800598"/>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12">
            <a:extLst>
              <a:ext uri="{FF2B5EF4-FFF2-40B4-BE49-F238E27FC236}">
                <a16:creationId xmlns:a16="http://schemas.microsoft.com/office/drawing/2014/main" id="{67C86673-ACD2-409E-9DA1-FB2B83CAD65C}"/>
              </a:ext>
            </a:extLst>
          </p:cNvPr>
          <p:cNvSpPr>
            <a:spLocks noGrp="1"/>
          </p:cNvSpPr>
          <p:nvPr>
            <p:ph type="body" sz="quarter" idx="13" hasCustomPrompt="1"/>
          </p:nvPr>
        </p:nvSpPr>
        <p:spPr>
          <a:xfrm>
            <a:off x="6252648" y="4392199"/>
            <a:ext cx="5231670" cy="1592676"/>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17" name="Text Placeholder 12">
            <a:extLst>
              <a:ext uri="{FF2B5EF4-FFF2-40B4-BE49-F238E27FC236}">
                <a16:creationId xmlns:a16="http://schemas.microsoft.com/office/drawing/2014/main" id="{6AAD4E7E-603A-4388-A2C0-8A5C89035C04}"/>
              </a:ext>
            </a:extLst>
          </p:cNvPr>
          <p:cNvSpPr>
            <a:spLocks noGrp="1"/>
          </p:cNvSpPr>
          <p:nvPr>
            <p:ph type="body" sz="quarter" idx="14"/>
          </p:nvPr>
        </p:nvSpPr>
        <p:spPr>
          <a:xfrm>
            <a:off x="6472318" y="4939803"/>
            <a:ext cx="4787654" cy="800598"/>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Text Placeholder 12">
            <a:extLst>
              <a:ext uri="{FF2B5EF4-FFF2-40B4-BE49-F238E27FC236}">
                <a16:creationId xmlns:a16="http://schemas.microsoft.com/office/drawing/2014/main" id="{C3CEA763-C6BF-4412-9983-7CBAB5A576CE}"/>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7" name="Footer Placeholder 3">
            <a:extLst>
              <a:ext uri="{FF2B5EF4-FFF2-40B4-BE49-F238E27FC236}">
                <a16:creationId xmlns:a16="http://schemas.microsoft.com/office/drawing/2014/main" id="{3EDFB6CE-C90A-41EA-A37D-F0B2E8FB1734}"/>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4" name="Slide Number Placeholder 5">
            <a:extLst>
              <a:ext uri="{FF2B5EF4-FFF2-40B4-BE49-F238E27FC236}">
                <a16:creationId xmlns:a16="http://schemas.microsoft.com/office/drawing/2014/main" id="{7B8EF4A2-EBEB-46B5-B131-6C6FB0590C47}"/>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7079807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6:9 - 3 Images Columns">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AA1FC7EA-E013-42A6-B942-3DE4F56D3CC3}"/>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1" name="Rounded Rectangle 10">
            <a:extLst>
              <a:ext uri="{FF2B5EF4-FFF2-40B4-BE49-F238E27FC236}">
                <a16:creationId xmlns:a16="http://schemas.microsoft.com/office/drawing/2014/main" id="{D4BD67A7-929E-46F4-B7BF-9BB862FC7953}"/>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7" name="Rounded Rectangle 9">
            <a:extLst>
              <a:ext uri="{FF2B5EF4-FFF2-40B4-BE49-F238E27FC236}">
                <a16:creationId xmlns:a16="http://schemas.microsoft.com/office/drawing/2014/main" id="{7FFA21C8-DDDE-4D98-A150-1C0F5197CB76}"/>
              </a:ext>
            </a:extLst>
          </p:cNvPr>
          <p:cNvSpPr/>
          <p:nvPr userDrawn="1"/>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5" name="Rounded Rectangle 10">
            <a:extLst>
              <a:ext uri="{FF2B5EF4-FFF2-40B4-BE49-F238E27FC236}">
                <a16:creationId xmlns:a16="http://schemas.microsoft.com/office/drawing/2014/main" id="{D1F9CB92-2A0E-414E-BA59-2F49BFC18045}"/>
              </a:ext>
            </a:extLst>
          </p:cNvPr>
          <p:cNvSpPr/>
          <p:nvPr userDrawn="1"/>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4" name="Picture Placeholder 13">
            <a:extLst>
              <a:ext uri="{FF2B5EF4-FFF2-40B4-BE49-F238E27FC236}">
                <a16:creationId xmlns:a16="http://schemas.microsoft.com/office/drawing/2014/main" id="{B2249A34-6596-4825-826E-C8128CC6A217}"/>
              </a:ext>
            </a:extLst>
          </p:cNvPr>
          <p:cNvSpPr>
            <a:spLocks noGrp="1" noChangeAspect="1"/>
          </p:cNvSpPr>
          <p:nvPr>
            <p:ph type="pic" sz="quarter" idx="41"/>
          </p:nvPr>
        </p:nvSpPr>
        <p:spPr>
          <a:xfrm>
            <a:off x="695324" y="1449385"/>
            <a:ext cx="3383999" cy="1903500"/>
          </a:xfrm>
          <a:prstGeom prst="rect">
            <a:avLst/>
          </a:prstGeom>
          <a:solidFill>
            <a:schemeClr val="bg2"/>
          </a:solidFill>
        </p:spPr>
        <p:txBody>
          <a:bodyPr/>
          <a:lstStyle>
            <a:lvl1pPr>
              <a:defRPr>
                <a:latin typeface="+mn-lt"/>
              </a:defRPr>
            </a:lvl1pPr>
          </a:lstStyle>
          <a:p>
            <a:r>
              <a:rPr lang="en-GB"/>
              <a:t>Click icon to add picture</a:t>
            </a:r>
            <a:endParaRPr lang="en-AU"/>
          </a:p>
        </p:txBody>
      </p:sp>
      <p:sp>
        <p:nvSpPr>
          <p:cNvPr id="5" name="Picture Placeholder 13">
            <a:extLst>
              <a:ext uri="{FF2B5EF4-FFF2-40B4-BE49-F238E27FC236}">
                <a16:creationId xmlns:a16="http://schemas.microsoft.com/office/drawing/2014/main" id="{C34FAE39-50F5-4738-8B0E-D1615E89AF91}"/>
              </a:ext>
            </a:extLst>
          </p:cNvPr>
          <p:cNvSpPr>
            <a:spLocks noGrp="1" noChangeAspect="1"/>
          </p:cNvSpPr>
          <p:nvPr>
            <p:ph type="pic" sz="quarter" idx="42"/>
          </p:nvPr>
        </p:nvSpPr>
        <p:spPr>
          <a:xfrm>
            <a:off x="4404000" y="1449385"/>
            <a:ext cx="3383999" cy="1903500"/>
          </a:xfrm>
          <a:prstGeom prst="rect">
            <a:avLst/>
          </a:prstGeom>
          <a:solidFill>
            <a:schemeClr val="bg2"/>
          </a:solidFill>
        </p:spPr>
        <p:txBody>
          <a:bodyPr/>
          <a:lstStyle>
            <a:lvl1pPr>
              <a:defRPr>
                <a:latin typeface="+mn-lt"/>
              </a:defRPr>
            </a:lvl1pPr>
          </a:lstStyle>
          <a:p>
            <a:r>
              <a:rPr lang="en-GB"/>
              <a:t>Click icon to add picture</a:t>
            </a:r>
            <a:endParaRPr lang="en-AU"/>
          </a:p>
        </p:txBody>
      </p:sp>
      <p:sp>
        <p:nvSpPr>
          <p:cNvPr id="6" name="Picture Placeholder 13">
            <a:extLst>
              <a:ext uri="{FF2B5EF4-FFF2-40B4-BE49-F238E27FC236}">
                <a16:creationId xmlns:a16="http://schemas.microsoft.com/office/drawing/2014/main" id="{C0162FF6-DC6D-4755-BC23-FF757FBAB380}"/>
              </a:ext>
            </a:extLst>
          </p:cNvPr>
          <p:cNvSpPr>
            <a:spLocks noGrp="1" noChangeAspect="1"/>
          </p:cNvSpPr>
          <p:nvPr>
            <p:ph type="pic" sz="quarter" idx="43"/>
          </p:nvPr>
        </p:nvSpPr>
        <p:spPr>
          <a:xfrm>
            <a:off x="8112676" y="1449385"/>
            <a:ext cx="3383999" cy="1903500"/>
          </a:xfrm>
          <a:prstGeom prst="rect">
            <a:avLst/>
          </a:prstGeom>
          <a:solidFill>
            <a:schemeClr val="bg2"/>
          </a:solidFill>
        </p:spPr>
        <p:txBody>
          <a:bodyPr/>
          <a:lstStyle>
            <a:lvl1pPr>
              <a:defRPr>
                <a:latin typeface="+mn-lt"/>
              </a:defRPr>
            </a:lvl1pPr>
          </a:lstStyle>
          <a:p>
            <a:r>
              <a:rPr lang="en-GB"/>
              <a:t>Click icon to add picture</a:t>
            </a:r>
            <a:endParaRPr lang="en-AU"/>
          </a:p>
        </p:txBody>
      </p:sp>
      <p:pic>
        <p:nvPicPr>
          <p:cNvPr id="13" name="Picture 12">
            <a:extLst>
              <a:ext uri="{FF2B5EF4-FFF2-40B4-BE49-F238E27FC236}">
                <a16:creationId xmlns:a16="http://schemas.microsoft.com/office/drawing/2014/main" id="{E952262E-F2A3-48CF-BB6E-D984CD8A0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4" name="Picture 13">
            <a:extLst>
              <a:ext uri="{FF2B5EF4-FFF2-40B4-BE49-F238E27FC236}">
                <a16:creationId xmlns:a16="http://schemas.microsoft.com/office/drawing/2014/main" id="{7EC78900-CB06-4CD7-8F5B-3C04B98851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pic>
        <p:nvPicPr>
          <p:cNvPr id="16" name="Picture 15">
            <a:extLst>
              <a:ext uri="{FF2B5EF4-FFF2-40B4-BE49-F238E27FC236}">
                <a16:creationId xmlns:a16="http://schemas.microsoft.com/office/drawing/2014/main" id="{716EEC88-05D4-4286-9565-D11F6BD589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8" name="Picture 17">
            <a:extLst>
              <a:ext uri="{FF2B5EF4-FFF2-40B4-BE49-F238E27FC236}">
                <a16:creationId xmlns:a16="http://schemas.microsoft.com/office/drawing/2014/main" id="{ED5CD061-1AD9-4BA5-BEB2-736644A22C4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12" name="Title 3">
            <a:extLst>
              <a:ext uri="{FF2B5EF4-FFF2-40B4-BE49-F238E27FC236}">
                <a16:creationId xmlns:a16="http://schemas.microsoft.com/office/drawing/2014/main" id="{C350B108-F8F6-49F2-8399-05AFA544C676}"/>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7" name="Text Placeholder 12">
            <a:extLst>
              <a:ext uri="{FF2B5EF4-FFF2-40B4-BE49-F238E27FC236}">
                <a16:creationId xmlns:a16="http://schemas.microsoft.com/office/drawing/2014/main" id="{6F6B948A-1E25-42C0-AF08-3C4AD54096CC}"/>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 name="Text Placeholder 12">
            <a:extLst>
              <a:ext uri="{FF2B5EF4-FFF2-40B4-BE49-F238E27FC236}">
                <a16:creationId xmlns:a16="http://schemas.microsoft.com/office/drawing/2014/main" id="{42614DC2-549C-45E1-8602-91A39FB3F743}"/>
              </a:ext>
            </a:extLst>
          </p:cNvPr>
          <p:cNvSpPr>
            <a:spLocks noGrp="1"/>
          </p:cNvSpPr>
          <p:nvPr>
            <p:ph type="body" sz="quarter" idx="11" hasCustomPrompt="1"/>
          </p:nvPr>
        </p:nvSpPr>
        <p:spPr>
          <a:xfrm>
            <a:off x="695324" y="3352885"/>
            <a:ext cx="3383999" cy="2631989"/>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3" name="Text Placeholder 12">
            <a:extLst>
              <a:ext uri="{FF2B5EF4-FFF2-40B4-BE49-F238E27FC236}">
                <a16:creationId xmlns:a16="http://schemas.microsoft.com/office/drawing/2014/main" id="{BC594360-AD60-42EE-A469-0666D1066B57}"/>
              </a:ext>
            </a:extLst>
          </p:cNvPr>
          <p:cNvSpPr>
            <a:spLocks noGrp="1"/>
          </p:cNvSpPr>
          <p:nvPr>
            <p:ph type="body" sz="quarter" idx="12"/>
          </p:nvPr>
        </p:nvSpPr>
        <p:spPr>
          <a:xfrm>
            <a:off x="921924" y="3895106"/>
            <a:ext cx="2904294" cy="1845295"/>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7" name="Text Placeholder 12">
            <a:extLst>
              <a:ext uri="{FF2B5EF4-FFF2-40B4-BE49-F238E27FC236}">
                <a16:creationId xmlns:a16="http://schemas.microsoft.com/office/drawing/2014/main" id="{0E451C37-1F06-428E-8A56-DB152391B10B}"/>
              </a:ext>
            </a:extLst>
          </p:cNvPr>
          <p:cNvSpPr>
            <a:spLocks noGrp="1"/>
          </p:cNvSpPr>
          <p:nvPr>
            <p:ph type="body" sz="quarter" idx="13" hasCustomPrompt="1"/>
          </p:nvPr>
        </p:nvSpPr>
        <p:spPr>
          <a:xfrm>
            <a:off x="4404000" y="3352885"/>
            <a:ext cx="3383999" cy="2631989"/>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28" name="Text Placeholder 12">
            <a:extLst>
              <a:ext uri="{FF2B5EF4-FFF2-40B4-BE49-F238E27FC236}">
                <a16:creationId xmlns:a16="http://schemas.microsoft.com/office/drawing/2014/main" id="{81060DBD-A1C4-473F-97ED-F25C915B9707}"/>
              </a:ext>
            </a:extLst>
          </p:cNvPr>
          <p:cNvSpPr>
            <a:spLocks noGrp="1"/>
          </p:cNvSpPr>
          <p:nvPr>
            <p:ph type="body" sz="quarter" idx="14"/>
          </p:nvPr>
        </p:nvSpPr>
        <p:spPr>
          <a:xfrm>
            <a:off x="4630600" y="3895106"/>
            <a:ext cx="2904294" cy="1845295"/>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9" name="Text Placeholder 12">
            <a:extLst>
              <a:ext uri="{FF2B5EF4-FFF2-40B4-BE49-F238E27FC236}">
                <a16:creationId xmlns:a16="http://schemas.microsoft.com/office/drawing/2014/main" id="{33E5445F-B3AD-45E9-AF0E-C1DEC63C108D}"/>
              </a:ext>
            </a:extLst>
          </p:cNvPr>
          <p:cNvSpPr>
            <a:spLocks noGrp="1"/>
          </p:cNvSpPr>
          <p:nvPr>
            <p:ph type="body" sz="quarter" idx="15" hasCustomPrompt="1"/>
          </p:nvPr>
        </p:nvSpPr>
        <p:spPr>
          <a:xfrm>
            <a:off x="8112676" y="3352885"/>
            <a:ext cx="3383999" cy="2631989"/>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30" name="Text Placeholder 12">
            <a:extLst>
              <a:ext uri="{FF2B5EF4-FFF2-40B4-BE49-F238E27FC236}">
                <a16:creationId xmlns:a16="http://schemas.microsoft.com/office/drawing/2014/main" id="{3D18D0DA-66C0-459F-80A2-9408C686E5A9}"/>
              </a:ext>
            </a:extLst>
          </p:cNvPr>
          <p:cNvSpPr>
            <a:spLocks noGrp="1"/>
          </p:cNvSpPr>
          <p:nvPr>
            <p:ph type="body" sz="quarter" idx="16"/>
          </p:nvPr>
        </p:nvSpPr>
        <p:spPr>
          <a:xfrm>
            <a:off x="8339276" y="3895106"/>
            <a:ext cx="2904294" cy="1845295"/>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2">
            <a:extLst>
              <a:ext uri="{FF2B5EF4-FFF2-40B4-BE49-F238E27FC236}">
                <a16:creationId xmlns:a16="http://schemas.microsoft.com/office/drawing/2014/main" id="{98896F49-2E4F-47A6-9F9B-37CAEEA6749B}"/>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9" name="Footer Placeholder 3">
            <a:extLst>
              <a:ext uri="{FF2B5EF4-FFF2-40B4-BE49-F238E27FC236}">
                <a16:creationId xmlns:a16="http://schemas.microsoft.com/office/drawing/2014/main" id="{22D741EC-1BC6-44EF-9479-438DCBC6316E}"/>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8" name="Slide Number Placeholder 5">
            <a:extLst>
              <a:ext uri="{FF2B5EF4-FFF2-40B4-BE49-F238E27FC236}">
                <a16:creationId xmlns:a16="http://schemas.microsoft.com/office/drawing/2014/main" id="{8A81812B-6DEF-490B-B988-7F55073DC311}"/>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40747266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6:9 - 4 Images Columns">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C05B014E-712F-41CA-AD9D-8ADA52B9473C}"/>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2" name="Rounded Rectangle 11">
            <a:extLst>
              <a:ext uri="{FF2B5EF4-FFF2-40B4-BE49-F238E27FC236}">
                <a16:creationId xmlns:a16="http://schemas.microsoft.com/office/drawing/2014/main" id="{03FCD4BE-1B1A-4A8B-93ED-4D1A8894E01C}"/>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8" name="Rounded Rectangle 10">
            <a:extLst>
              <a:ext uri="{FF2B5EF4-FFF2-40B4-BE49-F238E27FC236}">
                <a16:creationId xmlns:a16="http://schemas.microsoft.com/office/drawing/2014/main" id="{E948FEAF-B08A-45EA-A630-83DA8BF51B05}"/>
              </a:ext>
            </a:extLst>
          </p:cNvPr>
          <p:cNvSpPr/>
          <p:nvPr userDrawn="1"/>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5" name="Rounded Rectangle 11">
            <a:extLst>
              <a:ext uri="{FF2B5EF4-FFF2-40B4-BE49-F238E27FC236}">
                <a16:creationId xmlns:a16="http://schemas.microsoft.com/office/drawing/2014/main" id="{79F85384-713C-4AC6-A4C0-972F445C08B4}"/>
              </a:ext>
            </a:extLst>
          </p:cNvPr>
          <p:cNvSpPr/>
          <p:nvPr userDrawn="1"/>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Picture Placeholder 13">
            <a:extLst>
              <a:ext uri="{FF2B5EF4-FFF2-40B4-BE49-F238E27FC236}">
                <a16:creationId xmlns:a16="http://schemas.microsoft.com/office/drawing/2014/main" id="{C83EA95F-184E-440D-BC98-48E252619FA1}"/>
              </a:ext>
            </a:extLst>
          </p:cNvPr>
          <p:cNvSpPr>
            <a:spLocks noGrp="1" noChangeAspect="1"/>
          </p:cNvSpPr>
          <p:nvPr>
            <p:ph type="pic" sz="quarter" idx="41"/>
          </p:nvPr>
        </p:nvSpPr>
        <p:spPr>
          <a:xfrm>
            <a:off x="695325" y="1449385"/>
            <a:ext cx="2448000" cy="1377000"/>
          </a:xfrm>
          <a:prstGeom prst="rect">
            <a:avLst/>
          </a:prstGeom>
          <a:solidFill>
            <a:schemeClr val="bg2"/>
          </a:solidFill>
        </p:spPr>
        <p:txBody>
          <a:bodyPr/>
          <a:lstStyle>
            <a:lvl1pPr>
              <a:defRPr>
                <a:latin typeface="+mn-lt"/>
              </a:defRPr>
            </a:lvl1pPr>
          </a:lstStyle>
          <a:p>
            <a:r>
              <a:rPr lang="en-GB"/>
              <a:t>Click icon to add picture</a:t>
            </a:r>
            <a:endParaRPr lang="en-AU"/>
          </a:p>
        </p:txBody>
      </p:sp>
      <p:sp>
        <p:nvSpPr>
          <p:cNvPr id="5" name="Picture Placeholder 13">
            <a:extLst>
              <a:ext uri="{FF2B5EF4-FFF2-40B4-BE49-F238E27FC236}">
                <a16:creationId xmlns:a16="http://schemas.microsoft.com/office/drawing/2014/main" id="{470959E4-3913-4E0B-AD92-17384C04ECDE}"/>
              </a:ext>
            </a:extLst>
          </p:cNvPr>
          <p:cNvSpPr>
            <a:spLocks noGrp="1" noChangeAspect="1"/>
          </p:cNvSpPr>
          <p:nvPr>
            <p:ph type="pic" sz="quarter" idx="42"/>
          </p:nvPr>
        </p:nvSpPr>
        <p:spPr>
          <a:xfrm>
            <a:off x="3478685" y="1449385"/>
            <a:ext cx="2448000" cy="1377000"/>
          </a:xfrm>
          <a:prstGeom prst="rect">
            <a:avLst/>
          </a:prstGeom>
          <a:solidFill>
            <a:schemeClr val="bg2"/>
          </a:solidFill>
        </p:spPr>
        <p:txBody>
          <a:bodyPr/>
          <a:lstStyle>
            <a:lvl1pPr>
              <a:defRPr>
                <a:latin typeface="+mn-lt"/>
              </a:defRPr>
            </a:lvl1pPr>
          </a:lstStyle>
          <a:p>
            <a:r>
              <a:rPr lang="en-GB"/>
              <a:t>Click icon to add picture</a:t>
            </a:r>
            <a:endParaRPr lang="en-AU"/>
          </a:p>
        </p:txBody>
      </p:sp>
      <p:sp>
        <p:nvSpPr>
          <p:cNvPr id="6" name="Picture Placeholder 13">
            <a:extLst>
              <a:ext uri="{FF2B5EF4-FFF2-40B4-BE49-F238E27FC236}">
                <a16:creationId xmlns:a16="http://schemas.microsoft.com/office/drawing/2014/main" id="{D6A1F5C5-AEB6-49A7-8616-584DF0C7F8F5}"/>
              </a:ext>
            </a:extLst>
          </p:cNvPr>
          <p:cNvSpPr>
            <a:spLocks noGrp="1" noChangeAspect="1"/>
          </p:cNvSpPr>
          <p:nvPr>
            <p:ph type="pic" sz="quarter" idx="43"/>
          </p:nvPr>
        </p:nvSpPr>
        <p:spPr>
          <a:xfrm>
            <a:off x="6262045" y="1449385"/>
            <a:ext cx="2448000" cy="1377000"/>
          </a:xfrm>
          <a:prstGeom prst="rect">
            <a:avLst/>
          </a:prstGeom>
          <a:solidFill>
            <a:schemeClr val="bg2"/>
          </a:solidFill>
        </p:spPr>
        <p:txBody>
          <a:bodyPr/>
          <a:lstStyle>
            <a:lvl1pPr>
              <a:defRPr>
                <a:latin typeface="+mn-lt"/>
              </a:defRPr>
            </a:lvl1pPr>
          </a:lstStyle>
          <a:p>
            <a:r>
              <a:rPr lang="en-GB"/>
              <a:t>Click icon to add picture</a:t>
            </a:r>
            <a:endParaRPr lang="en-AU"/>
          </a:p>
        </p:txBody>
      </p:sp>
      <p:sp>
        <p:nvSpPr>
          <p:cNvPr id="7" name="Picture Placeholder 13">
            <a:extLst>
              <a:ext uri="{FF2B5EF4-FFF2-40B4-BE49-F238E27FC236}">
                <a16:creationId xmlns:a16="http://schemas.microsoft.com/office/drawing/2014/main" id="{8BF83B61-AE3A-4811-8DA5-A376C5ECCA1E}"/>
              </a:ext>
            </a:extLst>
          </p:cNvPr>
          <p:cNvSpPr>
            <a:spLocks noGrp="1" noChangeAspect="1"/>
          </p:cNvSpPr>
          <p:nvPr>
            <p:ph type="pic" sz="quarter" idx="44"/>
          </p:nvPr>
        </p:nvSpPr>
        <p:spPr>
          <a:xfrm>
            <a:off x="9044805" y="1449385"/>
            <a:ext cx="2448000" cy="1377000"/>
          </a:xfrm>
          <a:prstGeom prst="rect">
            <a:avLst/>
          </a:prstGeom>
          <a:solidFill>
            <a:schemeClr val="bg2"/>
          </a:solidFill>
        </p:spPr>
        <p:txBody>
          <a:bodyPr/>
          <a:lstStyle>
            <a:lvl1pPr>
              <a:defRPr>
                <a:latin typeface="+mn-lt"/>
              </a:defRPr>
            </a:lvl1pPr>
          </a:lstStyle>
          <a:p>
            <a:r>
              <a:rPr lang="en-GB"/>
              <a:t>Click icon to add picture</a:t>
            </a:r>
            <a:endParaRPr lang="en-AU"/>
          </a:p>
        </p:txBody>
      </p:sp>
      <p:pic>
        <p:nvPicPr>
          <p:cNvPr id="13" name="Picture 12">
            <a:extLst>
              <a:ext uri="{FF2B5EF4-FFF2-40B4-BE49-F238E27FC236}">
                <a16:creationId xmlns:a16="http://schemas.microsoft.com/office/drawing/2014/main" id="{11005D0B-7823-4598-9754-0624CB4BE8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4" name="Picture 13">
            <a:extLst>
              <a:ext uri="{FF2B5EF4-FFF2-40B4-BE49-F238E27FC236}">
                <a16:creationId xmlns:a16="http://schemas.microsoft.com/office/drawing/2014/main" id="{39C57D1B-56B1-46CA-BF87-60A25E7484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pic>
        <p:nvPicPr>
          <p:cNvPr id="16" name="Picture 15">
            <a:extLst>
              <a:ext uri="{FF2B5EF4-FFF2-40B4-BE49-F238E27FC236}">
                <a16:creationId xmlns:a16="http://schemas.microsoft.com/office/drawing/2014/main" id="{08351200-D99E-4F9A-BA77-F5462BB4C1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7" name="Picture 16">
            <a:extLst>
              <a:ext uri="{FF2B5EF4-FFF2-40B4-BE49-F238E27FC236}">
                <a16:creationId xmlns:a16="http://schemas.microsoft.com/office/drawing/2014/main" id="{6BFFD0F3-E658-443E-A3A6-8A51CA9956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19" name="Title 3">
            <a:extLst>
              <a:ext uri="{FF2B5EF4-FFF2-40B4-BE49-F238E27FC236}">
                <a16:creationId xmlns:a16="http://schemas.microsoft.com/office/drawing/2014/main" id="{73C34F40-ABB3-4F6A-BC2B-7D2A93A4B12C}"/>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2" name="Text Placeholder 12">
            <a:extLst>
              <a:ext uri="{FF2B5EF4-FFF2-40B4-BE49-F238E27FC236}">
                <a16:creationId xmlns:a16="http://schemas.microsoft.com/office/drawing/2014/main" id="{57E7CBA8-2339-4A96-9382-EDFBBFE700C8}"/>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 name="Text Placeholder 12">
            <a:extLst>
              <a:ext uri="{FF2B5EF4-FFF2-40B4-BE49-F238E27FC236}">
                <a16:creationId xmlns:a16="http://schemas.microsoft.com/office/drawing/2014/main" id="{C789A87B-B8B7-42C8-BFEC-C512B29B3E43}"/>
              </a:ext>
            </a:extLst>
          </p:cNvPr>
          <p:cNvSpPr>
            <a:spLocks noGrp="1"/>
          </p:cNvSpPr>
          <p:nvPr>
            <p:ph type="body" sz="quarter" idx="11" hasCustomPrompt="1"/>
          </p:nvPr>
        </p:nvSpPr>
        <p:spPr>
          <a:xfrm>
            <a:off x="695325" y="2826385"/>
            <a:ext cx="2448000" cy="3158490"/>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4" name="Text Placeholder 12">
            <a:extLst>
              <a:ext uri="{FF2B5EF4-FFF2-40B4-BE49-F238E27FC236}">
                <a16:creationId xmlns:a16="http://schemas.microsoft.com/office/drawing/2014/main" id="{32998DD1-8EA0-483E-876E-CD572DC49DBA}"/>
              </a:ext>
            </a:extLst>
          </p:cNvPr>
          <p:cNvSpPr>
            <a:spLocks noGrp="1"/>
          </p:cNvSpPr>
          <p:nvPr>
            <p:ph type="body" sz="quarter" idx="12"/>
          </p:nvPr>
        </p:nvSpPr>
        <p:spPr>
          <a:xfrm>
            <a:off x="933257" y="3357490"/>
            <a:ext cx="1976862" cy="2382912"/>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5" name="Text Placeholder 12">
            <a:extLst>
              <a:ext uri="{FF2B5EF4-FFF2-40B4-BE49-F238E27FC236}">
                <a16:creationId xmlns:a16="http://schemas.microsoft.com/office/drawing/2014/main" id="{F385E0F6-C5AB-4802-952A-AE4188A0D9E7}"/>
              </a:ext>
            </a:extLst>
          </p:cNvPr>
          <p:cNvSpPr>
            <a:spLocks noGrp="1"/>
          </p:cNvSpPr>
          <p:nvPr>
            <p:ph type="body" sz="quarter" idx="13" hasCustomPrompt="1"/>
          </p:nvPr>
        </p:nvSpPr>
        <p:spPr>
          <a:xfrm>
            <a:off x="3478685" y="2826385"/>
            <a:ext cx="2448000" cy="3158490"/>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26" name="Text Placeholder 12">
            <a:extLst>
              <a:ext uri="{FF2B5EF4-FFF2-40B4-BE49-F238E27FC236}">
                <a16:creationId xmlns:a16="http://schemas.microsoft.com/office/drawing/2014/main" id="{4D7A4EA8-1BB8-49A5-BE23-B354172F3684}"/>
              </a:ext>
            </a:extLst>
          </p:cNvPr>
          <p:cNvSpPr>
            <a:spLocks noGrp="1"/>
          </p:cNvSpPr>
          <p:nvPr>
            <p:ph type="body" sz="quarter" idx="14"/>
          </p:nvPr>
        </p:nvSpPr>
        <p:spPr>
          <a:xfrm>
            <a:off x="3716617" y="3357490"/>
            <a:ext cx="1976862" cy="2382912"/>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7" name="Text Placeholder 12">
            <a:extLst>
              <a:ext uri="{FF2B5EF4-FFF2-40B4-BE49-F238E27FC236}">
                <a16:creationId xmlns:a16="http://schemas.microsoft.com/office/drawing/2014/main" id="{C9FA22C0-B60F-46D0-A18C-ECEC1AE120EB}"/>
              </a:ext>
            </a:extLst>
          </p:cNvPr>
          <p:cNvSpPr>
            <a:spLocks noGrp="1"/>
          </p:cNvSpPr>
          <p:nvPr>
            <p:ph type="body" sz="quarter" idx="15" hasCustomPrompt="1"/>
          </p:nvPr>
        </p:nvSpPr>
        <p:spPr>
          <a:xfrm>
            <a:off x="6262046" y="2826385"/>
            <a:ext cx="2448000" cy="3158490"/>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28" name="Text Placeholder 12">
            <a:extLst>
              <a:ext uri="{FF2B5EF4-FFF2-40B4-BE49-F238E27FC236}">
                <a16:creationId xmlns:a16="http://schemas.microsoft.com/office/drawing/2014/main" id="{AFB756DF-F9A4-4C9D-BCBE-CB536029A094}"/>
              </a:ext>
            </a:extLst>
          </p:cNvPr>
          <p:cNvSpPr>
            <a:spLocks noGrp="1"/>
          </p:cNvSpPr>
          <p:nvPr>
            <p:ph type="body" sz="quarter" idx="16"/>
          </p:nvPr>
        </p:nvSpPr>
        <p:spPr>
          <a:xfrm>
            <a:off x="6499978" y="3357490"/>
            <a:ext cx="1976862" cy="2382912"/>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9" name="Text Placeholder 12">
            <a:extLst>
              <a:ext uri="{FF2B5EF4-FFF2-40B4-BE49-F238E27FC236}">
                <a16:creationId xmlns:a16="http://schemas.microsoft.com/office/drawing/2014/main" id="{B4728396-53EE-4736-9932-5A27A90B0103}"/>
              </a:ext>
            </a:extLst>
          </p:cNvPr>
          <p:cNvSpPr>
            <a:spLocks noGrp="1"/>
          </p:cNvSpPr>
          <p:nvPr>
            <p:ph type="body" sz="quarter" idx="17" hasCustomPrompt="1"/>
          </p:nvPr>
        </p:nvSpPr>
        <p:spPr>
          <a:xfrm>
            <a:off x="9045406" y="2826385"/>
            <a:ext cx="2448000" cy="3158490"/>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33" name="Text Placeholder 12">
            <a:extLst>
              <a:ext uri="{FF2B5EF4-FFF2-40B4-BE49-F238E27FC236}">
                <a16:creationId xmlns:a16="http://schemas.microsoft.com/office/drawing/2014/main" id="{010BB5C6-B306-43C9-BB8B-693B8E1A13E6}"/>
              </a:ext>
            </a:extLst>
          </p:cNvPr>
          <p:cNvSpPr>
            <a:spLocks noGrp="1"/>
          </p:cNvSpPr>
          <p:nvPr>
            <p:ph type="body" sz="quarter" idx="18"/>
          </p:nvPr>
        </p:nvSpPr>
        <p:spPr>
          <a:xfrm>
            <a:off x="9283338" y="3357490"/>
            <a:ext cx="1976862" cy="2382912"/>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2">
            <a:extLst>
              <a:ext uri="{FF2B5EF4-FFF2-40B4-BE49-F238E27FC236}">
                <a16:creationId xmlns:a16="http://schemas.microsoft.com/office/drawing/2014/main" id="{3D52952D-8CE6-4D88-B965-56A1548D4E7A}"/>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0" name="Footer Placeholder 3">
            <a:extLst>
              <a:ext uri="{FF2B5EF4-FFF2-40B4-BE49-F238E27FC236}">
                <a16:creationId xmlns:a16="http://schemas.microsoft.com/office/drawing/2014/main" id="{8F8C7A81-3746-4D1E-94A9-1AA9D8D5888B}"/>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9" name="Slide Number Placeholder 5">
            <a:extLst>
              <a:ext uri="{FF2B5EF4-FFF2-40B4-BE49-F238E27FC236}">
                <a16:creationId xmlns:a16="http://schemas.microsoft.com/office/drawing/2014/main" id="{FFE1850D-FC2C-412F-95E7-B820D21D59C4}"/>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4007134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Fullscreen video">
    <p:bg>
      <p:bgPr>
        <a:solidFill>
          <a:srgbClr val="1C1C1C"/>
        </a:solidFill>
        <a:effectLst/>
      </p:bgPr>
    </p:bg>
    <p:spTree>
      <p:nvGrpSpPr>
        <p:cNvPr id="1" name=""/>
        <p:cNvGrpSpPr/>
        <p:nvPr/>
      </p:nvGrpSpPr>
      <p:grpSpPr>
        <a:xfrm>
          <a:off x="0" y="0"/>
          <a:ext cx="0" cy="0"/>
          <a:chOff x="0" y="0"/>
          <a:chExt cx="0" cy="0"/>
        </a:xfrm>
      </p:grpSpPr>
      <p:sp>
        <p:nvSpPr>
          <p:cNvPr id="6" name="Media Placeholder 5">
            <a:extLst>
              <a:ext uri="{FF2B5EF4-FFF2-40B4-BE49-F238E27FC236}">
                <a16:creationId xmlns:a16="http://schemas.microsoft.com/office/drawing/2014/main" id="{E1DBD9D9-467B-4ABE-A744-A0F16E9D4D9B}"/>
              </a:ext>
            </a:extLst>
          </p:cNvPr>
          <p:cNvSpPr>
            <a:spLocks noGrp="1"/>
          </p:cNvSpPr>
          <p:nvPr>
            <p:ph type="media" sz="quarter" idx="41"/>
          </p:nvPr>
        </p:nvSpPr>
        <p:spPr>
          <a:xfrm>
            <a:off x="0" y="0"/>
            <a:ext cx="12192000" cy="6858000"/>
          </a:xfrm>
          <a:solidFill>
            <a:srgbClr val="1C1C1C"/>
          </a:solidFill>
        </p:spPr>
        <p:txBody>
          <a:bodyPr/>
          <a:lstStyle>
            <a:lvl1pPr>
              <a:defRPr>
                <a:solidFill>
                  <a:srgbClr val="FFFFFF"/>
                </a:solidFill>
              </a:defRPr>
            </a:lvl1pPr>
          </a:lstStyle>
          <a:p>
            <a:r>
              <a:rPr lang="en-GB"/>
              <a:t>Click icon to add media</a:t>
            </a:r>
            <a:endParaRPr lang="en-AU"/>
          </a:p>
        </p:txBody>
      </p:sp>
      <p:sp>
        <p:nvSpPr>
          <p:cNvPr id="2" name="Rounded Rectangle 1">
            <a:extLst>
              <a:ext uri="{FF2B5EF4-FFF2-40B4-BE49-F238E27FC236}">
                <a16:creationId xmlns:a16="http://schemas.microsoft.com/office/drawing/2014/main" id="{8E752216-694A-4D49-8DD1-C6EBCBA8AC72}"/>
              </a:ext>
            </a:extLst>
          </p:cNvPr>
          <p:cNvSpPr/>
          <p:nvPr/>
        </p:nvSpPr>
        <p:spPr>
          <a:xfrm>
            <a:off x="12440219" y="0"/>
            <a:ext cx="1982168" cy="1660418"/>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1200"/>
              </a:spcAft>
            </a:pPr>
            <a:r>
              <a:rPr lang="en-AU" sz="1200" b="1" i="0" spc="-20" baseline="0">
                <a:solidFill>
                  <a:schemeClr val="tx1"/>
                </a:solidFill>
                <a:latin typeface="+mn-lt"/>
              </a:rPr>
              <a:t>Insert a Full Screen Video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 video into the Placeholder, </a:t>
            </a:r>
            <a:r>
              <a:rPr lang="en-AU" sz="1100" b="1">
                <a:solidFill>
                  <a:schemeClr val="tx1"/>
                </a:solidFill>
                <a:latin typeface="+mn-lt"/>
              </a:rPr>
              <a:t>Click on ‘Insert Media → Choose your video from your Device → Insert</a:t>
            </a:r>
          </a:p>
        </p:txBody>
      </p:sp>
      <p:sp>
        <p:nvSpPr>
          <p:cNvPr id="3" name="Rounded Rectangle 1">
            <a:extLst>
              <a:ext uri="{FF2B5EF4-FFF2-40B4-BE49-F238E27FC236}">
                <a16:creationId xmlns:a16="http://schemas.microsoft.com/office/drawing/2014/main" id="{A26CFCF6-40D1-4719-A5D3-9539F5E57912}"/>
              </a:ext>
            </a:extLst>
          </p:cNvPr>
          <p:cNvSpPr/>
          <p:nvPr userDrawn="1"/>
        </p:nvSpPr>
        <p:spPr>
          <a:xfrm>
            <a:off x="12440219" y="0"/>
            <a:ext cx="1982168" cy="1660418"/>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1200"/>
              </a:spcAft>
            </a:pPr>
            <a:r>
              <a:rPr lang="en-AU" sz="1200" b="1" i="0" spc="-20" baseline="0">
                <a:solidFill>
                  <a:schemeClr val="tx1"/>
                </a:solidFill>
                <a:latin typeface="+mn-lt"/>
              </a:rPr>
              <a:t>Insert a Full Screen Video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 video into the Placeholder, </a:t>
            </a:r>
            <a:r>
              <a:rPr lang="en-AU" sz="1100" b="1">
                <a:solidFill>
                  <a:schemeClr val="tx1"/>
                </a:solidFill>
                <a:latin typeface="+mn-lt"/>
              </a:rPr>
              <a:t>Click on ‘Insert Media → Choose your video from your Device → Insert</a:t>
            </a:r>
          </a:p>
        </p:txBody>
      </p:sp>
    </p:spTree>
    <p:extLst>
      <p:ext uri="{BB962C8B-B14F-4D97-AF65-F5344CB8AC3E}">
        <p14:creationId xmlns:p14="http://schemas.microsoft.com/office/powerpoint/2010/main" val="23257620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ideo with Content">
    <p:spTree>
      <p:nvGrpSpPr>
        <p:cNvPr id="1" name=""/>
        <p:cNvGrpSpPr/>
        <p:nvPr/>
      </p:nvGrpSpPr>
      <p:grpSpPr>
        <a:xfrm>
          <a:off x="0" y="0"/>
          <a:ext cx="0" cy="0"/>
          <a:chOff x="0" y="0"/>
          <a:chExt cx="0" cy="0"/>
        </a:xfrm>
      </p:grpSpPr>
      <p:sp>
        <p:nvSpPr>
          <p:cNvPr id="15" name="Rounded Rectangle 1">
            <a:extLst>
              <a:ext uri="{FF2B5EF4-FFF2-40B4-BE49-F238E27FC236}">
                <a16:creationId xmlns:a16="http://schemas.microsoft.com/office/drawing/2014/main" id="{20841BF0-2366-4891-898C-E8E7912C5FA7}"/>
              </a:ext>
            </a:extLst>
          </p:cNvPr>
          <p:cNvSpPr/>
          <p:nvPr userDrawn="1"/>
        </p:nvSpPr>
        <p:spPr>
          <a:xfrm>
            <a:off x="12440219" y="0"/>
            <a:ext cx="1982168" cy="1660418"/>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1200"/>
              </a:spcAft>
            </a:pPr>
            <a:r>
              <a:rPr lang="en-AU" sz="1200" b="1" i="0" spc="-20" baseline="0">
                <a:solidFill>
                  <a:schemeClr val="tx1"/>
                </a:solidFill>
                <a:latin typeface="+mn-lt"/>
              </a:rPr>
              <a:t>Insert a Video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 video into the Placeholder, </a:t>
            </a:r>
            <a:r>
              <a:rPr lang="en-AU" sz="1100" b="1">
                <a:solidFill>
                  <a:schemeClr val="tx1"/>
                </a:solidFill>
                <a:latin typeface="+mn-lt"/>
              </a:rPr>
              <a:t>Click on ‘Insert Media → Choose your video from your Device → Insert</a:t>
            </a:r>
          </a:p>
        </p:txBody>
      </p:sp>
      <p:sp>
        <p:nvSpPr>
          <p:cNvPr id="13" name="Media Placeholder 12">
            <a:extLst>
              <a:ext uri="{FF2B5EF4-FFF2-40B4-BE49-F238E27FC236}">
                <a16:creationId xmlns:a16="http://schemas.microsoft.com/office/drawing/2014/main" id="{3D6F93BF-B192-4006-AD4D-0E5373D0EB5B}"/>
              </a:ext>
            </a:extLst>
          </p:cNvPr>
          <p:cNvSpPr>
            <a:spLocks noGrp="1"/>
          </p:cNvSpPr>
          <p:nvPr>
            <p:ph type="media" sz="quarter" idx="41" hasCustomPrompt="1"/>
          </p:nvPr>
        </p:nvSpPr>
        <p:spPr>
          <a:xfrm>
            <a:off x="695325" y="1451567"/>
            <a:ext cx="8064000" cy="4536000"/>
          </a:xfrm>
          <a:solidFill>
            <a:schemeClr val="bg2"/>
          </a:solidFill>
        </p:spPr>
        <p:txBody>
          <a:bodyPr/>
          <a:lstStyle>
            <a:lvl1pPr>
              <a:defRPr/>
            </a:lvl1pPr>
          </a:lstStyle>
          <a:p>
            <a:r>
              <a:rPr lang="en-AU"/>
              <a:t>Click icon to place video</a:t>
            </a:r>
          </a:p>
        </p:txBody>
      </p:sp>
      <p:sp>
        <p:nvSpPr>
          <p:cNvPr id="19" name="Title 3">
            <a:extLst>
              <a:ext uri="{FF2B5EF4-FFF2-40B4-BE49-F238E27FC236}">
                <a16:creationId xmlns:a16="http://schemas.microsoft.com/office/drawing/2014/main" id="{752E6253-8BF1-42B4-AC81-0D7D59FEEFE9}"/>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2" name="Text Placeholder 12">
            <a:extLst>
              <a:ext uri="{FF2B5EF4-FFF2-40B4-BE49-F238E27FC236}">
                <a16:creationId xmlns:a16="http://schemas.microsoft.com/office/drawing/2014/main" id="{9A71A905-B28A-4781-8FD4-A2405A7EFCDD}"/>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9" name="Text Placeholder 12">
            <a:extLst>
              <a:ext uri="{FF2B5EF4-FFF2-40B4-BE49-F238E27FC236}">
                <a16:creationId xmlns:a16="http://schemas.microsoft.com/office/drawing/2014/main" id="{222AB4E6-2493-4C14-B708-AC7844AAE32E}"/>
              </a:ext>
            </a:extLst>
          </p:cNvPr>
          <p:cNvSpPr>
            <a:spLocks noGrp="1"/>
          </p:cNvSpPr>
          <p:nvPr>
            <p:ph type="body" sz="quarter" idx="11" hasCustomPrompt="1"/>
          </p:nvPr>
        </p:nvSpPr>
        <p:spPr>
          <a:xfrm>
            <a:off x="9141737" y="1445218"/>
            <a:ext cx="2354938" cy="4535488"/>
          </a:xfrm>
          <a:solidFill>
            <a:schemeClr val="bg2"/>
          </a:solidFill>
        </p:spPr>
        <p:txBody>
          <a:bodyPr wrap="square" lIns="216000" tIns="108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33" name="Text Placeholder 12">
            <a:extLst>
              <a:ext uri="{FF2B5EF4-FFF2-40B4-BE49-F238E27FC236}">
                <a16:creationId xmlns:a16="http://schemas.microsoft.com/office/drawing/2014/main" id="{F7A4DE6F-41B2-4076-B45F-A361FE274364}"/>
              </a:ext>
            </a:extLst>
          </p:cNvPr>
          <p:cNvSpPr>
            <a:spLocks noGrp="1"/>
          </p:cNvSpPr>
          <p:nvPr>
            <p:ph type="body" sz="quarter" idx="12"/>
          </p:nvPr>
        </p:nvSpPr>
        <p:spPr>
          <a:xfrm>
            <a:off x="9393736" y="1942981"/>
            <a:ext cx="1901182" cy="379328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ext Placeholder 12">
            <a:extLst>
              <a:ext uri="{FF2B5EF4-FFF2-40B4-BE49-F238E27FC236}">
                <a16:creationId xmlns:a16="http://schemas.microsoft.com/office/drawing/2014/main" id="{AE84511D-5AC3-495D-BB7A-9B5E1F4B1980}"/>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5F4D929D-632E-49D7-895C-64DE33086AAB}"/>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0DF4DC8D-2F27-4FFF-8161-ADDC77D33468}"/>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20581639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 Rows + Image">
    <p:spTree>
      <p:nvGrpSpPr>
        <p:cNvPr id="1" name=""/>
        <p:cNvGrpSpPr/>
        <p:nvPr/>
      </p:nvGrpSpPr>
      <p:grpSpPr>
        <a:xfrm>
          <a:off x="0" y="0"/>
          <a:ext cx="0" cy="0"/>
          <a:chOff x="0" y="0"/>
          <a:chExt cx="0" cy="0"/>
        </a:xfrm>
      </p:grpSpPr>
      <p:sp>
        <p:nvSpPr>
          <p:cNvPr id="11" name="Rounded Rectangle 9">
            <a:extLst>
              <a:ext uri="{FF2B5EF4-FFF2-40B4-BE49-F238E27FC236}">
                <a16:creationId xmlns:a16="http://schemas.microsoft.com/office/drawing/2014/main" id="{A6813048-46A4-4B33-A9EB-ED7211F1CE32}"/>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9" name="Rounded Rectangle 10">
            <a:extLst>
              <a:ext uri="{FF2B5EF4-FFF2-40B4-BE49-F238E27FC236}">
                <a16:creationId xmlns:a16="http://schemas.microsoft.com/office/drawing/2014/main" id="{AE294569-C552-41B1-AEC2-FE353FDA7FE8}"/>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Picture Placeholder 4">
            <a:extLst>
              <a:ext uri="{FF2B5EF4-FFF2-40B4-BE49-F238E27FC236}">
                <a16:creationId xmlns:a16="http://schemas.microsoft.com/office/drawing/2014/main" id="{9644697B-3844-4ED7-826C-0CC5A264F39C}"/>
              </a:ext>
            </a:extLst>
          </p:cNvPr>
          <p:cNvSpPr>
            <a:spLocks noGrp="1"/>
          </p:cNvSpPr>
          <p:nvPr>
            <p:ph type="pic" sz="quarter" idx="41"/>
          </p:nvPr>
        </p:nvSpPr>
        <p:spPr>
          <a:xfrm>
            <a:off x="6978316" y="0"/>
            <a:ext cx="5213684" cy="6858000"/>
          </a:xfrm>
          <a:solidFill>
            <a:srgbClr val="2D2D2D"/>
          </a:solidFill>
        </p:spPr>
        <p:txBody>
          <a:bodyPr/>
          <a:lstStyle>
            <a:lvl1pPr>
              <a:defRPr>
                <a:solidFill>
                  <a:srgbClr val="FFFFFF"/>
                </a:solidFill>
              </a:defRPr>
            </a:lvl1pPr>
          </a:lstStyle>
          <a:p>
            <a:r>
              <a:rPr lang="en-GB"/>
              <a:t>Click icon to add picture</a:t>
            </a:r>
            <a:endParaRPr lang="en-AU"/>
          </a:p>
        </p:txBody>
      </p:sp>
      <p:sp>
        <p:nvSpPr>
          <p:cNvPr id="4" name="Title 3">
            <a:extLst>
              <a:ext uri="{FF2B5EF4-FFF2-40B4-BE49-F238E27FC236}">
                <a16:creationId xmlns:a16="http://schemas.microsoft.com/office/drawing/2014/main" id="{4F6E3728-FCCA-4B28-B38C-8B4D79B80F95}"/>
              </a:ext>
            </a:extLst>
          </p:cNvPr>
          <p:cNvSpPr>
            <a:spLocks noGrp="1"/>
          </p:cNvSpPr>
          <p:nvPr>
            <p:ph type="title" hasCustomPrompt="1"/>
          </p:nvPr>
        </p:nvSpPr>
        <p:spPr>
          <a:xfrm>
            <a:off x="701136" y="310617"/>
            <a:ext cx="5593180"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903123EE-973A-414D-92FA-6E32C3452549}"/>
              </a:ext>
            </a:extLst>
          </p:cNvPr>
          <p:cNvSpPr>
            <a:spLocks noGrp="1"/>
          </p:cNvSpPr>
          <p:nvPr>
            <p:ph type="body" sz="quarter" idx="10" hasCustomPrompt="1"/>
          </p:nvPr>
        </p:nvSpPr>
        <p:spPr>
          <a:xfrm>
            <a:off x="695326" y="782363"/>
            <a:ext cx="5593180"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12" name="Text Placeholder 12">
            <a:extLst>
              <a:ext uri="{FF2B5EF4-FFF2-40B4-BE49-F238E27FC236}">
                <a16:creationId xmlns:a16="http://schemas.microsoft.com/office/drawing/2014/main" id="{E6A83D17-8E17-47E1-8E57-CE4B1D8AC773}"/>
              </a:ext>
            </a:extLst>
          </p:cNvPr>
          <p:cNvSpPr>
            <a:spLocks noGrp="1"/>
          </p:cNvSpPr>
          <p:nvPr>
            <p:ph type="body" sz="quarter" idx="11" hasCustomPrompt="1"/>
          </p:nvPr>
        </p:nvSpPr>
        <p:spPr>
          <a:xfrm>
            <a:off x="695463" y="1510993"/>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4" name="Text Placeholder 47">
            <a:extLst>
              <a:ext uri="{FF2B5EF4-FFF2-40B4-BE49-F238E27FC236}">
                <a16:creationId xmlns:a16="http://schemas.microsoft.com/office/drawing/2014/main" id="{4FDE288B-782A-4197-B6E5-21518AF6046C}"/>
              </a:ext>
            </a:extLst>
          </p:cNvPr>
          <p:cNvSpPr>
            <a:spLocks noGrp="1"/>
          </p:cNvSpPr>
          <p:nvPr>
            <p:ph type="body" sz="quarter" idx="12"/>
          </p:nvPr>
        </p:nvSpPr>
        <p:spPr>
          <a:xfrm>
            <a:off x="695324" y="2017007"/>
            <a:ext cx="5593180" cy="3964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Text Placeholder 12">
            <a:extLst>
              <a:ext uri="{FF2B5EF4-FFF2-40B4-BE49-F238E27FC236}">
                <a16:creationId xmlns:a16="http://schemas.microsoft.com/office/drawing/2014/main" id="{760CC077-60C7-41C6-B8CF-C01A84A15D92}"/>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8" name="Footer Placeholder 3">
            <a:extLst>
              <a:ext uri="{FF2B5EF4-FFF2-40B4-BE49-F238E27FC236}">
                <a16:creationId xmlns:a16="http://schemas.microsoft.com/office/drawing/2014/main" id="{6442FFE5-CB65-45C0-95AC-DB45FB235C46}"/>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FFFFFF"/>
                </a:solidFill>
                <a:latin typeface="+mj-lt"/>
                <a:cs typeface="SBS Sans Cond Bold" pitchFamily="50" charset="0"/>
              </a:defRPr>
            </a:lvl1pPr>
          </a:lstStyle>
          <a:p>
            <a:r>
              <a:rPr lang="en-AU"/>
              <a:t>SBS AUDIO MEDIA KIT</a:t>
            </a:r>
          </a:p>
        </p:txBody>
      </p:sp>
      <p:sp>
        <p:nvSpPr>
          <p:cNvPr id="7" name="Slide Number Placeholder 5">
            <a:extLst>
              <a:ext uri="{FF2B5EF4-FFF2-40B4-BE49-F238E27FC236}">
                <a16:creationId xmlns:a16="http://schemas.microsoft.com/office/drawing/2014/main" id="{C705443D-4300-428B-A3C8-E090324C9BFA}"/>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FFFFFF"/>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5873068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 Rows + Image">
    <p:spTree>
      <p:nvGrpSpPr>
        <p:cNvPr id="1" name=""/>
        <p:cNvGrpSpPr/>
        <p:nvPr/>
      </p:nvGrpSpPr>
      <p:grpSpPr>
        <a:xfrm>
          <a:off x="0" y="0"/>
          <a:ext cx="0" cy="0"/>
          <a:chOff x="0" y="0"/>
          <a:chExt cx="0" cy="0"/>
        </a:xfrm>
      </p:grpSpPr>
      <p:sp>
        <p:nvSpPr>
          <p:cNvPr id="11" name="Rounded Rectangle 9">
            <a:extLst>
              <a:ext uri="{FF2B5EF4-FFF2-40B4-BE49-F238E27FC236}">
                <a16:creationId xmlns:a16="http://schemas.microsoft.com/office/drawing/2014/main" id="{60442224-0CD2-4A90-8491-0F277345DC68}"/>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2" name="Rounded Rectangle 10">
            <a:extLst>
              <a:ext uri="{FF2B5EF4-FFF2-40B4-BE49-F238E27FC236}">
                <a16:creationId xmlns:a16="http://schemas.microsoft.com/office/drawing/2014/main" id="{5EE22E63-8F6B-434A-9AC1-A9E7BC4CC65F}"/>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Picture Placeholder 4">
            <a:extLst>
              <a:ext uri="{FF2B5EF4-FFF2-40B4-BE49-F238E27FC236}">
                <a16:creationId xmlns:a16="http://schemas.microsoft.com/office/drawing/2014/main" id="{67D1DF9E-B6D6-4E0B-A638-92D4821C3711}"/>
              </a:ext>
            </a:extLst>
          </p:cNvPr>
          <p:cNvSpPr>
            <a:spLocks noGrp="1"/>
          </p:cNvSpPr>
          <p:nvPr>
            <p:ph type="pic" sz="quarter" idx="41"/>
          </p:nvPr>
        </p:nvSpPr>
        <p:spPr>
          <a:xfrm>
            <a:off x="6978316" y="0"/>
            <a:ext cx="5213684" cy="6858000"/>
          </a:xfrm>
          <a:solidFill>
            <a:srgbClr val="2D2D2D"/>
          </a:solidFill>
        </p:spPr>
        <p:txBody>
          <a:bodyPr/>
          <a:lstStyle>
            <a:lvl1pPr>
              <a:defRPr>
                <a:solidFill>
                  <a:srgbClr val="FFFFFF"/>
                </a:solidFill>
              </a:defRPr>
            </a:lvl1pPr>
          </a:lstStyle>
          <a:p>
            <a:r>
              <a:rPr lang="en-GB"/>
              <a:t>Click icon to add picture</a:t>
            </a:r>
            <a:endParaRPr lang="en-AU"/>
          </a:p>
        </p:txBody>
      </p:sp>
      <p:sp>
        <p:nvSpPr>
          <p:cNvPr id="4" name="Title 3">
            <a:extLst>
              <a:ext uri="{FF2B5EF4-FFF2-40B4-BE49-F238E27FC236}">
                <a16:creationId xmlns:a16="http://schemas.microsoft.com/office/drawing/2014/main" id="{1D07222B-4C29-40D2-A53C-BD5D27E64823}"/>
              </a:ext>
            </a:extLst>
          </p:cNvPr>
          <p:cNvSpPr>
            <a:spLocks noGrp="1"/>
          </p:cNvSpPr>
          <p:nvPr>
            <p:ph type="title" hasCustomPrompt="1"/>
          </p:nvPr>
        </p:nvSpPr>
        <p:spPr>
          <a:xfrm>
            <a:off x="701136" y="310617"/>
            <a:ext cx="5593180"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88D3F0F6-5B8B-4C49-B433-1A9F623318A4}"/>
              </a:ext>
            </a:extLst>
          </p:cNvPr>
          <p:cNvSpPr>
            <a:spLocks noGrp="1"/>
          </p:cNvSpPr>
          <p:nvPr>
            <p:ph type="body" sz="quarter" idx="10" hasCustomPrompt="1"/>
          </p:nvPr>
        </p:nvSpPr>
        <p:spPr>
          <a:xfrm>
            <a:off x="695326" y="782363"/>
            <a:ext cx="5593180"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20" name="Text Placeholder 12">
            <a:extLst>
              <a:ext uri="{FF2B5EF4-FFF2-40B4-BE49-F238E27FC236}">
                <a16:creationId xmlns:a16="http://schemas.microsoft.com/office/drawing/2014/main" id="{841631AC-7077-4233-9F76-A279DBAE9A1F}"/>
              </a:ext>
            </a:extLst>
          </p:cNvPr>
          <p:cNvSpPr>
            <a:spLocks noGrp="1"/>
          </p:cNvSpPr>
          <p:nvPr>
            <p:ph type="body" sz="quarter" idx="11" hasCustomPrompt="1"/>
          </p:nvPr>
        </p:nvSpPr>
        <p:spPr>
          <a:xfrm>
            <a:off x="695463" y="1510993"/>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1" name="Text Placeholder 47">
            <a:extLst>
              <a:ext uri="{FF2B5EF4-FFF2-40B4-BE49-F238E27FC236}">
                <a16:creationId xmlns:a16="http://schemas.microsoft.com/office/drawing/2014/main" id="{34C856E5-A517-4689-BC00-CBB6E54A68E2}"/>
              </a:ext>
            </a:extLst>
          </p:cNvPr>
          <p:cNvSpPr>
            <a:spLocks noGrp="1"/>
          </p:cNvSpPr>
          <p:nvPr>
            <p:ph type="body" sz="quarter" idx="12"/>
          </p:nvPr>
        </p:nvSpPr>
        <p:spPr>
          <a:xfrm>
            <a:off x="695324" y="2013730"/>
            <a:ext cx="5593180" cy="1552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2" name="Text Placeholder 12">
            <a:extLst>
              <a:ext uri="{FF2B5EF4-FFF2-40B4-BE49-F238E27FC236}">
                <a16:creationId xmlns:a16="http://schemas.microsoft.com/office/drawing/2014/main" id="{F81372B1-72FF-47CC-AEF2-DD34F0F50444}"/>
              </a:ext>
            </a:extLst>
          </p:cNvPr>
          <p:cNvSpPr>
            <a:spLocks noGrp="1"/>
          </p:cNvSpPr>
          <p:nvPr>
            <p:ph type="body" sz="quarter" idx="13" hasCustomPrompt="1"/>
          </p:nvPr>
        </p:nvSpPr>
        <p:spPr>
          <a:xfrm>
            <a:off x="695463" y="3918320"/>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3" name="Text Placeholder 47">
            <a:extLst>
              <a:ext uri="{FF2B5EF4-FFF2-40B4-BE49-F238E27FC236}">
                <a16:creationId xmlns:a16="http://schemas.microsoft.com/office/drawing/2014/main" id="{D25C4D5B-C76F-44B7-8B92-401DAE81990E}"/>
              </a:ext>
            </a:extLst>
          </p:cNvPr>
          <p:cNvSpPr>
            <a:spLocks noGrp="1"/>
          </p:cNvSpPr>
          <p:nvPr>
            <p:ph type="body" sz="quarter" idx="14"/>
          </p:nvPr>
        </p:nvSpPr>
        <p:spPr>
          <a:xfrm>
            <a:off x="695324" y="4421057"/>
            <a:ext cx="5593180" cy="1552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Text Placeholder 12">
            <a:extLst>
              <a:ext uri="{FF2B5EF4-FFF2-40B4-BE49-F238E27FC236}">
                <a16:creationId xmlns:a16="http://schemas.microsoft.com/office/drawing/2014/main" id="{157B567A-5425-4711-86A5-D7EA8D05A20B}"/>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8" name="Footer Placeholder 3">
            <a:extLst>
              <a:ext uri="{FF2B5EF4-FFF2-40B4-BE49-F238E27FC236}">
                <a16:creationId xmlns:a16="http://schemas.microsoft.com/office/drawing/2014/main" id="{62FF3C86-916C-44A8-BC0C-D9965187C5B3}"/>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FFFFFF"/>
                </a:solidFill>
                <a:latin typeface="+mj-lt"/>
                <a:cs typeface="SBS Sans Cond Bold" pitchFamily="50" charset="0"/>
              </a:defRPr>
            </a:lvl1pPr>
          </a:lstStyle>
          <a:p>
            <a:r>
              <a:rPr lang="en-AU"/>
              <a:t>SBS AUDIO MEDIA KIT</a:t>
            </a:r>
          </a:p>
        </p:txBody>
      </p:sp>
      <p:sp>
        <p:nvSpPr>
          <p:cNvPr id="7" name="Slide Number Placeholder 5">
            <a:extLst>
              <a:ext uri="{FF2B5EF4-FFF2-40B4-BE49-F238E27FC236}">
                <a16:creationId xmlns:a16="http://schemas.microsoft.com/office/drawing/2014/main" id="{8008A647-54E8-4B35-B67F-BEA6390DBCD4}"/>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FFFFFF"/>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1900261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 Rows + Image">
    <p:spTree>
      <p:nvGrpSpPr>
        <p:cNvPr id="1" name=""/>
        <p:cNvGrpSpPr/>
        <p:nvPr/>
      </p:nvGrpSpPr>
      <p:grpSpPr>
        <a:xfrm>
          <a:off x="0" y="0"/>
          <a:ext cx="0" cy="0"/>
          <a:chOff x="0" y="0"/>
          <a:chExt cx="0" cy="0"/>
        </a:xfrm>
      </p:grpSpPr>
      <p:sp>
        <p:nvSpPr>
          <p:cNvPr id="22" name="Rounded Rectangle 9">
            <a:extLst>
              <a:ext uri="{FF2B5EF4-FFF2-40B4-BE49-F238E27FC236}">
                <a16:creationId xmlns:a16="http://schemas.microsoft.com/office/drawing/2014/main" id="{70E28543-9B85-40B0-AA6F-E2224EC71FA2}"/>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3" name="Rounded Rectangle 10">
            <a:extLst>
              <a:ext uri="{FF2B5EF4-FFF2-40B4-BE49-F238E27FC236}">
                <a16:creationId xmlns:a16="http://schemas.microsoft.com/office/drawing/2014/main" id="{35582118-9024-4995-B867-27745FD5E698}"/>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Picture Placeholder 4">
            <a:extLst>
              <a:ext uri="{FF2B5EF4-FFF2-40B4-BE49-F238E27FC236}">
                <a16:creationId xmlns:a16="http://schemas.microsoft.com/office/drawing/2014/main" id="{0BCB2AEF-F519-44CF-897D-AE327AA72D13}"/>
              </a:ext>
            </a:extLst>
          </p:cNvPr>
          <p:cNvSpPr>
            <a:spLocks noGrp="1"/>
          </p:cNvSpPr>
          <p:nvPr>
            <p:ph type="pic" sz="quarter" idx="41"/>
          </p:nvPr>
        </p:nvSpPr>
        <p:spPr>
          <a:xfrm>
            <a:off x="6978316" y="0"/>
            <a:ext cx="5213684" cy="6858000"/>
          </a:xfrm>
          <a:solidFill>
            <a:srgbClr val="2D2D2D"/>
          </a:solidFill>
        </p:spPr>
        <p:txBody>
          <a:bodyPr/>
          <a:lstStyle>
            <a:lvl1pPr>
              <a:defRPr>
                <a:solidFill>
                  <a:srgbClr val="FFFFFF"/>
                </a:solidFill>
              </a:defRPr>
            </a:lvl1pPr>
          </a:lstStyle>
          <a:p>
            <a:r>
              <a:rPr lang="en-GB"/>
              <a:t>Click icon to add picture</a:t>
            </a:r>
            <a:endParaRPr lang="en-AU"/>
          </a:p>
        </p:txBody>
      </p:sp>
      <p:sp>
        <p:nvSpPr>
          <p:cNvPr id="4" name="Title 3">
            <a:extLst>
              <a:ext uri="{FF2B5EF4-FFF2-40B4-BE49-F238E27FC236}">
                <a16:creationId xmlns:a16="http://schemas.microsoft.com/office/drawing/2014/main" id="{FEBD7A36-8AF9-41CF-9835-C2537CFB9130}"/>
              </a:ext>
            </a:extLst>
          </p:cNvPr>
          <p:cNvSpPr>
            <a:spLocks noGrp="1"/>
          </p:cNvSpPr>
          <p:nvPr>
            <p:ph type="title" hasCustomPrompt="1"/>
          </p:nvPr>
        </p:nvSpPr>
        <p:spPr>
          <a:xfrm>
            <a:off x="701136" y="310617"/>
            <a:ext cx="5593180"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7018A36D-230D-48C0-9AFC-5F0CCBFE800E}"/>
              </a:ext>
            </a:extLst>
          </p:cNvPr>
          <p:cNvSpPr>
            <a:spLocks noGrp="1"/>
          </p:cNvSpPr>
          <p:nvPr>
            <p:ph type="body" sz="quarter" idx="10" hasCustomPrompt="1"/>
          </p:nvPr>
        </p:nvSpPr>
        <p:spPr>
          <a:xfrm>
            <a:off x="695326" y="782363"/>
            <a:ext cx="5593180"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12" name="Text Placeholder 12">
            <a:extLst>
              <a:ext uri="{FF2B5EF4-FFF2-40B4-BE49-F238E27FC236}">
                <a16:creationId xmlns:a16="http://schemas.microsoft.com/office/drawing/2014/main" id="{219B3791-0568-4AC6-B882-7307CC738FB0}"/>
              </a:ext>
            </a:extLst>
          </p:cNvPr>
          <p:cNvSpPr>
            <a:spLocks noGrp="1"/>
          </p:cNvSpPr>
          <p:nvPr>
            <p:ph type="body" sz="quarter" idx="11" hasCustomPrompt="1"/>
          </p:nvPr>
        </p:nvSpPr>
        <p:spPr>
          <a:xfrm>
            <a:off x="695463" y="1510993"/>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4" name="Text Placeholder 47">
            <a:extLst>
              <a:ext uri="{FF2B5EF4-FFF2-40B4-BE49-F238E27FC236}">
                <a16:creationId xmlns:a16="http://schemas.microsoft.com/office/drawing/2014/main" id="{3F6E267D-128C-464A-A66B-1F56F7E427D7}"/>
              </a:ext>
            </a:extLst>
          </p:cNvPr>
          <p:cNvSpPr>
            <a:spLocks noGrp="1"/>
          </p:cNvSpPr>
          <p:nvPr>
            <p:ph type="body" sz="quarter" idx="12"/>
          </p:nvPr>
        </p:nvSpPr>
        <p:spPr>
          <a:xfrm>
            <a:off x="695324" y="2013730"/>
            <a:ext cx="5593180" cy="784801"/>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12">
            <a:extLst>
              <a:ext uri="{FF2B5EF4-FFF2-40B4-BE49-F238E27FC236}">
                <a16:creationId xmlns:a16="http://schemas.microsoft.com/office/drawing/2014/main" id="{8BE771F8-7F33-43FB-AE88-AF9F79D5BED4}"/>
              </a:ext>
            </a:extLst>
          </p:cNvPr>
          <p:cNvSpPr>
            <a:spLocks noGrp="1"/>
          </p:cNvSpPr>
          <p:nvPr>
            <p:ph type="body" sz="quarter" idx="13" hasCustomPrompt="1"/>
          </p:nvPr>
        </p:nvSpPr>
        <p:spPr>
          <a:xfrm>
            <a:off x="695463" y="3092148"/>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6" name="Text Placeholder 47">
            <a:extLst>
              <a:ext uri="{FF2B5EF4-FFF2-40B4-BE49-F238E27FC236}">
                <a16:creationId xmlns:a16="http://schemas.microsoft.com/office/drawing/2014/main" id="{5812E048-5350-431C-B87A-9D162225A3BB}"/>
              </a:ext>
            </a:extLst>
          </p:cNvPr>
          <p:cNvSpPr>
            <a:spLocks noGrp="1"/>
          </p:cNvSpPr>
          <p:nvPr>
            <p:ph type="body" sz="quarter" idx="14"/>
          </p:nvPr>
        </p:nvSpPr>
        <p:spPr>
          <a:xfrm>
            <a:off x="695324" y="3594885"/>
            <a:ext cx="5593180" cy="79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Text Placeholder 12">
            <a:extLst>
              <a:ext uri="{FF2B5EF4-FFF2-40B4-BE49-F238E27FC236}">
                <a16:creationId xmlns:a16="http://schemas.microsoft.com/office/drawing/2014/main" id="{F909D087-0E78-48DF-9D97-FAB2D189CEF4}"/>
              </a:ext>
            </a:extLst>
          </p:cNvPr>
          <p:cNvSpPr>
            <a:spLocks noGrp="1"/>
          </p:cNvSpPr>
          <p:nvPr>
            <p:ph type="body" sz="quarter" idx="15" hasCustomPrompt="1"/>
          </p:nvPr>
        </p:nvSpPr>
        <p:spPr>
          <a:xfrm>
            <a:off x="695463" y="4682270"/>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8" name="Text Placeholder 47">
            <a:extLst>
              <a:ext uri="{FF2B5EF4-FFF2-40B4-BE49-F238E27FC236}">
                <a16:creationId xmlns:a16="http://schemas.microsoft.com/office/drawing/2014/main" id="{588D7419-496B-416D-84D5-B07E485A467F}"/>
              </a:ext>
            </a:extLst>
          </p:cNvPr>
          <p:cNvSpPr>
            <a:spLocks noGrp="1"/>
          </p:cNvSpPr>
          <p:nvPr>
            <p:ph type="body" sz="quarter" idx="16"/>
          </p:nvPr>
        </p:nvSpPr>
        <p:spPr>
          <a:xfrm>
            <a:off x="695324" y="5185007"/>
            <a:ext cx="5593180" cy="79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Text Placeholder 12">
            <a:extLst>
              <a:ext uri="{FF2B5EF4-FFF2-40B4-BE49-F238E27FC236}">
                <a16:creationId xmlns:a16="http://schemas.microsoft.com/office/drawing/2014/main" id="{F39660A0-13C5-4872-A41B-0CD8210C9533}"/>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8" name="Footer Placeholder 3">
            <a:extLst>
              <a:ext uri="{FF2B5EF4-FFF2-40B4-BE49-F238E27FC236}">
                <a16:creationId xmlns:a16="http://schemas.microsoft.com/office/drawing/2014/main" id="{5A963BB3-1934-4D77-B35A-90FC5008131C}"/>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FFFFFF"/>
                </a:solidFill>
                <a:latin typeface="+mj-lt"/>
                <a:cs typeface="SBS Sans Cond Bold" pitchFamily="50" charset="0"/>
              </a:defRPr>
            </a:lvl1pPr>
          </a:lstStyle>
          <a:p>
            <a:r>
              <a:rPr lang="en-AU"/>
              <a:t>SBS AUDIO MEDIA KIT</a:t>
            </a:r>
          </a:p>
        </p:txBody>
      </p:sp>
      <p:sp>
        <p:nvSpPr>
          <p:cNvPr id="7" name="Slide Number Placeholder 5">
            <a:extLst>
              <a:ext uri="{FF2B5EF4-FFF2-40B4-BE49-F238E27FC236}">
                <a16:creationId xmlns:a16="http://schemas.microsoft.com/office/drawing/2014/main" id="{6CD0A728-5582-437A-B434-14B473DB7E44}"/>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FFFFFF"/>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16841803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Rows + Image">
    <p:spTree>
      <p:nvGrpSpPr>
        <p:cNvPr id="1" name=""/>
        <p:cNvGrpSpPr/>
        <p:nvPr/>
      </p:nvGrpSpPr>
      <p:grpSpPr>
        <a:xfrm>
          <a:off x="0" y="0"/>
          <a:ext cx="0" cy="0"/>
          <a:chOff x="0" y="0"/>
          <a:chExt cx="0" cy="0"/>
        </a:xfrm>
      </p:grpSpPr>
      <p:sp>
        <p:nvSpPr>
          <p:cNvPr id="24" name="Rounded Rectangle 9">
            <a:extLst>
              <a:ext uri="{FF2B5EF4-FFF2-40B4-BE49-F238E27FC236}">
                <a16:creationId xmlns:a16="http://schemas.microsoft.com/office/drawing/2014/main" id="{A16B8974-AA2C-47F2-9BF2-CE80D6FC6EAC}"/>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5" name="Rounded Rectangle 10">
            <a:extLst>
              <a:ext uri="{FF2B5EF4-FFF2-40B4-BE49-F238E27FC236}">
                <a16:creationId xmlns:a16="http://schemas.microsoft.com/office/drawing/2014/main" id="{36B237E5-A4BF-4507-BEFD-005C49EDD425}"/>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Picture Placeholder 4">
            <a:extLst>
              <a:ext uri="{FF2B5EF4-FFF2-40B4-BE49-F238E27FC236}">
                <a16:creationId xmlns:a16="http://schemas.microsoft.com/office/drawing/2014/main" id="{6EC7357A-73C6-404B-8362-B01AA0611C8B}"/>
              </a:ext>
            </a:extLst>
          </p:cNvPr>
          <p:cNvSpPr>
            <a:spLocks noGrp="1"/>
          </p:cNvSpPr>
          <p:nvPr>
            <p:ph type="pic" sz="quarter" idx="41"/>
          </p:nvPr>
        </p:nvSpPr>
        <p:spPr>
          <a:xfrm>
            <a:off x="6978316" y="0"/>
            <a:ext cx="5213684" cy="6858000"/>
          </a:xfrm>
          <a:solidFill>
            <a:srgbClr val="2D2D2D"/>
          </a:solidFill>
        </p:spPr>
        <p:txBody>
          <a:bodyPr/>
          <a:lstStyle>
            <a:lvl1pPr>
              <a:defRPr>
                <a:solidFill>
                  <a:srgbClr val="FFFFFF"/>
                </a:solidFill>
              </a:defRPr>
            </a:lvl1pPr>
          </a:lstStyle>
          <a:p>
            <a:r>
              <a:rPr lang="en-GB"/>
              <a:t>Click icon to add picture</a:t>
            </a:r>
            <a:endParaRPr lang="en-AU"/>
          </a:p>
        </p:txBody>
      </p:sp>
      <p:sp>
        <p:nvSpPr>
          <p:cNvPr id="4" name="Title 3">
            <a:extLst>
              <a:ext uri="{FF2B5EF4-FFF2-40B4-BE49-F238E27FC236}">
                <a16:creationId xmlns:a16="http://schemas.microsoft.com/office/drawing/2014/main" id="{F5B167CF-D2C6-4D4F-BEEB-7F80AEA59E03}"/>
              </a:ext>
            </a:extLst>
          </p:cNvPr>
          <p:cNvSpPr>
            <a:spLocks noGrp="1"/>
          </p:cNvSpPr>
          <p:nvPr>
            <p:ph type="title" hasCustomPrompt="1"/>
          </p:nvPr>
        </p:nvSpPr>
        <p:spPr>
          <a:xfrm>
            <a:off x="701136" y="310617"/>
            <a:ext cx="5593180"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90065E29-72D4-49F0-B22E-1774C4331014}"/>
              </a:ext>
            </a:extLst>
          </p:cNvPr>
          <p:cNvSpPr>
            <a:spLocks noGrp="1"/>
          </p:cNvSpPr>
          <p:nvPr>
            <p:ph type="body" sz="quarter" idx="10" hasCustomPrompt="1"/>
          </p:nvPr>
        </p:nvSpPr>
        <p:spPr>
          <a:xfrm>
            <a:off x="695326" y="782363"/>
            <a:ext cx="5593180"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12" name="Text Placeholder 12">
            <a:extLst>
              <a:ext uri="{FF2B5EF4-FFF2-40B4-BE49-F238E27FC236}">
                <a16:creationId xmlns:a16="http://schemas.microsoft.com/office/drawing/2014/main" id="{3522B6DD-EC0C-455D-B824-6C61D0929E74}"/>
              </a:ext>
            </a:extLst>
          </p:cNvPr>
          <p:cNvSpPr>
            <a:spLocks noGrp="1"/>
          </p:cNvSpPr>
          <p:nvPr>
            <p:ph type="body" sz="quarter" idx="11" hasCustomPrompt="1"/>
          </p:nvPr>
        </p:nvSpPr>
        <p:spPr>
          <a:xfrm>
            <a:off x="695463" y="1510993"/>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4" name="Text Placeholder 47">
            <a:extLst>
              <a:ext uri="{FF2B5EF4-FFF2-40B4-BE49-F238E27FC236}">
                <a16:creationId xmlns:a16="http://schemas.microsoft.com/office/drawing/2014/main" id="{421A0310-A530-4C5F-9655-F818591F8633}"/>
              </a:ext>
            </a:extLst>
          </p:cNvPr>
          <p:cNvSpPr>
            <a:spLocks noGrp="1"/>
          </p:cNvSpPr>
          <p:nvPr>
            <p:ph type="body" sz="quarter" idx="12"/>
          </p:nvPr>
        </p:nvSpPr>
        <p:spPr>
          <a:xfrm>
            <a:off x="695324" y="2003967"/>
            <a:ext cx="5593180"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12">
            <a:extLst>
              <a:ext uri="{FF2B5EF4-FFF2-40B4-BE49-F238E27FC236}">
                <a16:creationId xmlns:a16="http://schemas.microsoft.com/office/drawing/2014/main" id="{7C730B0A-F74E-4DBD-85D2-40E088967B3A}"/>
              </a:ext>
            </a:extLst>
          </p:cNvPr>
          <p:cNvSpPr>
            <a:spLocks noGrp="1"/>
          </p:cNvSpPr>
          <p:nvPr>
            <p:ph type="body" sz="quarter" idx="13" hasCustomPrompt="1"/>
          </p:nvPr>
        </p:nvSpPr>
        <p:spPr>
          <a:xfrm>
            <a:off x="695463" y="2698074"/>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1" name="Text Placeholder 47">
            <a:extLst>
              <a:ext uri="{FF2B5EF4-FFF2-40B4-BE49-F238E27FC236}">
                <a16:creationId xmlns:a16="http://schemas.microsoft.com/office/drawing/2014/main" id="{4CD62F86-AFB6-4855-9961-F06F3DD53BEA}"/>
              </a:ext>
            </a:extLst>
          </p:cNvPr>
          <p:cNvSpPr>
            <a:spLocks noGrp="1"/>
          </p:cNvSpPr>
          <p:nvPr>
            <p:ph type="body" sz="quarter" idx="14"/>
          </p:nvPr>
        </p:nvSpPr>
        <p:spPr>
          <a:xfrm>
            <a:off x="695324" y="3191048"/>
            <a:ext cx="5593180"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2" name="Text Placeholder 12">
            <a:extLst>
              <a:ext uri="{FF2B5EF4-FFF2-40B4-BE49-F238E27FC236}">
                <a16:creationId xmlns:a16="http://schemas.microsoft.com/office/drawing/2014/main" id="{83CF1B1F-3C95-4EA0-BA13-C8F58BADFFF2}"/>
              </a:ext>
            </a:extLst>
          </p:cNvPr>
          <p:cNvSpPr>
            <a:spLocks noGrp="1"/>
          </p:cNvSpPr>
          <p:nvPr>
            <p:ph type="body" sz="quarter" idx="15" hasCustomPrompt="1"/>
          </p:nvPr>
        </p:nvSpPr>
        <p:spPr>
          <a:xfrm>
            <a:off x="695463" y="3875054"/>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3" name="Text Placeholder 47">
            <a:extLst>
              <a:ext uri="{FF2B5EF4-FFF2-40B4-BE49-F238E27FC236}">
                <a16:creationId xmlns:a16="http://schemas.microsoft.com/office/drawing/2014/main" id="{0FDA7377-A89E-4B60-86AC-092839EB7499}"/>
              </a:ext>
            </a:extLst>
          </p:cNvPr>
          <p:cNvSpPr>
            <a:spLocks noGrp="1"/>
          </p:cNvSpPr>
          <p:nvPr>
            <p:ph type="body" sz="quarter" idx="16"/>
          </p:nvPr>
        </p:nvSpPr>
        <p:spPr>
          <a:xfrm>
            <a:off x="695324" y="4368028"/>
            <a:ext cx="5593180"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Text Placeholder 12">
            <a:extLst>
              <a:ext uri="{FF2B5EF4-FFF2-40B4-BE49-F238E27FC236}">
                <a16:creationId xmlns:a16="http://schemas.microsoft.com/office/drawing/2014/main" id="{46D8DAAD-006A-4BE3-B5A3-4F6C82664007}"/>
              </a:ext>
            </a:extLst>
          </p:cNvPr>
          <p:cNvSpPr>
            <a:spLocks noGrp="1"/>
          </p:cNvSpPr>
          <p:nvPr>
            <p:ph type="body" sz="quarter" idx="17" hasCustomPrompt="1"/>
          </p:nvPr>
        </p:nvSpPr>
        <p:spPr>
          <a:xfrm>
            <a:off x="695463" y="5052034"/>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8" name="Text Placeholder 47">
            <a:extLst>
              <a:ext uri="{FF2B5EF4-FFF2-40B4-BE49-F238E27FC236}">
                <a16:creationId xmlns:a16="http://schemas.microsoft.com/office/drawing/2014/main" id="{0922B018-D7B5-4CC0-9693-9D7F81DE0835}"/>
              </a:ext>
            </a:extLst>
          </p:cNvPr>
          <p:cNvSpPr>
            <a:spLocks noGrp="1"/>
          </p:cNvSpPr>
          <p:nvPr>
            <p:ph type="body" sz="quarter" idx="18"/>
          </p:nvPr>
        </p:nvSpPr>
        <p:spPr>
          <a:xfrm>
            <a:off x="695324" y="5545007"/>
            <a:ext cx="5593180"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Text Placeholder 12">
            <a:extLst>
              <a:ext uri="{FF2B5EF4-FFF2-40B4-BE49-F238E27FC236}">
                <a16:creationId xmlns:a16="http://schemas.microsoft.com/office/drawing/2014/main" id="{F616E978-F5DB-48D5-9661-6B413C8E157A}"/>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8" name="Footer Placeholder 3">
            <a:extLst>
              <a:ext uri="{FF2B5EF4-FFF2-40B4-BE49-F238E27FC236}">
                <a16:creationId xmlns:a16="http://schemas.microsoft.com/office/drawing/2014/main" id="{C72DE412-AA2E-4700-9637-CC75894B01DB}"/>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FFFFFF"/>
                </a:solidFill>
                <a:latin typeface="+mj-lt"/>
                <a:cs typeface="SBS Sans Cond Bold" pitchFamily="50" charset="0"/>
              </a:defRPr>
            </a:lvl1pPr>
          </a:lstStyle>
          <a:p>
            <a:r>
              <a:rPr lang="en-AU"/>
              <a:t>SBS AUDIO MEDIA KIT</a:t>
            </a:r>
          </a:p>
        </p:txBody>
      </p:sp>
      <p:sp>
        <p:nvSpPr>
          <p:cNvPr id="7" name="Slide Number Placeholder 5">
            <a:extLst>
              <a:ext uri="{FF2B5EF4-FFF2-40B4-BE49-F238E27FC236}">
                <a16:creationId xmlns:a16="http://schemas.microsoft.com/office/drawing/2014/main" id="{692B5849-AE95-4451-ACF1-3DC05DB4FC38}"/>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FFFFFF"/>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10389342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 Rows + Call Out Box">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5B174A8E-B657-4192-9A3E-B2B180129512}"/>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3" name="Rounded Rectangle 2">
            <a:extLst>
              <a:ext uri="{FF2B5EF4-FFF2-40B4-BE49-F238E27FC236}">
                <a16:creationId xmlns:a16="http://schemas.microsoft.com/office/drawing/2014/main" id="{65115673-0EC2-4FB3-8493-628F56E12874}"/>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5" name="Rounded Rectangle 2">
            <a:extLst>
              <a:ext uri="{FF2B5EF4-FFF2-40B4-BE49-F238E27FC236}">
                <a16:creationId xmlns:a16="http://schemas.microsoft.com/office/drawing/2014/main" id="{1D3740F7-7594-4952-990D-250D9F3A876D}"/>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05622EC7-968F-4C2B-82CC-5C3544896701}"/>
              </a:ext>
            </a:extLst>
          </p:cNvPr>
          <p:cNvSpPr>
            <a:spLocks noGrp="1"/>
          </p:cNvSpPr>
          <p:nvPr>
            <p:ph type="title" hasCustomPrompt="1"/>
          </p:nvPr>
        </p:nvSpPr>
        <p:spPr>
          <a:xfrm>
            <a:off x="701135" y="310617"/>
            <a:ext cx="7127151" cy="430887"/>
          </a:xfrm>
        </p:spPr>
        <p:txBody>
          <a:bodyPr/>
          <a:lstStyle>
            <a:lvl1pPr>
              <a:defRPr>
                <a:solidFill>
                  <a:schemeClr val="tx1"/>
                </a:solidFill>
                <a:latin typeface="+mj-lt"/>
              </a:defRPr>
            </a:lvl1pPr>
          </a:lstStyle>
          <a:p>
            <a:r>
              <a:rPr lang="en-AU" dirty="0"/>
              <a:t>SHORT HEADING ONE LINE</a:t>
            </a:r>
          </a:p>
        </p:txBody>
      </p:sp>
      <p:sp>
        <p:nvSpPr>
          <p:cNvPr id="8" name="Text Placeholder 12">
            <a:extLst>
              <a:ext uri="{FF2B5EF4-FFF2-40B4-BE49-F238E27FC236}">
                <a16:creationId xmlns:a16="http://schemas.microsoft.com/office/drawing/2014/main" id="{B4344145-A5D3-4B8B-B993-1DE73A8F32DE}"/>
              </a:ext>
            </a:extLst>
          </p:cNvPr>
          <p:cNvSpPr>
            <a:spLocks noGrp="1"/>
          </p:cNvSpPr>
          <p:nvPr>
            <p:ph type="body" sz="quarter" idx="2" hasCustomPrompt="1"/>
          </p:nvPr>
        </p:nvSpPr>
        <p:spPr>
          <a:xfrm>
            <a:off x="8964621" y="1510993"/>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81818"/>
                </a:solidFill>
                <a:latin typeface="+mj-lt"/>
                <a:cs typeface="SBS Sans Cond Bold" pitchFamily="50" charset="0"/>
              </a:defRPr>
            </a:lvl1pPr>
          </a:lstStyle>
          <a:p>
            <a:pPr lvl="0"/>
            <a:r>
              <a:rPr lang="en-AU"/>
              <a:t>SHORT</a:t>
            </a:r>
            <a:br>
              <a:rPr lang="en-AU"/>
            </a:br>
            <a:r>
              <a:rPr lang="en-AU"/>
              <a:t>SUBHEADING</a:t>
            </a:r>
          </a:p>
        </p:txBody>
      </p:sp>
      <p:sp>
        <p:nvSpPr>
          <p:cNvPr id="10" name="Text Placeholder 47">
            <a:extLst>
              <a:ext uri="{FF2B5EF4-FFF2-40B4-BE49-F238E27FC236}">
                <a16:creationId xmlns:a16="http://schemas.microsoft.com/office/drawing/2014/main" id="{A36C42A9-C6BC-401C-858B-CD715F618838}"/>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81818"/>
                </a:solidFill>
              </a:defRPr>
            </a:lvl1pPr>
            <a:lvl2pPr>
              <a:defRPr>
                <a:solidFill>
                  <a:srgbClr val="181818"/>
                </a:solidFill>
              </a:defRPr>
            </a:lvl2pPr>
            <a:lvl3pPr>
              <a:defRPr>
                <a:solidFill>
                  <a:srgbClr val="181818"/>
                </a:solidFill>
              </a:defRPr>
            </a:lvl3pPr>
            <a:lvl4pPr>
              <a:defRPr>
                <a:solidFill>
                  <a:srgbClr val="181818"/>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9D571E47-2F17-41EE-82D7-FADBD49874CC}"/>
              </a:ext>
            </a:extLst>
          </p:cNvPr>
          <p:cNvSpPr>
            <a:spLocks noGrp="1"/>
          </p:cNvSpPr>
          <p:nvPr>
            <p:ph type="body" sz="quarter" idx="6" hasCustomPrompt="1"/>
          </p:nvPr>
        </p:nvSpPr>
        <p:spPr>
          <a:xfrm>
            <a:off x="8964621" y="3780665"/>
            <a:ext cx="2535028" cy="565915"/>
          </a:xfrm>
          <a:noFill/>
          <a:effectLst/>
        </p:spPr>
        <p:txBody>
          <a:bodyPr wrap="square" tIns="72000">
            <a:spAutoFit/>
          </a:bodyPr>
          <a:lstStyle>
            <a:lvl1pPr marL="7938" indent="0">
              <a:lnSpc>
                <a:spcPct val="80000"/>
              </a:lnSpc>
              <a:spcBef>
                <a:spcPts val="0"/>
              </a:spcBef>
              <a:buNone/>
              <a:tabLst/>
              <a:defRPr sz="2000" b="1" i="0" cap="all" baseline="0">
                <a:solidFill>
                  <a:srgbClr val="181818"/>
                </a:solidFill>
                <a:latin typeface="+mj-lt"/>
                <a:cs typeface="SBS Sans Cond Bold" pitchFamily="50" charset="0"/>
              </a:defRPr>
            </a:lvl1pPr>
          </a:lstStyle>
          <a:p>
            <a:pPr lvl="0"/>
            <a:r>
              <a:rPr lang="en-AU"/>
              <a:t>SHORT</a:t>
            </a:r>
            <a:br>
              <a:rPr lang="en-AU"/>
            </a:br>
            <a:r>
              <a:rPr lang="en-AU"/>
              <a:t>SUBHEADING</a:t>
            </a:r>
          </a:p>
        </p:txBody>
      </p:sp>
      <p:sp>
        <p:nvSpPr>
          <p:cNvPr id="17" name="Text Placeholder 47">
            <a:extLst>
              <a:ext uri="{FF2B5EF4-FFF2-40B4-BE49-F238E27FC236}">
                <a16:creationId xmlns:a16="http://schemas.microsoft.com/office/drawing/2014/main" id="{720036CD-B796-4D8C-9CBC-91D8FE326557}"/>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81818"/>
                </a:solidFill>
              </a:defRPr>
            </a:lvl1pPr>
            <a:lvl2pPr>
              <a:defRPr>
                <a:solidFill>
                  <a:srgbClr val="181818"/>
                </a:solidFill>
              </a:defRPr>
            </a:lvl2pPr>
            <a:lvl3pPr>
              <a:defRPr>
                <a:solidFill>
                  <a:srgbClr val="181818"/>
                </a:solidFill>
              </a:defRPr>
            </a:lvl3pPr>
            <a:lvl4pPr>
              <a:defRPr>
                <a:solidFill>
                  <a:srgbClr val="181818"/>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12">
            <a:extLst>
              <a:ext uri="{FF2B5EF4-FFF2-40B4-BE49-F238E27FC236}">
                <a16:creationId xmlns:a16="http://schemas.microsoft.com/office/drawing/2014/main" id="{8E176D84-A4D9-4DB9-9510-6EB39BEACEC0}"/>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solidFill>
                  <a:schemeClr val="tx1"/>
                </a:solidFill>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EFB7859C-2180-4B2A-9746-7FA9067ED4B6}"/>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solidFill>
                  <a:schemeClr val="tx1"/>
                </a:solidFill>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12" name="Text Placeholder 12">
            <a:extLst>
              <a:ext uri="{FF2B5EF4-FFF2-40B4-BE49-F238E27FC236}">
                <a16:creationId xmlns:a16="http://schemas.microsoft.com/office/drawing/2014/main" id="{452877AD-3E1D-4E78-BEBE-31E4131DBCDD}"/>
              </a:ext>
            </a:extLst>
          </p:cNvPr>
          <p:cNvSpPr>
            <a:spLocks noGrp="1"/>
          </p:cNvSpPr>
          <p:nvPr>
            <p:ph type="body" sz="quarter" idx="11" hasCustomPrompt="1"/>
          </p:nvPr>
        </p:nvSpPr>
        <p:spPr>
          <a:xfrm>
            <a:off x="695463" y="1510993"/>
            <a:ext cx="713485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4" name="Text Placeholder 47">
            <a:extLst>
              <a:ext uri="{FF2B5EF4-FFF2-40B4-BE49-F238E27FC236}">
                <a16:creationId xmlns:a16="http://schemas.microsoft.com/office/drawing/2014/main" id="{02FAD06D-6442-46C7-951C-C3F98CE3C240}"/>
              </a:ext>
            </a:extLst>
          </p:cNvPr>
          <p:cNvSpPr>
            <a:spLocks noGrp="1"/>
          </p:cNvSpPr>
          <p:nvPr>
            <p:ph type="body" sz="quarter" idx="12"/>
          </p:nvPr>
        </p:nvSpPr>
        <p:spPr>
          <a:xfrm>
            <a:off x="695323" y="2017007"/>
            <a:ext cx="7127151" cy="3964693"/>
          </a:xfrm>
        </p:spPr>
        <p:txBody>
          <a:bodyPr spcFirstLastPara="0" wrap="square">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Footer Placeholder 3">
            <a:extLst>
              <a:ext uri="{FF2B5EF4-FFF2-40B4-BE49-F238E27FC236}">
                <a16:creationId xmlns:a16="http://schemas.microsoft.com/office/drawing/2014/main" id="{8DE0D0FE-52BF-4D34-BDBA-CFF4671454E2}"/>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81818"/>
                </a:solidFill>
                <a:latin typeface="+mj-lt"/>
                <a:cs typeface="SBS Sans Cond Bold" pitchFamily="50" charset="0"/>
              </a:defRPr>
            </a:lvl1pPr>
          </a:lstStyle>
          <a:p>
            <a:r>
              <a:rPr lang="en-AU"/>
              <a:t>SBS AUDIO MEDIA KIT</a:t>
            </a:r>
            <a:endParaRPr lang="en-AU" dirty="0"/>
          </a:p>
        </p:txBody>
      </p:sp>
      <p:sp>
        <p:nvSpPr>
          <p:cNvPr id="7" name="Slide Number Placeholder 5">
            <a:extLst>
              <a:ext uri="{FF2B5EF4-FFF2-40B4-BE49-F238E27FC236}">
                <a16:creationId xmlns:a16="http://schemas.microsoft.com/office/drawing/2014/main" id="{5EFF3ACC-9F0D-42DA-B0AD-720425E2EF65}"/>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81818"/>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11057043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 Rows + Call Out Box">
    <p:spTree>
      <p:nvGrpSpPr>
        <p:cNvPr id="1" name=""/>
        <p:cNvGrpSpPr/>
        <p:nvPr/>
      </p:nvGrpSpPr>
      <p:grpSpPr>
        <a:xfrm>
          <a:off x="0" y="0"/>
          <a:ext cx="0" cy="0"/>
          <a:chOff x="0" y="0"/>
          <a:chExt cx="0" cy="0"/>
        </a:xfrm>
      </p:grpSpPr>
      <p:sp>
        <p:nvSpPr>
          <p:cNvPr id="12" name="Text Placeholder 12">
            <a:extLst>
              <a:ext uri="{FF2B5EF4-FFF2-40B4-BE49-F238E27FC236}">
                <a16:creationId xmlns:a16="http://schemas.microsoft.com/office/drawing/2014/main" id="{790D3B4B-C344-4A20-81E0-1ED88EC5F0E3}"/>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20" name="Rounded Rectangle 19">
            <a:extLst>
              <a:ext uri="{FF2B5EF4-FFF2-40B4-BE49-F238E27FC236}">
                <a16:creationId xmlns:a16="http://schemas.microsoft.com/office/drawing/2014/main" id="{2D45A27C-794B-4676-844B-4D682B2E1B57}"/>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19">
            <a:extLst>
              <a:ext uri="{FF2B5EF4-FFF2-40B4-BE49-F238E27FC236}">
                <a16:creationId xmlns:a16="http://schemas.microsoft.com/office/drawing/2014/main" id="{84FF4F7D-C5BB-49A4-9762-06D47A33FADD}"/>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FFF0232C-CF9D-4AAF-BAF0-C6E54CBD5639}"/>
              </a:ext>
            </a:extLst>
          </p:cNvPr>
          <p:cNvSpPr>
            <a:spLocks noGrp="1"/>
          </p:cNvSpPr>
          <p:nvPr>
            <p:ph type="title" hasCustomPrompt="1"/>
          </p:nvPr>
        </p:nvSpPr>
        <p:spPr>
          <a:xfrm>
            <a:off x="701135" y="310617"/>
            <a:ext cx="7127151" cy="430887"/>
          </a:xfrm>
        </p:spPr>
        <p:txBody>
          <a:bodyPr/>
          <a:lstStyle>
            <a:lvl1pPr>
              <a:defRPr>
                <a:latin typeface="+mj-lt"/>
              </a:defRPr>
            </a:lvl1pPr>
          </a:lstStyle>
          <a:p>
            <a:r>
              <a:rPr lang="en-AU"/>
              <a:t>SHORT HEADING ONE LINE</a:t>
            </a:r>
          </a:p>
        </p:txBody>
      </p:sp>
      <p:sp>
        <p:nvSpPr>
          <p:cNvPr id="8" name="Text Placeholder 12">
            <a:extLst>
              <a:ext uri="{FF2B5EF4-FFF2-40B4-BE49-F238E27FC236}">
                <a16:creationId xmlns:a16="http://schemas.microsoft.com/office/drawing/2014/main" id="{EFC7C81A-2898-4D18-8C12-D662C5E5887C}"/>
              </a:ext>
            </a:extLst>
          </p:cNvPr>
          <p:cNvSpPr>
            <a:spLocks noGrp="1"/>
          </p:cNvSpPr>
          <p:nvPr>
            <p:ph type="body" sz="quarter" idx="2" hasCustomPrompt="1"/>
          </p:nvPr>
        </p:nvSpPr>
        <p:spPr>
          <a:xfrm>
            <a:off x="8964621" y="1510993"/>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C1C1C"/>
                </a:solidFill>
                <a:latin typeface="+mj-lt"/>
                <a:cs typeface="SBS Sans Cond Bold" pitchFamily="50" charset="0"/>
              </a:defRPr>
            </a:lvl1pPr>
          </a:lstStyle>
          <a:p>
            <a:pPr lvl="0"/>
            <a:r>
              <a:rPr lang="en-AU"/>
              <a:t>SHORT</a:t>
            </a:r>
            <a:br>
              <a:rPr lang="en-AU"/>
            </a:br>
            <a:r>
              <a:rPr lang="en-AU"/>
              <a:t>SUBHEADING</a:t>
            </a:r>
          </a:p>
        </p:txBody>
      </p:sp>
      <p:sp>
        <p:nvSpPr>
          <p:cNvPr id="10" name="Text Placeholder 47">
            <a:extLst>
              <a:ext uri="{FF2B5EF4-FFF2-40B4-BE49-F238E27FC236}">
                <a16:creationId xmlns:a16="http://schemas.microsoft.com/office/drawing/2014/main" id="{AD7AB770-3AA1-4FFA-A654-8DF8DB99B59C}"/>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E3E7FC3F-9CCF-4EC8-A4E1-00E8C118D331}"/>
              </a:ext>
            </a:extLst>
          </p:cNvPr>
          <p:cNvSpPr>
            <a:spLocks noGrp="1"/>
          </p:cNvSpPr>
          <p:nvPr>
            <p:ph type="body" sz="quarter" idx="6" hasCustomPrompt="1"/>
          </p:nvPr>
        </p:nvSpPr>
        <p:spPr>
          <a:xfrm>
            <a:off x="8964621" y="3780665"/>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C1C1C"/>
                </a:solidFill>
                <a:latin typeface="+mj-lt"/>
                <a:cs typeface="SBS Sans Cond Bold" pitchFamily="50" charset="0"/>
              </a:defRPr>
            </a:lvl1pPr>
          </a:lstStyle>
          <a:p>
            <a:pPr lvl="0"/>
            <a:r>
              <a:rPr lang="en-AU"/>
              <a:t>SHORT</a:t>
            </a:r>
            <a:br>
              <a:rPr lang="en-AU"/>
            </a:br>
            <a:r>
              <a:rPr lang="en-AU"/>
              <a:t>SUBHEADING</a:t>
            </a:r>
          </a:p>
        </p:txBody>
      </p:sp>
      <p:sp>
        <p:nvSpPr>
          <p:cNvPr id="17" name="Text Placeholder 47">
            <a:extLst>
              <a:ext uri="{FF2B5EF4-FFF2-40B4-BE49-F238E27FC236}">
                <a16:creationId xmlns:a16="http://schemas.microsoft.com/office/drawing/2014/main" id="{FD2B6C2D-1258-4A9F-8660-0A609A28462E}"/>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C3788430-3B24-4BCD-AC4C-72708EB3E47D}"/>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7DEE549D-6E3F-49D0-9212-DB940D9202FB}"/>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2" name="Text Placeholder 12">
            <a:extLst>
              <a:ext uri="{FF2B5EF4-FFF2-40B4-BE49-F238E27FC236}">
                <a16:creationId xmlns:a16="http://schemas.microsoft.com/office/drawing/2014/main" id="{212C0A17-A3BF-47DD-A626-329D9578D72A}"/>
              </a:ext>
            </a:extLst>
          </p:cNvPr>
          <p:cNvSpPr>
            <a:spLocks noGrp="1"/>
          </p:cNvSpPr>
          <p:nvPr>
            <p:ph type="body" sz="quarter" idx="11" hasCustomPrompt="1"/>
          </p:nvPr>
        </p:nvSpPr>
        <p:spPr>
          <a:xfrm>
            <a:off x="695462" y="1510993"/>
            <a:ext cx="7134857"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7" name="Text Placeholder 47">
            <a:extLst>
              <a:ext uri="{FF2B5EF4-FFF2-40B4-BE49-F238E27FC236}">
                <a16:creationId xmlns:a16="http://schemas.microsoft.com/office/drawing/2014/main" id="{672E474D-2E70-41E5-9BE2-A2213B7EB1F7}"/>
              </a:ext>
            </a:extLst>
          </p:cNvPr>
          <p:cNvSpPr>
            <a:spLocks noGrp="1"/>
          </p:cNvSpPr>
          <p:nvPr>
            <p:ph type="body" sz="quarter" idx="12"/>
          </p:nvPr>
        </p:nvSpPr>
        <p:spPr>
          <a:xfrm>
            <a:off x="695324" y="2013730"/>
            <a:ext cx="7127150" cy="1552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2">
            <a:extLst>
              <a:ext uri="{FF2B5EF4-FFF2-40B4-BE49-F238E27FC236}">
                <a16:creationId xmlns:a16="http://schemas.microsoft.com/office/drawing/2014/main" id="{4112F20B-C5AB-4372-B26F-A9C75A1E637E}"/>
              </a:ext>
            </a:extLst>
          </p:cNvPr>
          <p:cNvSpPr>
            <a:spLocks noGrp="1"/>
          </p:cNvSpPr>
          <p:nvPr>
            <p:ph type="body" sz="quarter" idx="13" hasCustomPrompt="1"/>
          </p:nvPr>
        </p:nvSpPr>
        <p:spPr>
          <a:xfrm>
            <a:off x="695462" y="3918320"/>
            <a:ext cx="7134857"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5" name="Text Placeholder 47">
            <a:extLst>
              <a:ext uri="{FF2B5EF4-FFF2-40B4-BE49-F238E27FC236}">
                <a16:creationId xmlns:a16="http://schemas.microsoft.com/office/drawing/2014/main" id="{6DC7A757-F541-43B4-9D20-1605DA228707}"/>
              </a:ext>
            </a:extLst>
          </p:cNvPr>
          <p:cNvSpPr>
            <a:spLocks noGrp="1"/>
          </p:cNvSpPr>
          <p:nvPr>
            <p:ph type="body" sz="quarter" idx="14"/>
          </p:nvPr>
        </p:nvSpPr>
        <p:spPr>
          <a:xfrm>
            <a:off x="695324" y="4421057"/>
            <a:ext cx="7127150" cy="1552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Footer Placeholder 3">
            <a:extLst>
              <a:ext uri="{FF2B5EF4-FFF2-40B4-BE49-F238E27FC236}">
                <a16:creationId xmlns:a16="http://schemas.microsoft.com/office/drawing/2014/main" id="{BB080937-F16F-41A3-A6DB-AE260DBB813E}"/>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C1C1C"/>
                </a:solidFill>
                <a:latin typeface="+mj-lt"/>
                <a:cs typeface="SBS Sans Cond Bold" pitchFamily="50" charset="0"/>
              </a:defRPr>
            </a:lvl1pPr>
          </a:lstStyle>
          <a:p>
            <a:r>
              <a:rPr lang="en-AU"/>
              <a:t>SBS AUDIO MEDIA KIT</a:t>
            </a:r>
          </a:p>
        </p:txBody>
      </p:sp>
      <p:sp>
        <p:nvSpPr>
          <p:cNvPr id="14" name="Slide Number Placeholder 5">
            <a:extLst>
              <a:ext uri="{FF2B5EF4-FFF2-40B4-BE49-F238E27FC236}">
                <a16:creationId xmlns:a16="http://schemas.microsoft.com/office/drawing/2014/main" id="{4FE11ED1-C50E-4643-9705-FF6E9B44E71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C1C1C"/>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18589623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Rows + Call Out Box">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4E57441B-D0CF-4D87-823A-AF381C6457E7}"/>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15" name="Rounded Rectangle 14">
            <a:extLst>
              <a:ext uri="{FF2B5EF4-FFF2-40B4-BE49-F238E27FC236}">
                <a16:creationId xmlns:a16="http://schemas.microsoft.com/office/drawing/2014/main" id="{5F7B21E2-8AFA-46CB-A642-721CBDE7BAC4}"/>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14">
            <a:extLst>
              <a:ext uri="{FF2B5EF4-FFF2-40B4-BE49-F238E27FC236}">
                <a16:creationId xmlns:a16="http://schemas.microsoft.com/office/drawing/2014/main" id="{0F1BAE33-F0D4-4590-8692-D148EB5BCA7B}"/>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80A7E303-54D3-45DB-A4BA-9A4DEA3C6793}"/>
              </a:ext>
            </a:extLst>
          </p:cNvPr>
          <p:cNvSpPr>
            <a:spLocks noGrp="1"/>
          </p:cNvSpPr>
          <p:nvPr>
            <p:ph type="title" hasCustomPrompt="1"/>
          </p:nvPr>
        </p:nvSpPr>
        <p:spPr>
          <a:xfrm>
            <a:off x="701135" y="310617"/>
            <a:ext cx="7127151" cy="430887"/>
          </a:xfrm>
        </p:spPr>
        <p:txBody>
          <a:bodyPr/>
          <a:lstStyle>
            <a:lvl1pPr>
              <a:defRPr>
                <a:latin typeface="+mj-lt"/>
              </a:defRPr>
            </a:lvl1pPr>
          </a:lstStyle>
          <a:p>
            <a:r>
              <a:rPr lang="en-AU"/>
              <a:t>SHORT HEADING ONE LINE</a:t>
            </a:r>
          </a:p>
        </p:txBody>
      </p:sp>
      <p:sp>
        <p:nvSpPr>
          <p:cNvPr id="8" name="Text Placeholder 12">
            <a:extLst>
              <a:ext uri="{FF2B5EF4-FFF2-40B4-BE49-F238E27FC236}">
                <a16:creationId xmlns:a16="http://schemas.microsoft.com/office/drawing/2014/main" id="{624CEDCC-CD3A-445F-96B7-01CDEF075DE7}"/>
              </a:ext>
            </a:extLst>
          </p:cNvPr>
          <p:cNvSpPr>
            <a:spLocks noGrp="1"/>
          </p:cNvSpPr>
          <p:nvPr>
            <p:ph type="body" sz="quarter" idx="2" hasCustomPrompt="1"/>
          </p:nvPr>
        </p:nvSpPr>
        <p:spPr>
          <a:xfrm>
            <a:off x="8964621" y="1510993"/>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C1C1C"/>
                </a:solidFill>
                <a:latin typeface="+mj-lt"/>
                <a:cs typeface="SBS Sans Cond Bold" pitchFamily="50" charset="0"/>
              </a:defRPr>
            </a:lvl1pPr>
          </a:lstStyle>
          <a:p>
            <a:pPr lvl="0"/>
            <a:r>
              <a:rPr lang="en-AU"/>
              <a:t>SHORT</a:t>
            </a:r>
            <a:br>
              <a:rPr lang="en-AU"/>
            </a:br>
            <a:r>
              <a:rPr lang="en-AU"/>
              <a:t>SUBHEADING</a:t>
            </a:r>
          </a:p>
        </p:txBody>
      </p:sp>
      <p:sp>
        <p:nvSpPr>
          <p:cNvPr id="10" name="Text Placeholder 47">
            <a:extLst>
              <a:ext uri="{FF2B5EF4-FFF2-40B4-BE49-F238E27FC236}">
                <a16:creationId xmlns:a16="http://schemas.microsoft.com/office/drawing/2014/main" id="{58C5EFAE-7AB7-4215-9A1C-0EAB6CD490C1}"/>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400AA77F-392E-4AD6-9902-D6C7BDD34AAF}"/>
              </a:ext>
            </a:extLst>
          </p:cNvPr>
          <p:cNvSpPr>
            <a:spLocks noGrp="1"/>
          </p:cNvSpPr>
          <p:nvPr>
            <p:ph type="body" sz="quarter" idx="6" hasCustomPrompt="1"/>
          </p:nvPr>
        </p:nvSpPr>
        <p:spPr>
          <a:xfrm>
            <a:off x="8964621" y="3780665"/>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C1C1C"/>
                </a:solidFill>
                <a:latin typeface="+mj-lt"/>
                <a:cs typeface="SBS Sans Cond Bold" pitchFamily="50" charset="0"/>
              </a:defRPr>
            </a:lvl1pPr>
          </a:lstStyle>
          <a:p>
            <a:pPr lvl="0"/>
            <a:r>
              <a:rPr lang="en-AU"/>
              <a:t>SHORT</a:t>
            </a:r>
            <a:br>
              <a:rPr lang="en-AU"/>
            </a:br>
            <a:r>
              <a:rPr lang="en-AU"/>
              <a:t>SUBHEADING</a:t>
            </a:r>
          </a:p>
        </p:txBody>
      </p:sp>
      <p:sp>
        <p:nvSpPr>
          <p:cNvPr id="17" name="Text Placeholder 47">
            <a:extLst>
              <a:ext uri="{FF2B5EF4-FFF2-40B4-BE49-F238E27FC236}">
                <a16:creationId xmlns:a16="http://schemas.microsoft.com/office/drawing/2014/main" id="{B3885159-AFE8-46F9-B671-D29D1677861E}"/>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0677E16F-CDAF-4AEB-AB91-7ED83CABCF46}"/>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D96FD5D4-70EB-4F32-8A0E-E7D57C45E7C3}"/>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12" name="Text Placeholder 12">
            <a:extLst>
              <a:ext uri="{FF2B5EF4-FFF2-40B4-BE49-F238E27FC236}">
                <a16:creationId xmlns:a16="http://schemas.microsoft.com/office/drawing/2014/main" id="{3DEEC3FA-2AE3-4BE3-AC9E-FF611959A206}"/>
              </a:ext>
            </a:extLst>
          </p:cNvPr>
          <p:cNvSpPr>
            <a:spLocks noGrp="1"/>
          </p:cNvSpPr>
          <p:nvPr>
            <p:ph type="body" sz="quarter" idx="11" hasCustomPrompt="1"/>
          </p:nvPr>
        </p:nvSpPr>
        <p:spPr>
          <a:xfrm>
            <a:off x="695463" y="1510993"/>
            <a:ext cx="713485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4" name="Text Placeholder 47">
            <a:extLst>
              <a:ext uri="{FF2B5EF4-FFF2-40B4-BE49-F238E27FC236}">
                <a16:creationId xmlns:a16="http://schemas.microsoft.com/office/drawing/2014/main" id="{781C04A4-637F-420F-A2F2-7A9DE7E5DBA0}"/>
              </a:ext>
            </a:extLst>
          </p:cNvPr>
          <p:cNvSpPr>
            <a:spLocks noGrp="1"/>
          </p:cNvSpPr>
          <p:nvPr>
            <p:ph type="body" sz="quarter" idx="12"/>
          </p:nvPr>
        </p:nvSpPr>
        <p:spPr>
          <a:xfrm>
            <a:off x="695323" y="2013730"/>
            <a:ext cx="7127151" cy="784801"/>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12">
            <a:extLst>
              <a:ext uri="{FF2B5EF4-FFF2-40B4-BE49-F238E27FC236}">
                <a16:creationId xmlns:a16="http://schemas.microsoft.com/office/drawing/2014/main" id="{4DEB958F-6DB2-43A4-8E83-2F4B8208EF6A}"/>
              </a:ext>
            </a:extLst>
          </p:cNvPr>
          <p:cNvSpPr>
            <a:spLocks noGrp="1"/>
          </p:cNvSpPr>
          <p:nvPr>
            <p:ph type="body" sz="quarter" idx="13" hasCustomPrompt="1"/>
          </p:nvPr>
        </p:nvSpPr>
        <p:spPr>
          <a:xfrm>
            <a:off x="695463" y="3092148"/>
            <a:ext cx="713485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1" name="Text Placeholder 47">
            <a:extLst>
              <a:ext uri="{FF2B5EF4-FFF2-40B4-BE49-F238E27FC236}">
                <a16:creationId xmlns:a16="http://schemas.microsoft.com/office/drawing/2014/main" id="{67B732B5-C13F-4B00-B6AF-F127C565A112}"/>
              </a:ext>
            </a:extLst>
          </p:cNvPr>
          <p:cNvSpPr>
            <a:spLocks noGrp="1"/>
          </p:cNvSpPr>
          <p:nvPr>
            <p:ph type="body" sz="quarter" idx="14"/>
          </p:nvPr>
        </p:nvSpPr>
        <p:spPr>
          <a:xfrm>
            <a:off x="695323" y="3594885"/>
            <a:ext cx="7127151" cy="79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2">
            <a:extLst>
              <a:ext uri="{FF2B5EF4-FFF2-40B4-BE49-F238E27FC236}">
                <a16:creationId xmlns:a16="http://schemas.microsoft.com/office/drawing/2014/main" id="{B45DE1DA-4587-4A5B-BC66-B4953D3BABCB}"/>
              </a:ext>
            </a:extLst>
          </p:cNvPr>
          <p:cNvSpPr>
            <a:spLocks noGrp="1"/>
          </p:cNvSpPr>
          <p:nvPr>
            <p:ph type="body" sz="quarter" idx="15" hasCustomPrompt="1"/>
          </p:nvPr>
        </p:nvSpPr>
        <p:spPr>
          <a:xfrm>
            <a:off x="695463" y="4682270"/>
            <a:ext cx="713485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9" name="Text Placeholder 47">
            <a:extLst>
              <a:ext uri="{FF2B5EF4-FFF2-40B4-BE49-F238E27FC236}">
                <a16:creationId xmlns:a16="http://schemas.microsoft.com/office/drawing/2014/main" id="{F5817A3A-0059-42B3-BA3A-8EF756508771}"/>
              </a:ext>
            </a:extLst>
          </p:cNvPr>
          <p:cNvSpPr>
            <a:spLocks noGrp="1"/>
          </p:cNvSpPr>
          <p:nvPr>
            <p:ph type="body" sz="quarter" idx="16"/>
          </p:nvPr>
        </p:nvSpPr>
        <p:spPr>
          <a:xfrm>
            <a:off x="695323" y="5185007"/>
            <a:ext cx="7127151" cy="79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Footer Placeholder 3">
            <a:extLst>
              <a:ext uri="{FF2B5EF4-FFF2-40B4-BE49-F238E27FC236}">
                <a16:creationId xmlns:a16="http://schemas.microsoft.com/office/drawing/2014/main" id="{09B94E8B-4B2D-4D41-872A-BB2DDD1945D7}"/>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C1C1C"/>
                </a:solidFill>
                <a:latin typeface="+mj-lt"/>
                <a:cs typeface="SBS Sans Cond Bold" pitchFamily="50" charset="0"/>
              </a:defRPr>
            </a:lvl1pPr>
          </a:lstStyle>
          <a:p>
            <a:r>
              <a:rPr lang="en-AU"/>
              <a:t>SBS AUDIO MEDIA KIT</a:t>
            </a:r>
          </a:p>
        </p:txBody>
      </p:sp>
      <p:sp>
        <p:nvSpPr>
          <p:cNvPr id="7" name="Slide Number Placeholder 5">
            <a:extLst>
              <a:ext uri="{FF2B5EF4-FFF2-40B4-BE49-F238E27FC236}">
                <a16:creationId xmlns:a16="http://schemas.microsoft.com/office/drawing/2014/main" id="{8935FF8A-028B-4C64-8218-FCA0EB68E968}"/>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C1C1C"/>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20079606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 Rows + Call Out Box">
    <p:spTree>
      <p:nvGrpSpPr>
        <p:cNvPr id="1" name=""/>
        <p:cNvGrpSpPr/>
        <p:nvPr/>
      </p:nvGrpSpPr>
      <p:grpSpPr>
        <a:xfrm>
          <a:off x="0" y="0"/>
          <a:ext cx="0" cy="0"/>
          <a:chOff x="0" y="0"/>
          <a:chExt cx="0" cy="0"/>
        </a:xfrm>
      </p:grpSpPr>
      <p:sp>
        <p:nvSpPr>
          <p:cNvPr id="12" name="Text Placeholder 12">
            <a:extLst>
              <a:ext uri="{FF2B5EF4-FFF2-40B4-BE49-F238E27FC236}">
                <a16:creationId xmlns:a16="http://schemas.microsoft.com/office/drawing/2014/main" id="{3E602037-EE94-46CD-B542-E255109BAB85}"/>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19" name="Rounded Rectangle 18">
            <a:extLst>
              <a:ext uri="{FF2B5EF4-FFF2-40B4-BE49-F238E27FC236}">
                <a16:creationId xmlns:a16="http://schemas.microsoft.com/office/drawing/2014/main" id="{EA8C7B35-6941-4C58-83F8-96CFFC31E916}"/>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18">
            <a:extLst>
              <a:ext uri="{FF2B5EF4-FFF2-40B4-BE49-F238E27FC236}">
                <a16:creationId xmlns:a16="http://schemas.microsoft.com/office/drawing/2014/main" id="{2A8646CE-0E31-4349-A15C-04285F1FC133}"/>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F9E0A4FC-8397-44B8-9862-27768B220C4F}"/>
              </a:ext>
            </a:extLst>
          </p:cNvPr>
          <p:cNvSpPr>
            <a:spLocks noGrp="1"/>
          </p:cNvSpPr>
          <p:nvPr>
            <p:ph type="title" hasCustomPrompt="1"/>
          </p:nvPr>
        </p:nvSpPr>
        <p:spPr>
          <a:xfrm>
            <a:off x="701135" y="310617"/>
            <a:ext cx="7127151" cy="430887"/>
          </a:xfrm>
        </p:spPr>
        <p:txBody>
          <a:bodyPr/>
          <a:lstStyle>
            <a:lvl1pPr>
              <a:defRPr>
                <a:latin typeface="+mj-lt"/>
              </a:defRPr>
            </a:lvl1pPr>
          </a:lstStyle>
          <a:p>
            <a:r>
              <a:rPr lang="en-AU"/>
              <a:t>SHORT HEADING ONE LINE</a:t>
            </a:r>
          </a:p>
        </p:txBody>
      </p:sp>
      <p:sp>
        <p:nvSpPr>
          <p:cNvPr id="8" name="Text Placeholder 12">
            <a:extLst>
              <a:ext uri="{FF2B5EF4-FFF2-40B4-BE49-F238E27FC236}">
                <a16:creationId xmlns:a16="http://schemas.microsoft.com/office/drawing/2014/main" id="{233FCC08-46EF-473E-A847-FFAE7E3ABFB4}"/>
              </a:ext>
            </a:extLst>
          </p:cNvPr>
          <p:cNvSpPr>
            <a:spLocks noGrp="1"/>
          </p:cNvSpPr>
          <p:nvPr>
            <p:ph type="body" sz="quarter" idx="2" hasCustomPrompt="1"/>
          </p:nvPr>
        </p:nvSpPr>
        <p:spPr>
          <a:xfrm>
            <a:off x="8964621" y="1510993"/>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C1C1C"/>
                </a:solidFill>
                <a:latin typeface="+mj-lt"/>
                <a:cs typeface="SBS Sans Cond Bold" pitchFamily="50" charset="0"/>
              </a:defRPr>
            </a:lvl1pPr>
          </a:lstStyle>
          <a:p>
            <a:pPr lvl="0"/>
            <a:r>
              <a:rPr lang="en-AU"/>
              <a:t>SHORT</a:t>
            </a:r>
            <a:br>
              <a:rPr lang="en-AU"/>
            </a:br>
            <a:r>
              <a:rPr lang="en-AU"/>
              <a:t>SUBHEADING</a:t>
            </a:r>
          </a:p>
        </p:txBody>
      </p:sp>
      <p:sp>
        <p:nvSpPr>
          <p:cNvPr id="10" name="Text Placeholder 47">
            <a:extLst>
              <a:ext uri="{FF2B5EF4-FFF2-40B4-BE49-F238E27FC236}">
                <a16:creationId xmlns:a16="http://schemas.microsoft.com/office/drawing/2014/main" id="{D75C60C6-A76A-4CE9-A5BD-4CDE670F2D88}"/>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0320A3BB-A34D-4A1B-A005-93B97D6EBE16}"/>
              </a:ext>
            </a:extLst>
          </p:cNvPr>
          <p:cNvSpPr>
            <a:spLocks noGrp="1"/>
          </p:cNvSpPr>
          <p:nvPr>
            <p:ph type="body" sz="quarter" idx="6" hasCustomPrompt="1"/>
          </p:nvPr>
        </p:nvSpPr>
        <p:spPr>
          <a:xfrm>
            <a:off x="8964621" y="3780665"/>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C1C1C"/>
                </a:solidFill>
                <a:latin typeface="+mj-lt"/>
                <a:cs typeface="SBS Sans Cond Bold" pitchFamily="50" charset="0"/>
              </a:defRPr>
            </a:lvl1pPr>
          </a:lstStyle>
          <a:p>
            <a:pPr lvl="0"/>
            <a:r>
              <a:rPr lang="en-AU"/>
              <a:t>SHORT</a:t>
            </a:r>
            <a:br>
              <a:rPr lang="en-AU"/>
            </a:br>
            <a:r>
              <a:rPr lang="en-AU"/>
              <a:t>SUBHEADING</a:t>
            </a:r>
          </a:p>
        </p:txBody>
      </p:sp>
      <p:sp>
        <p:nvSpPr>
          <p:cNvPr id="17" name="Text Placeholder 47">
            <a:extLst>
              <a:ext uri="{FF2B5EF4-FFF2-40B4-BE49-F238E27FC236}">
                <a16:creationId xmlns:a16="http://schemas.microsoft.com/office/drawing/2014/main" id="{446443A0-E36C-4F4F-AD93-D26C2E80D433}"/>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BEAD17E5-DB28-4585-8442-1388C6180920}"/>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A192101C-1342-476D-BDAD-A3199799C85A}"/>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2" name="Text Placeholder 12">
            <a:extLst>
              <a:ext uri="{FF2B5EF4-FFF2-40B4-BE49-F238E27FC236}">
                <a16:creationId xmlns:a16="http://schemas.microsoft.com/office/drawing/2014/main" id="{157EC2BF-BBA8-47BF-9870-9C6B81B47490}"/>
              </a:ext>
            </a:extLst>
          </p:cNvPr>
          <p:cNvSpPr>
            <a:spLocks noGrp="1"/>
          </p:cNvSpPr>
          <p:nvPr>
            <p:ph type="body" sz="quarter" idx="11" hasCustomPrompt="1"/>
          </p:nvPr>
        </p:nvSpPr>
        <p:spPr>
          <a:xfrm>
            <a:off x="695462" y="1510993"/>
            <a:ext cx="7127013"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7" name="Text Placeholder 47">
            <a:extLst>
              <a:ext uri="{FF2B5EF4-FFF2-40B4-BE49-F238E27FC236}">
                <a16:creationId xmlns:a16="http://schemas.microsoft.com/office/drawing/2014/main" id="{6FB73BDB-84A2-4864-BBD6-F3C659A9D1FD}"/>
              </a:ext>
            </a:extLst>
          </p:cNvPr>
          <p:cNvSpPr>
            <a:spLocks noGrp="1"/>
          </p:cNvSpPr>
          <p:nvPr>
            <p:ph type="body" sz="quarter" idx="12"/>
          </p:nvPr>
        </p:nvSpPr>
        <p:spPr>
          <a:xfrm>
            <a:off x="695323" y="2003967"/>
            <a:ext cx="7119315"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2" name="Text Placeholder 12">
            <a:extLst>
              <a:ext uri="{FF2B5EF4-FFF2-40B4-BE49-F238E27FC236}">
                <a16:creationId xmlns:a16="http://schemas.microsoft.com/office/drawing/2014/main" id="{8B472B6C-3C56-4B0E-BD29-9A04FB45EE32}"/>
              </a:ext>
            </a:extLst>
          </p:cNvPr>
          <p:cNvSpPr>
            <a:spLocks noGrp="1"/>
          </p:cNvSpPr>
          <p:nvPr>
            <p:ph type="body" sz="quarter" idx="13" hasCustomPrompt="1"/>
          </p:nvPr>
        </p:nvSpPr>
        <p:spPr>
          <a:xfrm>
            <a:off x="695462" y="2698074"/>
            <a:ext cx="7127013"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3" name="Text Placeholder 47">
            <a:extLst>
              <a:ext uri="{FF2B5EF4-FFF2-40B4-BE49-F238E27FC236}">
                <a16:creationId xmlns:a16="http://schemas.microsoft.com/office/drawing/2014/main" id="{F47A2209-9EA2-479D-BAF4-AB4CC45A64A6}"/>
              </a:ext>
            </a:extLst>
          </p:cNvPr>
          <p:cNvSpPr>
            <a:spLocks noGrp="1"/>
          </p:cNvSpPr>
          <p:nvPr>
            <p:ph type="body" sz="quarter" idx="14"/>
          </p:nvPr>
        </p:nvSpPr>
        <p:spPr>
          <a:xfrm>
            <a:off x="695323" y="3191048"/>
            <a:ext cx="7119315"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4" name="Text Placeholder 12">
            <a:extLst>
              <a:ext uri="{FF2B5EF4-FFF2-40B4-BE49-F238E27FC236}">
                <a16:creationId xmlns:a16="http://schemas.microsoft.com/office/drawing/2014/main" id="{42467DFE-E469-476C-8021-7CEA6E645949}"/>
              </a:ext>
            </a:extLst>
          </p:cNvPr>
          <p:cNvSpPr>
            <a:spLocks noGrp="1"/>
          </p:cNvSpPr>
          <p:nvPr>
            <p:ph type="body" sz="quarter" idx="15" hasCustomPrompt="1"/>
          </p:nvPr>
        </p:nvSpPr>
        <p:spPr>
          <a:xfrm>
            <a:off x="695462" y="3875054"/>
            <a:ext cx="7127013"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5" name="Text Placeholder 47">
            <a:extLst>
              <a:ext uri="{FF2B5EF4-FFF2-40B4-BE49-F238E27FC236}">
                <a16:creationId xmlns:a16="http://schemas.microsoft.com/office/drawing/2014/main" id="{5E41E7FE-C2CE-4C08-81BF-948DDBA61C99}"/>
              </a:ext>
            </a:extLst>
          </p:cNvPr>
          <p:cNvSpPr>
            <a:spLocks noGrp="1"/>
          </p:cNvSpPr>
          <p:nvPr>
            <p:ph type="body" sz="quarter" idx="16"/>
          </p:nvPr>
        </p:nvSpPr>
        <p:spPr>
          <a:xfrm>
            <a:off x="695323" y="4368028"/>
            <a:ext cx="7119315"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2">
            <a:extLst>
              <a:ext uri="{FF2B5EF4-FFF2-40B4-BE49-F238E27FC236}">
                <a16:creationId xmlns:a16="http://schemas.microsoft.com/office/drawing/2014/main" id="{C151EFC5-4DB2-4AE1-A9E2-29245F44F03D}"/>
              </a:ext>
            </a:extLst>
          </p:cNvPr>
          <p:cNvSpPr>
            <a:spLocks noGrp="1"/>
          </p:cNvSpPr>
          <p:nvPr>
            <p:ph type="body" sz="quarter" idx="17" hasCustomPrompt="1"/>
          </p:nvPr>
        </p:nvSpPr>
        <p:spPr>
          <a:xfrm>
            <a:off x="695462" y="5052034"/>
            <a:ext cx="7127013"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5" name="Text Placeholder 47">
            <a:extLst>
              <a:ext uri="{FF2B5EF4-FFF2-40B4-BE49-F238E27FC236}">
                <a16:creationId xmlns:a16="http://schemas.microsoft.com/office/drawing/2014/main" id="{303A7C17-3D49-4138-A67A-CEB73E2B9A6E}"/>
              </a:ext>
            </a:extLst>
          </p:cNvPr>
          <p:cNvSpPr>
            <a:spLocks noGrp="1"/>
          </p:cNvSpPr>
          <p:nvPr>
            <p:ph type="body" sz="quarter" idx="18"/>
          </p:nvPr>
        </p:nvSpPr>
        <p:spPr>
          <a:xfrm>
            <a:off x="695323" y="5545007"/>
            <a:ext cx="7119315"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Footer Placeholder 3">
            <a:extLst>
              <a:ext uri="{FF2B5EF4-FFF2-40B4-BE49-F238E27FC236}">
                <a16:creationId xmlns:a16="http://schemas.microsoft.com/office/drawing/2014/main" id="{D6B3F488-8124-4B5D-85E3-85A848798987}"/>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C1C1C"/>
                </a:solidFill>
                <a:latin typeface="+mj-lt"/>
                <a:cs typeface="SBS Sans Cond Bold" pitchFamily="50" charset="0"/>
              </a:defRPr>
            </a:lvl1pPr>
          </a:lstStyle>
          <a:p>
            <a:r>
              <a:rPr lang="en-AU"/>
              <a:t>SBS AUDIO MEDIA KIT</a:t>
            </a:r>
          </a:p>
        </p:txBody>
      </p:sp>
      <p:sp>
        <p:nvSpPr>
          <p:cNvPr id="14" name="Slide Number Placeholder 5">
            <a:extLst>
              <a:ext uri="{FF2B5EF4-FFF2-40B4-BE49-F238E27FC236}">
                <a16:creationId xmlns:a16="http://schemas.microsoft.com/office/drawing/2014/main" id="{CAE9516D-81CD-44EB-9F00-9590A9CD08DD}"/>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C1C1C"/>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19905302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 Columns + Call Out Box">
    <p:spTree>
      <p:nvGrpSpPr>
        <p:cNvPr id="1" name=""/>
        <p:cNvGrpSpPr/>
        <p:nvPr/>
      </p:nvGrpSpPr>
      <p:grpSpPr>
        <a:xfrm>
          <a:off x="0" y="0"/>
          <a:ext cx="0" cy="0"/>
          <a:chOff x="0" y="0"/>
          <a:chExt cx="0" cy="0"/>
        </a:xfrm>
      </p:grpSpPr>
      <p:sp>
        <p:nvSpPr>
          <p:cNvPr id="11" name="Text Placeholder 12">
            <a:extLst>
              <a:ext uri="{FF2B5EF4-FFF2-40B4-BE49-F238E27FC236}">
                <a16:creationId xmlns:a16="http://schemas.microsoft.com/office/drawing/2014/main" id="{7993CAB0-0A29-4267-97BF-EDBB1087C56B}"/>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15" name="Rounded Rectangle 14">
            <a:extLst>
              <a:ext uri="{FF2B5EF4-FFF2-40B4-BE49-F238E27FC236}">
                <a16:creationId xmlns:a16="http://schemas.microsoft.com/office/drawing/2014/main" id="{7B7BA616-0C0D-4CD9-BDFF-4559E53F18E8}"/>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14">
            <a:extLst>
              <a:ext uri="{FF2B5EF4-FFF2-40B4-BE49-F238E27FC236}">
                <a16:creationId xmlns:a16="http://schemas.microsoft.com/office/drawing/2014/main" id="{08444618-5D05-4100-98E2-E0E8C7C60A13}"/>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14234343-61AF-4AA7-9918-1EC007252900}"/>
              </a:ext>
            </a:extLst>
          </p:cNvPr>
          <p:cNvSpPr>
            <a:spLocks noGrp="1"/>
          </p:cNvSpPr>
          <p:nvPr>
            <p:ph type="title" hasCustomPrompt="1"/>
          </p:nvPr>
        </p:nvSpPr>
        <p:spPr>
          <a:xfrm>
            <a:off x="701135" y="310617"/>
            <a:ext cx="7127151" cy="430887"/>
          </a:xfrm>
        </p:spPr>
        <p:txBody>
          <a:bodyPr/>
          <a:lstStyle>
            <a:lvl1pPr>
              <a:defRPr>
                <a:latin typeface="+mj-lt"/>
              </a:defRPr>
            </a:lvl1pPr>
          </a:lstStyle>
          <a:p>
            <a:r>
              <a:rPr lang="en-AU"/>
              <a:t>SHORT HEADING ONE LINE</a:t>
            </a:r>
          </a:p>
        </p:txBody>
      </p:sp>
      <p:sp>
        <p:nvSpPr>
          <p:cNvPr id="8" name="Text Placeholder 12">
            <a:extLst>
              <a:ext uri="{FF2B5EF4-FFF2-40B4-BE49-F238E27FC236}">
                <a16:creationId xmlns:a16="http://schemas.microsoft.com/office/drawing/2014/main" id="{2D8C17F0-D2F6-47C3-8D77-BE6757FCA261}"/>
              </a:ext>
            </a:extLst>
          </p:cNvPr>
          <p:cNvSpPr>
            <a:spLocks noGrp="1"/>
          </p:cNvSpPr>
          <p:nvPr>
            <p:ph type="body" sz="quarter" idx="2" hasCustomPrompt="1"/>
          </p:nvPr>
        </p:nvSpPr>
        <p:spPr>
          <a:xfrm>
            <a:off x="8964621" y="1510993"/>
            <a:ext cx="2535028" cy="665494"/>
          </a:xfrm>
          <a:noFill/>
          <a:effectLst/>
        </p:spPr>
        <p:txBody>
          <a:bodyPr wrap="square" tIns="72000">
            <a:spAutoFit/>
          </a:bodyPr>
          <a:lstStyle>
            <a:lvl1pPr marL="15875" indent="-15875">
              <a:lnSpc>
                <a:spcPct val="80000"/>
              </a:lnSpc>
              <a:spcBef>
                <a:spcPts val="0"/>
              </a:spcBef>
              <a:buNone/>
              <a:tabLst/>
              <a:defRPr sz="4800" b="1" i="0" cap="all" baseline="0">
                <a:solidFill>
                  <a:srgbClr val="1C1C1C"/>
                </a:solidFill>
                <a:latin typeface="+mj-lt"/>
                <a:cs typeface="SBS Sans Cond Bold" pitchFamily="50" charset="0"/>
              </a:defRPr>
            </a:lvl1pPr>
          </a:lstStyle>
          <a:p>
            <a:pPr lvl="0"/>
            <a:r>
              <a:rPr lang="en-AU"/>
              <a:t>XX%</a:t>
            </a:r>
          </a:p>
        </p:txBody>
      </p:sp>
      <p:sp>
        <p:nvSpPr>
          <p:cNvPr id="10" name="Text Placeholder 47">
            <a:extLst>
              <a:ext uri="{FF2B5EF4-FFF2-40B4-BE49-F238E27FC236}">
                <a16:creationId xmlns:a16="http://schemas.microsoft.com/office/drawing/2014/main" id="{ECEB04CA-8918-41EC-A27B-C52F6A1F1368}"/>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6278707C-B303-4617-90EC-0D66F0C3A805}"/>
              </a:ext>
            </a:extLst>
          </p:cNvPr>
          <p:cNvSpPr>
            <a:spLocks noGrp="1"/>
          </p:cNvSpPr>
          <p:nvPr>
            <p:ph type="body" sz="quarter" idx="6" hasCustomPrompt="1"/>
          </p:nvPr>
        </p:nvSpPr>
        <p:spPr>
          <a:xfrm>
            <a:off x="8964621" y="3780665"/>
            <a:ext cx="2535028" cy="665494"/>
          </a:xfrm>
          <a:noFill/>
          <a:effectLst/>
        </p:spPr>
        <p:txBody>
          <a:bodyPr wrap="square" tIns="72000">
            <a:spAutoFit/>
          </a:bodyPr>
          <a:lstStyle>
            <a:lvl1pPr marL="15875" indent="-15875">
              <a:lnSpc>
                <a:spcPct val="80000"/>
              </a:lnSpc>
              <a:spcBef>
                <a:spcPts val="0"/>
              </a:spcBef>
              <a:buNone/>
              <a:tabLst/>
              <a:defRPr sz="4800" b="1" i="0" cap="all" baseline="0">
                <a:solidFill>
                  <a:srgbClr val="1C1C1C"/>
                </a:solidFill>
                <a:latin typeface="+mj-lt"/>
                <a:cs typeface="SBS Sans Cond Bold" pitchFamily="50" charset="0"/>
              </a:defRPr>
            </a:lvl1pPr>
          </a:lstStyle>
          <a:p>
            <a:pPr lvl="0"/>
            <a:r>
              <a:rPr lang="en-AU"/>
              <a:t>XX%</a:t>
            </a:r>
          </a:p>
        </p:txBody>
      </p:sp>
      <p:sp>
        <p:nvSpPr>
          <p:cNvPr id="17" name="Text Placeholder 47">
            <a:extLst>
              <a:ext uri="{FF2B5EF4-FFF2-40B4-BE49-F238E27FC236}">
                <a16:creationId xmlns:a16="http://schemas.microsoft.com/office/drawing/2014/main" id="{EFA935CB-BB44-4F97-8A1A-3FF46375C24E}"/>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C40EB30F-2B3E-4AD0-BA3A-64A51B9D3CE5}"/>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320E5793-0E54-4584-B054-0F701B5D6784}"/>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2" name="Text Placeholder 12">
            <a:extLst>
              <a:ext uri="{FF2B5EF4-FFF2-40B4-BE49-F238E27FC236}">
                <a16:creationId xmlns:a16="http://schemas.microsoft.com/office/drawing/2014/main" id="{5000FBFF-30CA-4F68-A9A3-A89DB589B45A}"/>
              </a:ext>
            </a:extLst>
          </p:cNvPr>
          <p:cNvSpPr>
            <a:spLocks noGrp="1"/>
          </p:cNvSpPr>
          <p:nvPr>
            <p:ph type="body" sz="quarter" idx="11" hasCustomPrompt="1"/>
          </p:nvPr>
        </p:nvSpPr>
        <p:spPr>
          <a:xfrm>
            <a:off x="695463" y="1510993"/>
            <a:ext cx="3384000" cy="4470707"/>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p>
          <a:p>
            <a:pPr lvl="0"/>
            <a:r>
              <a:rPr lang="en-AU"/>
              <a:t>SUBHEADING</a:t>
            </a:r>
          </a:p>
        </p:txBody>
      </p:sp>
      <p:sp>
        <p:nvSpPr>
          <p:cNvPr id="7" name="Text Placeholder 47">
            <a:extLst>
              <a:ext uri="{FF2B5EF4-FFF2-40B4-BE49-F238E27FC236}">
                <a16:creationId xmlns:a16="http://schemas.microsoft.com/office/drawing/2014/main" id="{57BF592B-2DDF-4FD7-B985-D803B896EF08}"/>
              </a:ext>
            </a:extLst>
          </p:cNvPr>
          <p:cNvSpPr>
            <a:spLocks noGrp="1"/>
          </p:cNvSpPr>
          <p:nvPr>
            <p:ph type="body" sz="quarter" idx="12"/>
          </p:nvPr>
        </p:nvSpPr>
        <p:spPr>
          <a:xfrm>
            <a:off x="695324" y="2176487"/>
            <a:ext cx="3384000" cy="3805213"/>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2">
            <a:extLst>
              <a:ext uri="{FF2B5EF4-FFF2-40B4-BE49-F238E27FC236}">
                <a16:creationId xmlns:a16="http://schemas.microsoft.com/office/drawing/2014/main" id="{EAEC437D-E41D-4AA9-A5E0-97ECAE050B3A}"/>
              </a:ext>
            </a:extLst>
          </p:cNvPr>
          <p:cNvSpPr>
            <a:spLocks noGrp="1"/>
          </p:cNvSpPr>
          <p:nvPr>
            <p:ph type="body" sz="quarter" idx="13" hasCustomPrompt="1"/>
          </p:nvPr>
        </p:nvSpPr>
        <p:spPr>
          <a:xfrm>
            <a:off x="4442170" y="1510993"/>
            <a:ext cx="3384000" cy="4464000"/>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20" name="Text Placeholder 47">
            <a:extLst>
              <a:ext uri="{FF2B5EF4-FFF2-40B4-BE49-F238E27FC236}">
                <a16:creationId xmlns:a16="http://schemas.microsoft.com/office/drawing/2014/main" id="{615BDF7C-D3ED-4B19-A7F8-78C0B2619BDB}"/>
              </a:ext>
            </a:extLst>
          </p:cNvPr>
          <p:cNvSpPr>
            <a:spLocks noGrp="1"/>
          </p:cNvSpPr>
          <p:nvPr>
            <p:ph type="body" sz="quarter" idx="14"/>
          </p:nvPr>
        </p:nvSpPr>
        <p:spPr>
          <a:xfrm>
            <a:off x="4442170" y="2176487"/>
            <a:ext cx="3384000" cy="3805213"/>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Footer Placeholder 3">
            <a:extLst>
              <a:ext uri="{FF2B5EF4-FFF2-40B4-BE49-F238E27FC236}">
                <a16:creationId xmlns:a16="http://schemas.microsoft.com/office/drawing/2014/main" id="{89D522AD-6AD9-4D88-A961-C0D020432325}"/>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C1C1C"/>
                </a:solidFill>
                <a:latin typeface="+mj-lt"/>
                <a:cs typeface="SBS Sans Cond Bold" pitchFamily="50" charset="0"/>
              </a:defRPr>
            </a:lvl1pPr>
          </a:lstStyle>
          <a:p>
            <a:r>
              <a:rPr lang="en-AU"/>
              <a:t>SBS AUDIO MEDIA KIT</a:t>
            </a:r>
          </a:p>
        </p:txBody>
      </p:sp>
      <p:sp>
        <p:nvSpPr>
          <p:cNvPr id="12" name="Slide Number Placeholder 5">
            <a:extLst>
              <a:ext uri="{FF2B5EF4-FFF2-40B4-BE49-F238E27FC236}">
                <a16:creationId xmlns:a16="http://schemas.microsoft.com/office/drawing/2014/main" id="{28CD786E-3503-4A16-B705-8F67BDFBADAE}"/>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C1C1C"/>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32932311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 Columns + Call Out Box">
    <p:spTree>
      <p:nvGrpSpPr>
        <p:cNvPr id="1" name=""/>
        <p:cNvGrpSpPr/>
        <p:nvPr/>
      </p:nvGrpSpPr>
      <p:grpSpPr>
        <a:xfrm>
          <a:off x="0" y="0"/>
          <a:ext cx="0" cy="0"/>
          <a:chOff x="0" y="0"/>
          <a:chExt cx="0" cy="0"/>
        </a:xfrm>
      </p:grpSpPr>
      <p:sp>
        <p:nvSpPr>
          <p:cNvPr id="11" name="Text Placeholder 12">
            <a:extLst>
              <a:ext uri="{FF2B5EF4-FFF2-40B4-BE49-F238E27FC236}">
                <a16:creationId xmlns:a16="http://schemas.microsoft.com/office/drawing/2014/main" id="{22A78A70-38D1-4017-868E-CD23C3F5B2CC}"/>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15" name="Rounded Rectangle 14">
            <a:extLst>
              <a:ext uri="{FF2B5EF4-FFF2-40B4-BE49-F238E27FC236}">
                <a16:creationId xmlns:a16="http://schemas.microsoft.com/office/drawing/2014/main" id="{727BF037-B840-4D58-83D6-206E85BC17B1}"/>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14">
            <a:extLst>
              <a:ext uri="{FF2B5EF4-FFF2-40B4-BE49-F238E27FC236}">
                <a16:creationId xmlns:a16="http://schemas.microsoft.com/office/drawing/2014/main" id="{60C49984-2774-43C5-875D-1568599410EF}"/>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FE9F992E-41FE-4FCE-B8DA-E0769BAE86B6}"/>
              </a:ext>
            </a:extLst>
          </p:cNvPr>
          <p:cNvSpPr>
            <a:spLocks noGrp="1"/>
          </p:cNvSpPr>
          <p:nvPr>
            <p:ph type="title" hasCustomPrompt="1"/>
          </p:nvPr>
        </p:nvSpPr>
        <p:spPr>
          <a:xfrm>
            <a:off x="701135" y="310617"/>
            <a:ext cx="7127151" cy="430887"/>
          </a:xfrm>
        </p:spPr>
        <p:txBody>
          <a:bodyPr/>
          <a:lstStyle>
            <a:lvl1pPr>
              <a:defRPr>
                <a:latin typeface="+mj-lt"/>
              </a:defRPr>
            </a:lvl1pPr>
          </a:lstStyle>
          <a:p>
            <a:r>
              <a:rPr lang="en-AU"/>
              <a:t>SHORT HEADING ONE LINE</a:t>
            </a:r>
          </a:p>
        </p:txBody>
      </p:sp>
      <p:sp>
        <p:nvSpPr>
          <p:cNvPr id="8" name="Text Placeholder 12">
            <a:extLst>
              <a:ext uri="{FF2B5EF4-FFF2-40B4-BE49-F238E27FC236}">
                <a16:creationId xmlns:a16="http://schemas.microsoft.com/office/drawing/2014/main" id="{510A8416-9470-4A1A-86C0-767F1B06DB83}"/>
              </a:ext>
            </a:extLst>
          </p:cNvPr>
          <p:cNvSpPr>
            <a:spLocks noGrp="1"/>
          </p:cNvSpPr>
          <p:nvPr>
            <p:ph type="body" sz="quarter" idx="2" hasCustomPrompt="1"/>
          </p:nvPr>
        </p:nvSpPr>
        <p:spPr>
          <a:xfrm>
            <a:off x="8964621" y="1510993"/>
            <a:ext cx="2535028" cy="665494"/>
          </a:xfrm>
          <a:noFill/>
          <a:effectLst/>
        </p:spPr>
        <p:txBody>
          <a:bodyPr wrap="square" tIns="72000">
            <a:spAutoFit/>
          </a:bodyPr>
          <a:lstStyle>
            <a:lvl1pPr marL="15875" indent="-15875">
              <a:lnSpc>
                <a:spcPct val="80000"/>
              </a:lnSpc>
              <a:spcBef>
                <a:spcPts val="0"/>
              </a:spcBef>
              <a:buNone/>
              <a:tabLst/>
              <a:defRPr sz="4800" b="1" i="0" cap="all" baseline="0">
                <a:solidFill>
                  <a:srgbClr val="1C1C1C"/>
                </a:solidFill>
                <a:latin typeface="+mj-lt"/>
                <a:cs typeface="SBS Sans Cond Bold" pitchFamily="50" charset="0"/>
              </a:defRPr>
            </a:lvl1pPr>
          </a:lstStyle>
          <a:p>
            <a:pPr lvl="0"/>
            <a:r>
              <a:rPr lang="en-AU"/>
              <a:t>XX%</a:t>
            </a:r>
          </a:p>
        </p:txBody>
      </p:sp>
      <p:sp>
        <p:nvSpPr>
          <p:cNvPr id="10" name="Text Placeholder 47">
            <a:extLst>
              <a:ext uri="{FF2B5EF4-FFF2-40B4-BE49-F238E27FC236}">
                <a16:creationId xmlns:a16="http://schemas.microsoft.com/office/drawing/2014/main" id="{9F5AC8A5-62C9-46D7-9B5E-140547146899}"/>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D3A3020F-D5EC-4AAE-B138-E53EA5E30CDF}"/>
              </a:ext>
            </a:extLst>
          </p:cNvPr>
          <p:cNvSpPr>
            <a:spLocks noGrp="1"/>
          </p:cNvSpPr>
          <p:nvPr>
            <p:ph type="body" sz="quarter" idx="6" hasCustomPrompt="1"/>
          </p:nvPr>
        </p:nvSpPr>
        <p:spPr>
          <a:xfrm>
            <a:off x="8964621" y="3780665"/>
            <a:ext cx="2535028" cy="665494"/>
          </a:xfrm>
          <a:noFill/>
          <a:effectLst/>
        </p:spPr>
        <p:txBody>
          <a:bodyPr wrap="square" tIns="72000">
            <a:spAutoFit/>
          </a:bodyPr>
          <a:lstStyle>
            <a:lvl1pPr marL="15875" indent="-15875">
              <a:lnSpc>
                <a:spcPct val="80000"/>
              </a:lnSpc>
              <a:spcBef>
                <a:spcPts val="0"/>
              </a:spcBef>
              <a:buNone/>
              <a:tabLst/>
              <a:defRPr sz="4800" b="1" i="0" cap="all" baseline="0">
                <a:solidFill>
                  <a:srgbClr val="1C1C1C"/>
                </a:solidFill>
                <a:latin typeface="+mj-lt"/>
                <a:cs typeface="SBS Sans Cond Bold" pitchFamily="50" charset="0"/>
              </a:defRPr>
            </a:lvl1pPr>
          </a:lstStyle>
          <a:p>
            <a:pPr lvl="0"/>
            <a:r>
              <a:rPr lang="en-AU"/>
              <a:t>XX%</a:t>
            </a:r>
          </a:p>
        </p:txBody>
      </p:sp>
      <p:sp>
        <p:nvSpPr>
          <p:cNvPr id="17" name="Text Placeholder 47">
            <a:extLst>
              <a:ext uri="{FF2B5EF4-FFF2-40B4-BE49-F238E27FC236}">
                <a16:creationId xmlns:a16="http://schemas.microsoft.com/office/drawing/2014/main" id="{BC56C911-0695-4EC2-8039-B42CF6FA7F9F}"/>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3357B634-A52A-4021-A773-84C1BA7A9839}"/>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6152783A-27A8-4E29-BAA2-92ECE20CCE07}"/>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2" name="Text Placeholder 12">
            <a:extLst>
              <a:ext uri="{FF2B5EF4-FFF2-40B4-BE49-F238E27FC236}">
                <a16:creationId xmlns:a16="http://schemas.microsoft.com/office/drawing/2014/main" id="{900EF6E6-5A21-45A6-B538-ABF2B37C808B}"/>
              </a:ext>
            </a:extLst>
          </p:cNvPr>
          <p:cNvSpPr>
            <a:spLocks noGrp="1"/>
          </p:cNvSpPr>
          <p:nvPr>
            <p:ph type="body" sz="quarter" idx="11" hasCustomPrompt="1"/>
          </p:nvPr>
        </p:nvSpPr>
        <p:spPr>
          <a:xfrm>
            <a:off x="695463" y="1510993"/>
            <a:ext cx="2136691" cy="4470707"/>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p>
          <a:p>
            <a:pPr lvl="0"/>
            <a:r>
              <a:rPr lang="en-AU"/>
              <a:t>SUBHEADING</a:t>
            </a:r>
          </a:p>
        </p:txBody>
      </p:sp>
      <p:sp>
        <p:nvSpPr>
          <p:cNvPr id="7" name="Text Placeholder 47">
            <a:extLst>
              <a:ext uri="{FF2B5EF4-FFF2-40B4-BE49-F238E27FC236}">
                <a16:creationId xmlns:a16="http://schemas.microsoft.com/office/drawing/2014/main" id="{840A31F5-D53C-4724-A347-C106E156395E}"/>
              </a:ext>
            </a:extLst>
          </p:cNvPr>
          <p:cNvSpPr>
            <a:spLocks noGrp="1"/>
          </p:cNvSpPr>
          <p:nvPr>
            <p:ph type="body" sz="quarter" idx="12"/>
          </p:nvPr>
        </p:nvSpPr>
        <p:spPr>
          <a:xfrm>
            <a:off x="695324" y="2176487"/>
            <a:ext cx="2136691" cy="3805213"/>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2">
            <a:extLst>
              <a:ext uri="{FF2B5EF4-FFF2-40B4-BE49-F238E27FC236}">
                <a16:creationId xmlns:a16="http://schemas.microsoft.com/office/drawing/2014/main" id="{B866D802-6109-47E5-AEF2-D244B12C9F7A}"/>
              </a:ext>
            </a:extLst>
          </p:cNvPr>
          <p:cNvSpPr>
            <a:spLocks noGrp="1"/>
          </p:cNvSpPr>
          <p:nvPr>
            <p:ph type="body" sz="quarter" idx="13" hasCustomPrompt="1"/>
          </p:nvPr>
        </p:nvSpPr>
        <p:spPr>
          <a:xfrm>
            <a:off x="3195164" y="1510993"/>
            <a:ext cx="2132151" cy="4464000"/>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20" name="Text Placeholder 47">
            <a:extLst>
              <a:ext uri="{FF2B5EF4-FFF2-40B4-BE49-F238E27FC236}">
                <a16:creationId xmlns:a16="http://schemas.microsoft.com/office/drawing/2014/main" id="{9E8D0EED-62F5-4978-ADFD-4E7E164D2CE7}"/>
              </a:ext>
            </a:extLst>
          </p:cNvPr>
          <p:cNvSpPr>
            <a:spLocks noGrp="1"/>
          </p:cNvSpPr>
          <p:nvPr>
            <p:ph type="body" sz="quarter" idx="14"/>
          </p:nvPr>
        </p:nvSpPr>
        <p:spPr>
          <a:xfrm>
            <a:off x="3195164" y="2176487"/>
            <a:ext cx="2132151" cy="3805213"/>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Text Placeholder 12">
            <a:extLst>
              <a:ext uri="{FF2B5EF4-FFF2-40B4-BE49-F238E27FC236}">
                <a16:creationId xmlns:a16="http://schemas.microsoft.com/office/drawing/2014/main" id="{A1F7506D-D0C8-4A5D-B908-8B0C193A9224}"/>
              </a:ext>
            </a:extLst>
          </p:cNvPr>
          <p:cNvSpPr>
            <a:spLocks noGrp="1"/>
          </p:cNvSpPr>
          <p:nvPr>
            <p:ph type="body" sz="quarter" idx="15" hasCustomPrompt="1"/>
          </p:nvPr>
        </p:nvSpPr>
        <p:spPr>
          <a:xfrm>
            <a:off x="5690324" y="1510993"/>
            <a:ext cx="2132151" cy="4464000"/>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22" name="Text Placeholder 47">
            <a:extLst>
              <a:ext uri="{FF2B5EF4-FFF2-40B4-BE49-F238E27FC236}">
                <a16:creationId xmlns:a16="http://schemas.microsoft.com/office/drawing/2014/main" id="{C80FF9EA-DFEB-4424-8688-B9AACFEE7E81}"/>
              </a:ext>
            </a:extLst>
          </p:cNvPr>
          <p:cNvSpPr>
            <a:spLocks noGrp="1"/>
          </p:cNvSpPr>
          <p:nvPr>
            <p:ph type="body" sz="quarter" idx="16"/>
          </p:nvPr>
        </p:nvSpPr>
        <p:spPr>
          <a:xfrm>
            <a:off x="5690324" y="2176487"/>
            <a:ext cx="2132151" cy="3805213"/>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Footer Placeholder 3">
            <a:extLst>
              <a:ext uri="{FF2B5EF4-FFF2-40B4-BE49-F238E27FC236}">
                <a16:creationId xmlns:a16="http://schemas.microsoft.com/office/drawing/2014/main" id="{46705CDA-E23C-4F98-BC6B-F0E46FC2526F}"/>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C1C1C"/>
                </a:solidFill>
                <a:latin typeface="+mj-lt"/>
                <a:cs typeface="SBS Sans Cond Bold" pitchFamily="50" charset="0"/>
              </a:defRPr>
            </a:lvl1pPr>
          </a:lstStyle>
          <a:p>
            <a:r>
              <a:rPr lang="en-AU"/>
              <a:t>SBS AUDIO MEDIA KIT</a:t>
            </a:r>
          </a:p>
        </p:txBody>
      </p:sp>
      <p:sp>
        <p:nvSpPr>
          <p:cNvPr id="12" name="Slide Number Placeholder 5">
            <a:extLst>
              <a:ext uri="{FF2B5EF4-FFF2-40B4-BE49-F238E27FC236}">
                <a16:creationId xmlns:a16="http://schemas.microsoft.com/office/drawing/2014/main" id="{7B99B445-80CF-4DA6-A987-70ED9D410C6B}"/>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C1C1C"/>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14377994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 Columns + Call Out Box">
    <p:spTree>
      <p:nvGrpSpPr>
        <p:cNvPr id="1" name=""/>
        <p:cNvGrpSpPr/>
        <p:nvPr/>
      </p:nvGrpSpPr>
      <p:grpSpPr>
        <a:xfrm>
          <a:off x="0" y="0"/>
          <a:ext cx="0" cy="0"/>
          <a:chOff x="0" y="0"/>
          <a:chExt cx="0" cy="0"/>
        </a:xfrm>
      </p:grpSpPr>
      <p:sp>
        <p:nvSpPr>
          <p:cNvPr id="11" name="Text Placeholder 12">
            <a:extLst>
              <a:ext uri="{FF2B5EF4-FFF2-40B4-BE49-F238E27FC236}">
                <a16:creationId xmlns:a16="http://schemas.microsoft.com/office/drawing/2014/main" id="{E6BDF1FE-59F8-4ED7-9919-38D21CB1B370}"/>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23" name="Rounded Rectangle 22">
            <a:extLst>
              <a:ext uri="{FF2B5EF4-FFF2-40B4-BE49-F238E27FC236}">
                <a16:creationId xmlns:a16="http://schemas.microsoft.com/office/drawing/2014/main" id="{74326C56-A6FB-42BF-AFAB-88F7C4703FC7}"/>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22">
            <a:extLst>
              <a:ext uri="{FF2B5EF4-FFF2-40B4-BE49-F238E27FC236}">
                <a16:creationId xmlns:a16="http://schemas.microsoft.com/office/drawing/2014/main" id="{1830614C-5593-4A7F-AC40-4525579206EB}"/>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51A2C62E-7C71-4DD3-9EEB-5D9473B0F665}"/>
              </a:ext>
            </a:extLst>
          </p:cNvPr>
          <p:cNvSpPr>
            <a:spLocks noGrp="1"/>
          </p:cNvSpPr>
          <p:nvPr>
            <p:ph type="title" hasCustomPrompt="1"/>
          </p:nvPr>
        </p:nvSpPr>
        <p:spPr>
          <a:xfrm>
            <a:off x="701135" y="310617"/>
            <a:ext cx="7127151" cy="430887"/>
          </a:xfrm>
        </p:spPr>
        <p:txBody>
          <a:bodyPr/>
          <a:lstStyle>
            <a:lvl1pPr>
              <a:defRPr>
                <a:latin typeface="+mj-lt"/>
              </a:defRPr>
            </a:lvl1pPr>
          </a:lstStyle>
          <a:p>
            <a:r>
              <a:rPr lang="en-AU"/>
              <a:t>SHORT HEADING ONE LINE</a:t>
            </a:r>
          </a:p>
        </p:txBody>
      </p:sp>
      <p:sp>
        <p:nvSpPr>
          <p:cNvPr id="8" name="Text Placeholder 12">
            <a:extLst>
              <a:ext uri="{FF2B5EF4-FFF2-40B4-BE49-F238E27FC236}">
                <a16:creationId xmlns:a16="http://schemas.microsoft.com/office/drawing/2014/main" id="{95117C6A-ADF0-464F-8098-6B2C72F16007}"/>
              </a:ext>
            </a:extLst>
          </p:cNvPr>
          <p:cNvSpPr>
            <a:spLocks noGrp="1"/>
          </p:cNvSpPr>
          <p:nvPr>
            <p:ph type="body" sz="quarter" idx="2" hasCustomPrompt="1"/>
          </p:nvPr>
        </p:nvSpPr>
        <p:spPr>
          <a:xfrm>
            <a:off x="8964621" y="1510993"/>
            <a:ext cx="2535028" cy="665494"/>
          </a:xfrm>
          <a:noFill/>
          <a:effectLst/>
        </p:spPr>
        <p:txBody>
          <a:bodyPr wrap="square" tIns="72000">
            <a:spAutoFit/>
          </a:bodyPr>
          <a:lstStyle>
            <a:lvl1pPr marL="15875" indent="-15875">
              <a:lnSpc>
                <a:spcPct val="80000"/>
              </a:lnSpc>
              <a:spcBef>
                <a:spcPts val="0"/>
              </a:spcBef>
              <a:buNone/>
              <a:tabLst/>
              <a:defRPr sz="4800" b="1" i="0" cap="all" baseline="0">
                <a:solidFill>
                  <a:srgbClr val="1C1C1C"/>
                </a:solidFill>
                <a:latin typeface="+mj-lt"/>
                <a:cs typeface="SBS Sans Cond Bold" pitchFamily="50" charset="0"/>
              </a:defRPr>
            </a:lvl1pPr>
          </a:lstStyle>
          <a:p>
            <a:pPr lvl="0"/>
            <a:r>
              <a:rPr lang="en-AU"/>
              <a:t>XX%</a:t>
            </a:r>
          </a:p>
        </p:txBody>
      </p:sp>
      <p:sp>
        <p:nvSpPr>
          <p:cNvPr id="10" name="Text Placeholder 47">
            <a:extLst>
              <a:ext uri="{FF2B5EF4-FFF2-40B4-BE49-F238E27FC236}">
                <a16:creationId xmlns:a16="http://schemas.microsoft.com/office/drawing/2014/main" id="{19EA39E6-7911-419F-AAED-AAE23A973F3C}"/>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4BD63DCC-342E-4672-A579-4B9EC5D70A27}"/>
              </a:ext>
            </a:extLst>
          </p:cNvPr>
          <p:cNvSpPr>
            <a:spLocks noGrp="1"/>
          </p:cNvSpPr>
          <p:nvPr>
            <p:ph type="body" sz="quarter" idx="6" hasCustomPrompt="1"/>
          </p:nvPr>
        </p:nvSpPr>
        <p:spPr>
          <a:xfrm>
            <a:off x="8964621" y="3780665"/>
            <a:ext cx="2535028" cy="665494"/>
          </a:xfrm>
          <a:noFill/>
          <a:effectLst/>
        </p:spPr>
        <p:txBody>
          <a:bodyPr wrap="square" tIns="72000">
            <a:spAutoFit/>
          </a:bodyPr>
          <a:lstStyle>
            <a:lvl1pPr marL="15875" indent="-15875">
              <a:lnSpc>
                <a:spcPct val="80000"/>
              </a:lnSpc>
              <a:spcBef>
                <a:spcPts val="0"/>
              </a:spcBef>
              <a:buNone/>
              <a:tabLst/>
              <a:defRPr sz="4800" b="1" i="0" cap="all" baseline="0">
                <a:solidFill>
                  <a:srgbClr val="1C1C1C"/>
                </a:solidFill>
                <a:latin typeface="+mj-lt"/>
                <a:cs typeface="SBS Sans Cond Bold" pitchFamily="50" charset="0"/>
              </a:defRPr>
            </a:lvl1pPr>
          </a:lstStyle>
          <a:p>
            <a:pPr lvl="0"/>
            <a:r>
              <a:rPr lang="en-AU"/>
              <a:t>XX%</a:t>
            </a:r>
          </a:p>
        </p:txBody>
      </p:sp>
      <p:sp>
        <p:nvSpPr>
          <p:cNvPr id="17" name="Text Placeholder 47">
            <a:extLst>
              <a:ext uri="{FF2B5EF4-FFF2-40B4-BE49-F238E27FC236}">
                <a16:creationId xmlns:a16="http://schemas.microsoft.com/office/drawing/2014/main" id="{012CD646-8F7E-410F-B3DE-3D677E35DF53}"/>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BA6609FA-604A-456C-85B3-3DFC380145D8}"/>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DE116922-5DAD-4DA0-AD7D-919AA956DF65}"/>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2" name="Text Placeholder 12">
            <a:extLst>
              <a:ext uri="{FF2B5EF4-FFF2-40B4-BE49-F238E27FC236}">
                <a16:creationId xmlns:a16="http://schemas.microsoft.com/office/drawing/2014/main" id="{48D9D18E-5BFF-4683-9E5C-AA4C56BA0D32}"/>
              </a:ext>
            </a:extLst>
          </p:cNvPr>
          <p:cNvSpPr>
            <a:spLocks noGrp="1"/>
          </p:cNvSpPr>
          <p:nvPr>
            <p:ph type="body" sz="quarter" idx="11" hasCustomPrompt="1"/>
          </p:nvPr>
        </p:nvSpPr>
        <p:spPr>
          <a:xfrm>
            <a:off x="695463" y="1510993"/>
            <a:ext cx="3384000" cy="2047377"/>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p>
          <a:p>
            <a:pPr lvl="0"/>
            <a:r>
              <a:rPr lang="en-AU"/>
              <a:t>SUBHEADING</a:t>
            </a:r>
          </a:p>
        </p:txBody>
      </p:sp>
      <p:sp>
        <p:nvSpPr>
          <p:cNvPr id="7" name="Text Placeholder 47">
            <a:extLst>
              <a:ext uri="{FF2B5EF4-FFF2-40B4-BE49-F238E27FC236}">
                <a16:creationId xmlns:a16="http://schemas.microsoft.com/office/drawing/2014/main" id="{9A719ECB-5CDE-4A85-8784-87284E309AC2}"/>
              </a:ext>
            </a:extLst>
          </p:cNvPr>
          <p:cNvSpPr>
            <a:spLocks noGrp="1"/>
          </p:cNvSpPr>
          <p:nvPr>
            <p:ph type="body" sz="quarter" idx="12"/>
          </p:nvPr>
        </p:nvSpPr>
        <p:spPr>
          <a:xfrm>
            <a:off x="695324" y="2176487"/>
            <a:ext cx="3384000" cy="1365556"/>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2">
            <a:extLst>
              <a:ext uri="{FF2B5EF4-FFF2-40B4-BE49-F238E27FC236}">
                <a16:creationId xmlns:a16="http://schemas.microsoft.com/office/drawing/2014/main" id="{30B49D6D-BF5F-4DFD-84AA-4919801ED2F0}"/>
              </a:ext>
            </a:extLst>
          </p:cNvPr>
          <p:cNvSpPr>
            <a:spLocks noGrp="1"/>
          </p:cNvSpPr>
          <p:nvPr>
            <p:ph type="body" sz="quarter" idx="13" hasCustomPrompt="1"/>
          </p:nvPr>
        </p:nvSpPr>
        <p:spPr>
          <a:xfrm>
            <a:off x="4442170" y="1510993"/>
            <a:ext cx="3384000" cy="2031050"/>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20" name="Text Placeholder 47">
            <a:extLst>
              <a:ext uri="{FF2B5EF4-FFF2-40B4-BE49-F238E27FC236}">
                <a16:creationId xmlns:a16="http://schemas.microsoft.com/office/drawing/2014/main" id="{E9D8BD36-260A-4320-B0D0-91FB1B8C0F65}"/>
              </a:ext>
            </a:extLst>
          </p:cNvPr>
          <p:cNvSpPr>
            <a:spLocks noGrp="1"/>
          </p:cNvSpPr>
          <p:nvPr>
            <p:ph type="body" sz="quarter" idx="14"/>
          </p:nvPr>
        </p:nvSpPr>
        <p:spPr>
          <a:xfrm>
            <a:off x="4442170" y="2176488"/>
            <a:ext cx="3384000" cy="1365555"/>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12">
            <a:extLst>
              <a:ext uri="{FF2B5EF4-FFF2-40B4-BE49-F238E27FC236}">
                <a16:creationId xmlns:a16="http://schemas.microsoft.com/office/drawing/2014/main" id="{7D004329-6D34-44CE-836D-2CAD16025561}"/>
              </a:ext>
            </a:extLst>
          </p:cNvPr>
          <p:cNvSpPr>
            <a:spLocks noGrp="1"/>
          </p:cNvSpPr>
          <p:nvPr>
            <p:ph type="body" sz="quarter" idx="15" hasCustomPrompt="1"/>
          </p:nvPr>
        </p:nvSpPr>
        <p:spPr>
          <a:xfrm>
            <a:off x="695463" y="3926672"/>
            <a:ext cx="3384000" cy="2047377"/>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p>
          <a:p>
            <a:pPr lvl="0"/>
            <a:r>
              <a:rPr lang="en-AU"/>
              <a:t>SUBHEADING</a:t>
            </a:r>
          </a:p>
        </p:txBody>
      </p:sp>
      <p:sp>
        <p:nvSpPr>
          <p:cNvPr id="18" name="Text Placeholder 47">
            <a:extLst>
              <a:ext uri="{FF2B5EF4-FFF2-40B4-BE49-F238E27FC236}">
                <a16:creationId xmlns:a16="http://schemas.microsoft.com/office/drawing/2014/main" id="{72B2BA4E-B75C-4EE4-BBAE-3CA2CBB5B5C8}"/>
              </a:ext>
            </a:extLst>
          </p:cNvPr>
          <p:cNvSpPr>
            <a:spLocks noGrp="1"/>
          </p:cNvSpPr>
          <p:nvPr>
            <p:ph type="body" sz="quarter" idx="16"/>
          </p:nvPr>
        </p:nvSpPr>
        <p:spPr>
          <a:xfrm>
            <a:off x="695324" y="4592166"/>
            <a:ext cx="3384000" cy="1365556"/>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Text Placeholder 12">
            <a:extLst>
              <a:ext uri="{FF2B5EF4-FFF2-40B4-BE49-F238E27FC236}">
                <a16:creationId xmlns:a16="http://schemas.microsoft.com/office/drawing/2014/main" id="{65AA4923-2203-4451-82A3-F778EBA89744}"/>
              </a:ext>
            </a:extLst>
          </p:cNvPr>
          <p:cNvSpPr>
            <a:spLocks noGrp="1"/>
          </p:cNvSpPr>
          <p:nvPr>
            <p:ph type="body" sz="quarter" idx="17" hasCustomPrompt="1"/>
          </p:nvPr>
        </p:nvSpPr>
        <p:spPr>
          <a:xfrm>
            <a:off x="4442170" y="3926672"/>
            <a:ext cx="3384000" cy="2031050"/>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22" name="Text Placeholder 47">
            <a:extLst>
              <a:ext uri="{FF2B5EF4-FFF2-40B4-BE49-F238E27FC236}">
                <a16:creationId xmlns:a16="http://schemas.microsoft.com/office/drawing/2014/main" id="{00093297-21EE-4D3F-A30B-D1D924931776}"/>
              </a:ext>
            </a:extLst>
          </p:cNvPr>
          <p:cNvSpPr>
            <a:spLocks noGrp="1"/>
          </p:cNvSpPr>
          <p:nvPr>
            <p:ph type="body" sz="quarter" idx="18"/>
          </p:nvPr>
        </p:nvSpPr>
        <p:spPr>
          <a:xfrm>
            <a:off x="4442170" y="4592167"/>
            <a:ext cx="3384000" cy="1365555"/>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Footer Placeholder 3">
            <a:extLst>
              <a:ext uri="{FF2B5EF4-FFF2-40B4-BE49-F238E27FC236}">
                <a16:creationId xmlns:a16="http://schemas.microsoft.com/office/drawing/2014/main" id="{40F91DA0-1487-4F36-8BB9-CD0E038F86D3}"/>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C1C1C"/>
                </a:solidFill>
                <a:latin typeface="+mj-lt"/>
                <a:cs typeface="SBS Sans Cond Bold" pitchFamily="50" charset="0"/>
              </a:defRPr>
            </a:lvl1pPr>
          </a:lstStyle>
          <a:p>
            <a:r>
              <a:rPr lang="en-AU"/>
              <a:t>SBS AUDIO MEDIA KIT</a:t>
            </a:r>
          </a:p>
        </p:txBody>
      </p:sp>
      <p:sp>
        <p:nvSpPr>
          <p:cNvPr id="12" name="Slide Number Placeholder 5">
            <a:extLst>
              <a:ext uri="{FF2B5EF4-FFF2-40B4-BE49-F238E27FC236}">
                <a16:creationId xmlns:a16="http://schemas.microsoft.com/office/drawing/2014/main" id="{1B772CD0-4025-4FDF-8C53-B321D487F99A}"/>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C1C1C"/>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21063108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Quote -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1CD3CB2-D45D-4D19-9A54-C0941D70F16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4" name="Picture 13">
            <a:extLst>
              <a:ext uri="{FF2B5EF4-FFF2-40B4-BE49-F238E27FC236}">
                <a16:creationId xmlns:a16="http://schemas.microsoft.com/office/drawing/2014/main" id="{DC10E073-6496-4D2C-80B9-C39B53319B9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64">
            <a:extLst>
              <a:ext uri="{FF2B5EF4-FFF2-40B4-BE49-F238E27FC236}">
                <a16:creationId xmlns:a16="http://schemas.microsoft.com/office/drawing/2014/main" id="{E061969F-5D5A-4884-9657-680F88882815}"/>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sp>
        <p:nvSpPr>
          <p:cNvPr id="2" name="Text Placeholder 8">
            <a:extLst>
              <a:ext uri="{FF2B5EF4-FFF2-40B4-BE49-F238E27FC236}">
                <a16:creationId xmlns:a16="http://schemas.microsoft.com/office/drawing/2014/main" id="{1D2C05F2-A016-459E-9485-4F91A9FA6850}"/>
              </a:ext>
            </a:extLst>
          </p:cNvPr>
          <p:cNvSpPr>
            <a:spLocks noGrp="1"/>
          </p:cNvSpPr>
          <p:nvPr>
            <p:ph type="body" sz="quarter" idx="11" hasCustomPrompt="1"/>
          </p:nvPr>
        </p:nvSpPr>
        <p:spPr>
          <a:xfrm>
            <a:off x="967241" y="2650788"/>
            <a:ext cx="10359519" cy="2282436"/>
          </a:xfrm>
        </p:spPr>
        <p:txBody>
          <a:bodyPr/>
          <a:lstStyle>
            <a:lvl1pPr marL="12700" indent="-12700" algn="l">
              <a:lnSpc>
                <a:spcPct val="100000"/>
              </a:lnSpc>
              <a:buNone/>
              <a:tabLst/>
              <a:defRPr sz="4800" b="0" i="1">
                <a:solidFill>
                  <a:srgbClr val="FFFFFF"/>
                </a:solidFill>
                <a:latin typeface="SBS Sans" pitchFamily="2" charset="77"/>
                <a:cs typeface="SBS Sans" pitchFamily="2" charset="77"/>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dirty="0"/>
              <a:t>When we think of the past, it’s the beautiful things we pick out. We want to believe it was all like that</a:t>
            </a:r>
          </a:p>
        </p:txBody>
      </p:sp>
      <p:sp>
        <p:nvSpPr>
          <p:cNvPr id="3" name="Text Placeholder 8">
            <a:extLst>
              <a:ext uri="{FF2B5EF4-FFF2-40B4-BE49-F238E27FC236}">
                <a16:creationId xmlns:a16="http://schemas.microsoft.com/office/drawing/2014/main" id="{BA2DE149-5229-42BF-9003-8B4170081A9A}"/>
              </a:ext>
            </a:extLst>
          </p:cNvPr>
          <p:cNvSpPr>
            <a:spLocks noGrp="1"/>
          </p:cNvSpPr>
          <p:nvPr>
            <p:ph type="body" sz="quarter" idx="12" hasCustomPrompt="1"/>
          </p:nvPr>
        </p:nvSpPr>
        <p:spPr>
          <a:xfrm>
            <a:off x="967241" y="5219023"/>
            <a:ext cx="10359519" cy="376688"/>
          </a:xfrm>
        </p:spPr>
        <p:txBody>
          <a:bodyPr/>
          <a:lstStyle>
            <a:lvl1pPr marL="12700" indent="-12700" algn="l">
              <a:lnSpc>
                <a:spcPct val="100000"/>
              </a:lnSpc>
              <a:buNone/>
              <a:tabLst/>
              <a:defRPr sz="2400" b="1" i="0" cap="all" baseline="0">
                <a:solidFill>
                  <a:schemeClr val="accent1"/>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a:t>The Handmaids Tale</a:t>
            </a:r>
          </a:p>
        </p:txBody>
      </p:sp>
      <p:sp>
        <p:nvSpPr>
          <p:cNvPr id="4" name="Text Placeholder 8">
            <a:extLst>
              <a:ext uri="{FF2B5EF4-FFF2-40B4-BE49-F238E27FC236}">
                <a16:creationId xmlns:a16="http://schemas.microsoft.com/office/drawing/2014/main" id="{6A13E2E2-D015-4934-A547-49080E39EA0B}"/>
              </a:ext>
            </a:extLst>
          </p:cNvPr>
          <p:cNvSpPr>
            <a:spLocks noGrp="1"/>
          </p:cNvSpPr>
          <p:nvPr>
            <p:ph type="body" sz="quarter" idx="10" hasCustomPrompt="1"/>
          </p:nvPr>
        </p:nvSpPr>
        <p:spPr>
          <a:xfrm>
            <a:off x="885598" y="1286457"/>
            <a:ext cx="1017308" cy="1132957"/>
          </a:xfrm>
        </p:spPr>
        <p:txBody>
          <a:bodyPr/>
          <a:lstStyle>
            <a:lvl1pPr>
              <a:buNone/>
              <a:defRPr sz="16600" b="1" i="0">
                <a:solidFill>
                  <a:schemeClr val="accent1"/>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a:t>“</a:t>
            </a:r>
          </a:p>
        </p:txBody>
      </p:sp>
      <p:sp>
        <p:nvSpPr>
          <p:cNvPr id="6" name="Graphic 64">
            <a:extLst>
              <a:ext uri="{FF2B5EF4-FFF2-40B4-BE49-F238E27FC236}">
                <a16:creationId xmlns:a16="http://schemas.microsoft.com/office/drawing/2014/main" id="{E2D84F5B-5C9A-49EE-B9EA-E05D4923E3D9}"/>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sp>
        <p:nvSpPr>
          <p:cNvPr id="9" name="Graphic 64">
            <a:extLst>
              <a:ext uri="{FF2B5EF4-FFF2-40B4-BE49-F238E27FC236}">
                <a16:creationId xmlns:a16="http://schemas.microsoft.com/office/drawing/2014/main" id="{B8A34503-0AA8-40B4-9E62-8C16FABD17D2}"/>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spTree>
    <p:extLst>
      <p:ext uri="{BB962C8B-B14F-4D97-AF65-F5344CB8AC3E}">
        <p14:creationId xmlns:p14="http://schemas.microsoft.com/office/powerpoint/2010/main" val="2129061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Quote -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D3BA87-7E0F-4A0D-B346-2A00F0C1FBF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64">
            <a:extLst>
              <a:ext uri="{FF2B5EF4-FFF2-40B4-BE49-F238E27FC236}">
                <a16:creationId xmlns:a16="http://schemas.microsoft.com/office/drawing/2014/main" id="{6319D44C-7460-442F-BB77-F1E424420D8F}"/>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tx1"/>
          </a:solidFill>
          <a:ln w="4747" cap="flat">
            <a:noFill/>
            <a:prstDash val="solid"/>
            <a:miter/>
          </a:ln>
        </p:spPr>
        <p:txBody>
          <a:bodyPr/>
          <a:lstStyle/>
          <a:p>
            <a:endParaRPr lang="en-AU">
              <a:solidFill>
                <a:schemeClr val="tx1"/>
              </a:solidFill>
            </a:endParaRPr>
          </a:p>
        </p:txBody>
      </p:sp>
      <p:sp>
        <p:nvSpPr>
          <p:cNvPr id="10" name="Text Placeholder 8">
            <a:extLst>
              <a:ext uri="{FF2B5EF4-FFF2-40B4-BE49-F238E27FC236}">
                <a16:creationId xmlns:a16="http://schemas.microsoft.com/office/drawing/2014/main" id="{2622318B-4F43-48ED-AFB3-C27ECA569EFF}"/>
              </a:ext>
            </a:extLst>
          </p:cNvPr>
          <p:cNvSpPr>
            <a:spLocks noGrp="1"/>
          </p:cNvSpPr>
          <p:nvPr>
            <p:ph type="body" sz="quarter" idx="11" hasCustomPrompt="1"/>
          </p:nvPr>
        </p:nvSpPr>
        <p:spPr>
          <a:xfrm>
            <a:off x="967241" y="2650788"/>
            <a:ext cx="10359519" cy="2282436"/>
          </a:xfrm>
        </p:spPr>
        <p:txBody>
          <a:bodyPr anchor="ctr"/>
          <a:lstStyle>
            <a:lvl1pPr marL="12700" indent="-12700" algn="l">
              <a:lnSpc>
                <a:spcPct val="100000"/>
              </a:lnSpc>
              <a:buNone/>
              <a:tabLst/>
              <a:defRPr sz="4800" b="0" i="1">
                <a:solidFill>
                  <a:srgbClr val="1C1C1C"/>
                </a:solidFill>
                <a:latin typeface="SBS Sans" pitchFamily="2" charset="77"/>
                <a:cs typeface="SBS Sans" pitchFamily="2" charset="77"/>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a:t>When we think of the past, it’s the beautiful things we pick out. We want to believe it was all like that</a:t>
            </a:r>
          </a:p>
        </p:txBody>
      </p:sp>
      <p:sp>
        <p:nvSpPr>
          <p:cNvPr id="12" name="Text Placeholder 8">
            <a:extLst>
              <a:ext uri="{FF2B5EF4-FFF2-40B4-BE49-F238E27FC236}">
                <a16:creationId xmlns:a16="http://schemas.microsoft.com/office/drawing/2014/main" id="{115102E5-D59A-4BEF-B4E9-4F4C61D47F8C}"/>
              </a:ext>
            </a:extLst>
          </p:cNvPr>
          <p:cNvSpPr>
            <a:spLocks noGrp="1"/>
          </p:cNvSpPr>
          <p:nvPr>
            <p:ph type="body" sz="quarter" idx="12" hasCustomPrompt="1"/>
          </p:nvPr>
        </p:nvSpPr>
        <p:spPr>
          <a:xfrm>
            <a:off x="967241" y="5219023"/>
            <a:ext cx="10359519" cy="376688"/>
          </a:xfrm>
        </p:spPr>
        <p:txBody>
          <a:bodyPr/>
          <a:lstStyle>
            <a:lvl1pPr marL="12700" indent="-12700" algn="l">
              <a:lnSpc>
                <a:spcPct val="100000"/>
              </a:lnSpc>
              <a:buNone/>
              <a:tabLst/>
              <a:defRPr sz="2400" b="1" i="0" cap="all" baseline="0">
                <a:solidFill>
                  <a:srgbClr val="1C1C1C"/>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a:t>The Handmaids Tale</a:t>
            </a:r>
          </a:p>
        </p:txBody>
      </p:sp>
      <p:sp>
        <p:nvSpPr>
          <p:cNvPr id="5" name="Text Placeholder 8">
            <a:extLst>
              <a:ext uri="{FF2B5EF4-FFF2-40B4-BE49-F238E27FC236}">
                <a16:creationId xmlns:a16="http://schemas.microsoft.com/office/drawing/2014/main" id="{A752619B-0692-4D73-B568-200FA9CF5128}"/>
              </a:ext>
            </a:extLst>
          </p:cNvPr>
          <p:cNvSpPr>
            <a:spLocks noGrp="1"/>
          </p:cNvSpPr>
          <p:nvPr>
            <p:ph type="body" sz="quarter" idx="10" hasCustomPrompt="1"/>
          </p:nvPr>
        </p:nvSpPr>
        <p:spPr>
          <a:xfrm>
            <a:off x="885598" y="1286457"/>
            <a:ext cx="1017308" cy="1132957"/>
          </a:xfrm>
        </p:spPr>
        <p:txBody>
          <a:bodyPr/>
          <a:lstStyle>
            <a:lvl1pPr>
              <a:buNone/>
              <a:defRPr sz="16600" b="1" i="0">
                <a:solidFill>
                  <a:srgbClr val="1C1C1C"/>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dirty="0"/>
              <a:t>“</a:t>
            </a:r>
          </a:p>
        </p:txBody>
      </p:sp>
      <p:sp>
        <p:nvSpPr>
          <p:cNvPr id="3" name="Rectangle 2">
            <a:extLst>
              <a:ext uri="{FF2B5EF4-FFF2-40B4-BE49-F238E27FC236}">
                <a16:creationId xmlns:a16="http://schemas.microsoft.com/office/drawing/2014/main" id="{01CEDC91-B989-4051-8435-B9F126FA5086}"/>
              </a:ext>
            </a:extLst>
          </p:cNvPr>
          <p:cNvSpPr/>
          <p:nvPr/>
        </p:nvSpPr>
        <p:spPr>
          <a:xfrm>
            <a:off x="-1" y="2551471"/>
            <a:ext cx="900000" cy="154858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6" name="Graphic 64">
            <a:extLst>
              <a:ext uri="{FF2B5EF4-FFF2-40B4-BE49-F238E27FC236}">
                <a16:creationId xmlns:a16="http://schemas.microsoft.com/office/drawing/2014/main" id="{C7BFF205-28B9-40A5-B856-62DFDF0F5553}"/>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tx1"/>
          </a:solidFill>
          <a:ln w="4747" cap="flat">
            <a:noFill/>
            <a:prstDash val="solid"/>
            <a:miter/>
          </a:ln>
        </p:spPr>
        <p:txBody>
          <a:bodyPr/>
          <a:lstStyle/>
          <a:p>
            <a:endParaRPr lang="en-AU">
              <a:solidFill>
                <a:schemeClr val="tx1"/>
              </a:solidFill>
            </a:endParaRPr>
          </a:p>
        </p:txBody>
      </p:sp>
      <p:sp>
        <p:nvSpPr>
          <p:cNvPr id="8" name="Rectangle 7">
            <a:extLst>
              <a:ext uri="{FF2B5EF4-FFF2-40B4-BE49-F238E27FC236}">
                <a16:creationId xmlns:a16="http://schemas.microsoft.com/office/drawing/2014/main" id="{6BECBC70-AD80-4634-860C-2FB4CED54A7D}"/>
              </a:ext>
            </a:extLst>
          </p:cNvPr>
          <p:cNvSpPr/>
          <p:nvPr/>
        </p:nvSpPr>
        <p:spPr>
          <a:xfrm>
            <a:off x="-1" y="2551471"/>
            <a:ext cx="900000" cy="154858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 name="Graphic 64">
            <a:extLst>
              <a:ext uri="{FF2B5EF4-FFF2-40B4-BE49-F238E27FC236}">
                <a16:creationId xmlns:a16="http://schemas.microsoft.com/office/drawing/2014/main" id="{1FDEA32D-F4E1-430C-9D3D-10D0A806F761}"/>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chemeClr val="tx1"/>
              </a:solidFill>
            </a:endParaRPr>
          </a:p>
        </p:txBody>
      </p:sp>
      <p:sp>
        <p:nvSpPr>
          <p:cNvPr id="13" name="Rectangle 12">
            <a:extLst>
              <a:ext uri="{FF2B5EF4-FFF2-40B4-BE49-F238E27FC236}">
                <a16:creationId xmlns:a16="http://schemas.microsoft.com/office/drawing/2014/main" id="{73B18EB7-291C-4D76-96B5-37CCC9C5F340}"/>
              </a:ext>
            </a:extLst>
          </p:cNvPr>
          <p:cNvSpPr/>
          <p:nvPr/>
        </p:nvSpPr>
        <p:spPr>
          <a:xfrm>
            <a:off x="-1" y="2551471"/>
            <a:ext cx="900000" cy="154858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9" name="Rectangle 8">
            <a:extLst>
              <a:ext uri="{FF2B5EF4-FFF2-40B4-BE49-F238E27FC236}">
                <a16:creationId xmlns:a16="http://schemas.microsoft.com/office/drawing/2014/main" id="{D9177AEC-B7DB-429F-A67B-0A776C21504E}"/>
              </a:ext>
            </a:extLst>
          </p:cNvPr>
          <p:cNvSpPr/>
          <p:nvPr userDrawn="1"/>
        </p:nvSpPr>
        <p:spPr>
          <a:xfrm>
            <a:off x="-1" y="2551471"/>
            <a:ext cx="900000" cy="154858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Tree>
    <p:extLst>
      <p:ext uri="{BB962C8B-B14F-4D97-AF65-F5344CB8AC3E}">
        <p14:creationId xmlns:p14="http://schemas.microsoft.com/office/powerpoint/2010/main" val="27711743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cSld name="Bold Statement Long - Image">
    <p:bg>
      <p:bgPr>
        <a:solidFill>
          <a:srgbClr val="1C1C1C"/>
        </a:solidFill>
        <a:effectLst/>
      </p:bgPr>
    </p:bg>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228587F-B86D-459C-A182-5BCF7CE1861C}"/>
              </a:ext>
            </a:extLst>
          </p:cNvPr>
          <p:cNvSpPr>
            <a:spLocks noGrp="1"/>
          </p:cNvSpPr>
          <p:nvPr>
            <p:ph type="pic" sz="quarter" idx="10"/>
          </p:nvPr>
        </p:nvSpPr>
        <p:spPr>
          <a:xfrm>
            <a:off x="0" y="0"/>
            <a:ext cx="12192000" cy="6858000"/>
          </a:xfrm>
          <a:solidFill>
            <a:srgbClr val="1C1C1C"/>
          </a:solidFill>
        </p:spPr>
        <p:txBody>
          <a:bodyPr/>
          <a:lstStyle/>
          <a:p>
            <a:r>
              <a:rPr lang="en-GB"/>
              <a:t>Click icon to add picture</a:t>
            </a:r>
            <a:endParaRPr lang="en-AU"/>
          </a:p>
        </p:txBody>
      </p:sp>
      <p:sp>
        <p:nvSpPr>
          <p:cNvPr id="10" name="Text Placeholder 8">
            <a:extLst>
              <a:ext uri="{FF2B5EF4-FFF2-40B4-BE49-F238E27FC236}">
                <a16:creationId xmlns:a16="http://schemas.microsoft.com/office/drawing/2014/main" id="{1CC0105A-40E2-45D7-9801-96111174AEC6}"/>
              </a:ext>
            </a:extLst>
          </p:cNvPr>
          <p:cNvSpPr>
            <a:spLocks noGrp="1"/>
          </p:cNvSpPr>
          <p:nvPr>
            <p:ph type="body" sz="quarter" idx="11" hasCustomPrompt="1"/>
          </p:nvPr>
        </p:nvSpPr>
        <p:spPr>
          <a:xfrm>
            <a:off x="1139613" y="2016305"/>
            <a:ext cx="9912773" cy="2825389"/>
          </a:xfrm>
        </p:spPr>
        <p:txBody>
          <a:bodyPr anchor="ctr">
            <a:spAutoFit/>
          </a:bodyPr>
          <a:lstStyle>
            <a:lvl1pPr marL="12700" indent="-12700" algn="ctr">
              <a:lnSpc>
                <a:spcPct val="85000"/>
              </a:lnSpc>
              <a:spcBef>
                <a:spcPts val="0"/>
              </a:spcBef>
              <a:buNone/>
              <a:tabLst/>
              <a:defRPr sz="7200" b="1" i="0">
                <a:solidFill>
                  <a:schemeClr val="accent1"/>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GB"/>
              <a:t>Redefining entertainment with bold, human stories that connect us all</a:t>
            </a:r>
          </a:p>
        </p:txBody>
      </p:sp>
      <p:sp>
        <p:nvSpPr>
          <p:cNvPr id="3" name="Text Placeholder 2">
            <a:extLst>
              <a:ext uri="{FF2B5EF4-FFF2-40B4-BE49-F238E27FC236}">
                <a16:creationId xmlns:a16="http://schemas.microsoft.com/office/drawing/2014/main" id="{860A3184-FF73-495D-A723-19ADE025C460}"/>
              </a:ext>
            </a:extLst>
          </p:cNvPr>
          <p:cNvSpPr>
            <a:spLocks noGrp="1"/>
          </p:cNvSpPr>
          <p:nvPr>
            <p:ph type="body" sz="quarter" idx="12" hasCustomPrompt="1"/>
          </p:nvPr>
        </p:nvSpPr>
        <p:spPr>
          <a:xfrm>
            <a:off x="287999" y="317592"/>
            <a:ext cx="279654" cy="426419"/>
          </a:xfrm>
          <a:custGeom>
            <a:avLst/>
            <a:gdLst>
              <a:gd name="csX0" fmla="*/ 279614 w 279654"/>
              <a:gd name="csY0" fmla="*/ 0 h 426419"/>
              <a:gd name="csX1" fmla="*/ 225314 w 279654"/>
              <a:gd name="csY1" fmla="*/ 229860 h 426419"/>
              <a:gd name="csX2" fmla="*/ 94777 w 279654"/>
              <a:gd name="csY2" fmla="*/ 426419 h 426419"/>
              <a:gd name="csX3" fmla="*/ 140232 w 279654"/>
              <a:gd name="csY3" fmla="*/ 217790 h 426419"/>
              <a:gd name="csX4" fmla="*/ 53226 w 279654"/>
              <a:gd name="csY4" fmla="*/ 342328 h 426419"/>
              <a:gd name="csX5" fmla="*/ 85846 w 279654"/>
              <a:gd name="csY5" fmla="*/ 190509 h 426419"/>
              <a:gd name="csX6" fmla="*/ 22587 w 279654"/>
              <a:gd name="csY6" fmla="*/ 280333 h 426419"/>
              <a:gd name="csX7" fmla="*/ 45904 w 279654"/>
              <a:gd name="csY7" fmla="*/ 170084 h 426419"/>
              <a:gd name="csX8" fmla="*/ 17 w 279654"/>
              <a:gd name="csY8" fmla="*/ 234643 h 426419"/>
              <a:gd name="csX9" fmla="*/ 22156 w 279654"/>
              <a:gd name="csY9" fmla="*/ 141131 h 426419"/>
              <a:gd name="csX10" fmla="*/ 75250 w 279654"/>
              <a:gd name="csY10" fmla="*/ 61189 h 426419"/>
              <a:gd name="csX11" fmla="*/ 59457 w 279654"/>
              <a:gd name="csY11" fmla="*/ 138971 h 426419"/>
              <a:gd name="csX12" fmla="*/ 123951 w 279654"/>
              <a:gd name="csY12" fmla="*/ 46583 h 426419"/>
              <a:gd name="csX13" fmla="*/ 101639 w 279654"/>
              <a:gd name="csY13" fmla="*/ 154181 h 426419"/>
              <a:gd name="csX14" fmla="*/ 190024 w 279654"/>
              <a:gd name="csY14" fmla="*/ 26792 h 426419"/>
              <a:gd name="csX15" fmla="*/ 158552 w 279654"/>
              <a:gd name="csY15" fmla="*/ 175615 h 426419"/>
              <a:gd name="csX16" fmla="*/ 279614 w 279654"/>
              <a:gd name="csY16" fmla="*/ 0 h 4264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79654" h="426419">
                <a:moveTo>
                  <a:pt x="279614" y="0"/>
                </a:moveTo>
                <a:cubicBezTo>
                  <a:pt x="279614" y="0"/>
                  <a:pt x="283089" y="96594"/>
                  <a:pt x="225314" y="229860"/>
                </a:cubicBezTo>
                <a:cubicBezTo>
                  <a:pt x="167569" y="363098"/>
                  <a:pt x="94777" y="426419"/>
                  <a:pt x="94777" y="426419"/>
                </a:cubicBezTo>
                <a:cubicBezTo>
                  <a:pt x="94777" y="426419"/>
                  <a:pt x="91646" y="339965"/>
                  <a:pt x="140232" y="217790"/>
                </a:cubicBezTo>
                <a:cubicBezTo>
                  <a:pt x="99457" y="302112"/>
                  <a:pt x="53226" y="342328"/>
                  <a:pt x="53226" y="342328"/>
                </a:cubicBezTo>
                <a:cubicBezTo>
                  <a:pt x="53226" y="342328"/>
                  <a:pt x="50958" y="279554"/>
                  <a:pt x="85846" y="190509"/>
                </a:cubicBezTo>
                <a:cubicBezTo>
                  <a:pt x="55925" y="251294"/>
                  <a:pt x="22587" y="280333"/>
                  <a:pt x="22587" y="280333"/>
                </a:cubicBezTo>
                <a:cubicBezTo>
                  <a:pt x="22587" y="280333"/>
                  <a:pt x="20951" y="234873"/>
                  <a:pt x="45904" y="170084"/>
                </a:cubicBezTo>
                <a:cubicBezTo>
                  <a:pt x="23994" y="213757"/>
                  <a:pt x="17" y="234643"/>
                  <a:pt x="17" y="234643"/>
                </a:cubicBezTo>
                <a:cubicBezTo>
                  <a:pt x="17" y="234643"/>
                  <a:pt x="-1390" y="195348"/>
                  <a:pt x="22156" y="141131"/>
                </a:cubicBezTo>
                <a:cubicBezTo>
                  <a:pt x="45645" y="86943"/>
                  <a:pt x="75250" y="61189"/>
                  <a:pt x="75250" y="61189"/>
                </a:cubicBezTo>
                <a:cubicBezTo>
                  <a:pt x="75250" y="61189"/>
                  <a:pt x="76370" y="93051"/>
                  <a:pt x="59457" y="138971"/>
                </a:cubicBezTo>
                <a:cubicBezTo>
                  <a:pt x="89665" y="76428"/>
                  <a:pt x="123951" y="46583"/>
                  <a:pt x="123951" y="46583"/>
                </a:cubicBezTo>
                <a:cubicBezTo>
                  <a:pt x="123951" y="46583"/>
                  <a:pt x="125530" y="90803"/>
                  <a:pt x="101639" y="154181"/>
                </a:cubicBezTo>
                <a:cubicBezTo>
                  <a:pt x="142759" y="67930"/>
                  <a:pt x="190024" y="26792"/>
                  <a:pt x="190024" y="26792"/>
                </a:cubicBezTo>
                <a:cubicBezTo>
                  <a:pt x="190024" y="26792"/>
                  <a:pt x="192235" y="88153"/>
                  <a:pt x="158552" y="175615"/>
                </a:cubicBezTo>
                <a:cubicBezTo>
                  <a:pt x="214460" y="56666"/>
                  <a:pt x="279614" y="0"/>
                  <a:pt x="279614" y="0"/>
                </a:cubicBezTo>
                <a:close/>
              </a:path>
            </a:pathLst>
          </a:custGeom>
          <a:solidFill>
            <a:schemeClr val="accent1"/>
          </a:solidFill>
        </p:spPr>
        <p:txBody>
          <a:bodyPr wrap="square">
            <a:noAutofit/>
          </a:bodyPr>
          <a:lstStyle>
            <a:lvl1pPr>
              <a:buNone/>
              <a:defRPr/>
            </a:lvl1pPr>
          </a:lstStyle>
          <a:p>
            <a:pPr lvl="0"/>
            <a:r>
              <a:rPr lang="en-AU"/>
              <a:t> </a:t>
            </a:r>
          </a:p>
        </p:txBody>
      </p:sp>
    </p:spTree>
    <p:extLst>
      <p:ext uri="{BB962C8B-B14F-4D97-AF65-F5344CB8AC3E}">
        <p14:creationId xmlns:p14="http://schemas.microsoft.com/office/powerpoint/2010/main" val="25913842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Bold Statement Long - 1">
    <p:bg>
      <p:bgPr>
        <a:solidFill>
          <a:schemeClr val="accent1"/>
        </a:solid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AB18F9FC-9B20-48D8-B21A-B09ACCE6B861}"/>
              </a:ext>
            </a:extLst>
          </p:cNvPr>
          <p:cNvSpPr>
            <a:spLocks noGrp="1"/>
          </p:cNvSpPr>
          <p:nvPr>
            <p:ph type="body" sz="quarter" idx="11" hasCustomPrompt="1"/>
          </p:nvPr>
        </p:nvSpPr>
        <p:spPr>
          <a:xfrm>
            <a:off x="1139613" y="2016305"/>
            <a:ext cx="9912773" cy="2825389"/>
          </a:xfrm>
        </p:spPr>
        <p:txBody>
          <a:bodyPr anchor="ctr">
            <a:spAutoFit/>
          </a:bodyPr>
          <a:lstStyle>
            <a:lvl1pPr marL="12700" indent="-12700" algn="ctr">
              <a:lnSpc>
                <a:spcPct val="85000"/>
              </a:lnSpc>
              <a:spcBef>
                <a:spcPts val="0"/>
              </a:spcBef>
              <a:buNone/>
              <a:tabLst/>
              <a:defRPr sz="7200" b="1" i="0">
                <a:solidFill>
                  <a:srgbClr val="1C1C1C"/>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dirty="0"/>
              <a:t>Redefining entertainment with bold, human stories that connect us all</a:t>
            </a:r>
          </a:p>
        </p:txBody>
      </p:sp>
      <p:sp>
        <p:nvSpPr>
          <p:cNvPr id="2" name="Graphic 64">
            <a:extLst>
              <a:ext uri="{FF2B5EF4-FFF2-40B4-BE49-F238E27FC236}">
                <a16:creationId xmlns:a16="http://schemas.microsoft.com/office/drawing/2014/main" id="{804F0CAC-22BF-21C0-2200-F694EC6A2B8A}"/>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Tree>
    <p:extLst>
      <p:ext uri="{BB962C8B-B14F-4D97-AF65-F5344CB8AC3E}">
        <p14:creationId xmlns:p14="http://schemas.microsoft.com/office/powerpoint/2010/main" val="10180392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Bold Statement Long - 2">
    <p:bg>
      <p:bgPr>
        <a:solidFill>
          <a:srgbClr val="1C1C1C"/>
        </a:solidFill>
        <a:effectLst/>
      </p:bgPr>
    </p:bg>
    <p:spTree>
      <p:nvGrpSpPr>
        <p:cNvPr id="1" name=""/>
        <p:cNvGrpSpPr/>
        <p:nvPr/>
      </p:nvGrpSpPr>
      <p:grpSpPr>
        <a:xfrm>
          <a:off x="0" y="0"/>
          <a:ext cx="0" cy="0"/>
          <a:chOff x="0" y="0"/>
          <a:chExt cx="0" cy="0"/>
        </a:xfrm>
      </p:grpSpPr>
      <p:sp>
        <p:nvSpPr>
          <p:cNvPr id="7" name="Graphic 64">
            <a:extLst>
              <a:ext uri="{FF2B5EF4-FFF2-40B4-BE49-F238E27FC236}">
                <a16:creationId xmlns:a16="http://schemas.microsoft.com/office/drawing/2014/main" id="{7A92A66A-60D6-4008-A343-BF2FCC6D297E}"/>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10" name="Text Placeholder 8">
            <a:extLst>
              <a:ext uri="{FF2B5EF4-FFF2-40B4-BE49-F238E27FC236}">
                <a16:creationId xmlns:a16="http://schemas.microsoft.com/office/drawing/2014/main" id="{DE41CBDD-1F95-44DD-A13D-A81DE5E9605A}"/>
              </a:ext>
            </a:extLst>
          </p:cNvPr>
          <p:cNvSpPr>
            <a:spLocks noGrp="1"/>
          </p:cNvSpPr>
          <p:nvPr>
            <p:ph type="body" sz="quarter" idx="11" hasCustomPrompt="1"/>
          </p:nvPr>
        </p:nvSpPr>
        <p:spPr>
          <a:xfrm>
            <a:off x="1139613" y="2016305"/>
            <a:ext cx="9912773" cy="2825389"/>
          </a:xfrm>
        </p:spPr>
        <p:txBody>
          <a:bodyPr anchor="ctr">
            <a:spAutoFit/>
          </a:bodyPr>
          <a:lstStyle>
            <a:lvl1pPr marL="12700" indent="-12700" algn="ctr">
              <a:lnSpc>
                <a:spcPct val="85000"/>
              </a:lnSpc>
              <a:spcBef>
                <a:spcPts val="0"/>
              </a:spcBef>
              <a:buNone/>
              <a:tabLst/>
              <a:defRPr sz="7200" b="1" i="0">
                <a:solidFill>
                  <a:schemeClr val="accent1"/>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dirty="0"/>
              <a:t>Redefining entertainment with bold, human stories that connect us all</a:t>
            </a:r>
          </a:p>
        </p:txBody>
      </p:sp>
      <p:sp>
        <p:nvSpPr>
          <p:cNvPr id="2" name="Graphic 64">
            <a:extLst>
              <a:ext uri="{FF2B5EF4-FFF2-40B4-BE49-F238E27FC236}">
                <a16:creationId xmlns:a16="http://schemas.microsoft.com/office/drawing/2014/main" id="{38FA879B-1A5B-4F1E-BAEA-BA9D48089CF7}"/>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3" name="Graphic 64">
            <a:extLst>
              <a:ext uri="{FF2B5EF4-FFF2-40B4-BE49-F238E27FC236}">
                <a16:creationId xmlns:a16="http://schemas.microsoft.com/office/drawing/2014/main" id="{3EAB9C80-96EA-4933-89FB-E63636CA5CE0}"/>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4" name="Graphic 64">
            <a:extLst>
              <a:ext uri="{FF2B5EF4-FFF2-40B4-BE49-F238E27FC236}">
                <a16:creationId xmlns:a16="http://schemas.microsoft.com/office/drawing/2014/main" id="{0057F68D-387A-45F3-8A45-ADA049DB07EC}"/>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Tree>
    <p:extLst>
      <p:ext uri="{BB962C8B-B14F-4D97-AF65-F5344CB8AC3E}">
        <p14:creationId xmlns:p14="http://schemas.microsoft.com/office/powerpoint/2010/main" val="9972217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Bold Statement - 1">
    <p:bg>
      <p:bgPr>
        <a:solidFill>
          <a:schemeClr val="accent1"/>
        </a:solidFill>
        <a:effectLst/>
      </p:bgPr>
    </p:bg>
    <p:spTree>
      <p:nvGrpSpPr>
        <p:cNvPr id="1" name=""/>
        <p:cNvGrpSpPr/>
        <p:nvPr/>
      </p:nvGrpSpPr>
      <p:grpSpPr>
        <a:xfrm>
          <a:off x="0" y="0"/>
          <a:ext cx="0" cy="0"/>
          <a:chOff x="0" y="0"/>
          <a:chExt cx="0" cy="0"/>
        </a:xfrm>
      </p:grpSpPr>
      <p:sp>
        <p:nvSpPr>
          <p:cNvPr id="2" name="Text Placeholder 8">
            <a:extLst>
              <a:ext uri="{FF2B5EF4-FFF2-40B4-BE49-F238E27FC236}">
                <a16:creationId xmlns:a16="http://schemas.microsoft.com/office/drawing/2014/main" id="{B88B08A2-344D-4E17-BC25-BF8BEC35F064}"/>
              </a:ext>
            </a:extLst>
          </p:cNvPr>
          <p:cNvSpPr>
            <a:spLocks noGrp="1"/>
          </p:cNvSpPr>
          <p:nvPr>
            <p:ph type="body" sz="quarter" idx="11" hasCustomPrompt="1"/>
          </p:nvPr>
        </p:nvSpPr>
        <p:spPr>
          <a:xfrm>
            <a:off x="643974" y="1343608"/>
            <a:ext cx="10904050" cy="4841658"/>
          </a:xfrm>
        </p:spPr>
        <p:txBody>
          <a:bodyPr tIns="0" anchor="ctr">
            <a:noAutofit/>
          </a:bodyPr>
          <a:lstStyle>
            <a:lvl1pPr marL="12700" indent="-12700" algn="ctr">
              <a:lnSpc>
                <a:spcPct val="70000"/>
              </a:lnSpc>
              <a:spcBef>
                <a:spcPts val="0"/>
              </a:spcBef>
              <a:buNone/>
              <a:tabLst/>
              <a:defRPr sz="13800" b="1" i="0" cap="all" baseline="0">
                <a:solidFill>
                  <a:srgbClr val="1C1C1C"/>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dirty="0"/>
              <a:t>human </a:t>
            </a:r>
            <a:br>
              <a:rPr lang="en-AU" dirty="0"/>
            </a:br>
            <a:r>
              <a:rPr lang="en-AU" dirty="0"/>
              <a:t>stories that connect </a:t>
            </a:r>
            <a:br>
              <a:rPr lang="en-AU" dirty="0"/>
            </a:br>
            <a:r>
              <a:rPr lang="en-AU" dirty="0"/>
              <a:t>us all</a:t>
            </a:r>
          </a:p>
        </p:txBody>
      </p:sp>
      <p:sp>
        <p:nvSpPr>
          <p:cNvPr id="3" name="Graphic 64">
            <a:extLst>
              <a:ext uri="{FF2B5EF4-FFF2-40B4-BE49-F238E27FC236}">
                <a16:creationId xmlns:a16="http://schemas.microsoft.com/office/drawing/2014/main" id="{7D2E0F85-E795-D32F-BD4B-B12A4A710678}"/>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Tree>
    <p:extLst>
      <p:ext uri="{BB962C8B-B14F-4D97-AF65-F5344CB8AC3E}">
        <p14:creationId xmlns:p14="http://schemas.microsoft.com/office/powerpoint/2010/main" val="20495061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old Statement - 2">
    <p:bg>
      <p:bgPr>
        <a:solidFill>
          <a:srgbClr val="1C1C1C"/>
        </a:solidFill>
        <a:effectLst/>
      </p:bgPr>
    </p:bg>
    <p:spTree>
      <p:nvGrpSpPr>
        <p:cNvPr id="1" name=""/>
        <p:cNvGrpSpPr/>
        <p:nvPr/>
      </p:nvGrpSpPr>
      <p:grpSpPr>
        <a:xfrm>
          <a:off x="0" y="0"/>
          <a:ext cx="0" cy="0"/>
          <a:chOff x="0" y="0"/>
          <a:chExt cx="0" cy="0"/>
        </a:xfrm>
      </p:grpSpPr>
      <p:sp>
        <p:nvSpPr>
          <p:cNvPr id="7" name="Graphic 64">
            <a:extLst>
              <a:ext uri="{FF2B5EF4-FFF2-40B4-BE49-F238E27FC236}">
                <a16:creationId xmlns:a16="http://schemas.microsoft.com/office/drawing/2014/main" id="{5FF1306F-C4F2-4745-B782-2E1A608FA850}"/>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2" name="Text Placeholder 8">
            <a:extLst>
              <a:ext uri="{FF2B5EF4-FFF2-40B4-BE49-F238E27FC236}">
                <a16:creationId xmlns:a16="http://schemas.microsoft.com/office/drawing/2014/main" id="{D49D3B3A-D85A-4C24-AFAA-0102C1898B9A}"/>
              </a:ext>
            </a:extLst>
          </p:cNvPr>
          <p:cNvSpPr>
            <a:spLocks noGrp="1"/>
          </p:cNvSpPr>
          <p:nvPr>
            <p:ph type="body" sz="quarter" idx="11" hasCustomPrompt="1"/>
          </p:nvPr>
        </p:nvSpPr>
        <p:spPr>
          <a:xfrm>
            <a:off x="643974" y="1343608"/>
            <a:ext cx="10904050" cy="4841658"/>
          </a:xfrm>
        </p:spPr>
        <p:txBody>
          <a:bodyPr tIns="0" anchor="ctr">
            <a:noAutofit/>
          </a:bodyPr>
          <a:lstStyle>
            <a:lvl1pPr marL="12700" indent="-12700" algn="ctr">
              <a:lnSpc>
                <a:spcPct val="70000"/>
              </a:lnSpc>
              <a:spcBef>
                <a:spcPts val="0"/>
              </a:spcBef>
              <a:buNone/>
              <a:tabLst/>
              <a:defRPr sz="13800" b="1" i="0" cap="all" baseline="0">
                <a:solidFill>
                  <a:schemeClr val="accent1"/>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a:t>human </a:t>
            </a:r>
            <a:br>
              <a:rPr lang="en-AU"/>
            </a:br>
            <a:r>
              <a:rPr lang="en-AU"/>
              <a:t>stories that connect </a:t>
            </a:r>
            <a:br>
              <a:rPr lang="en-AU"/>
            </a:br>
            <a:r>
              <a:rPr lang="en-AU"/>
              <a:t>us all</a:t>
            </a:r>
          </a:p>
        </p:txBody>
      </p:sp>
      <p:sp>
        <p:nvSpPr>
          <p:cNvPr id="3" name="Graphic 64">
            <a:extLst>
              <a:ext uri="{FF2B5EF4-FFF2-40B4-BE49-F238E27FC236}">
                <a16:creationId xmlns:a16="http://schemas.microsoft.com/office/drawing/2014/main" id="{C50E8854-7AD5-4CB4-A667-C1EE7C988BA1}"/>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4" name="Graphic 64">
            <a:extLst>
              <a:ext uri="{FF2B5EF4-FFF2-40B4-BE49-F238E27FC236}">
                <a16:creationId xmlns:a16="http://schemas.microsoft.com/office/drawing/2014/main" id="{319CD582-B243-44B8-A65A-DD34D847809E}"/>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5" name="Graphic 64">
            <a:extLst>
              <a:ext uri="{FF2B5EF4-FFF2-40B4-BE49-F238E27FC236}">
                <a16:creationId xmlns:a16="http://schemas.microsoft.com/office/drawing/2014/main" id="{D92F7EF5-1B84-423D-831D-4399DB94848D}"/>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Tree>
    <p:extLst>
      <p:ext uri="{BB962C8B-B14F-4D97-AF65-F5344CB8AC3E}">
        <p14:creationId xmlns:p14="http://schemas.microsoft.com/office/powerpoint/2010/main" val="3123542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am - 3 Peopl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581EA472-F841-4BC2-A21D-56B0FAF1A66D}"/>
              </a:ext>
            </a:extLst>
          </p:cNvPr>
          <p:cNvSpPr/>
          <p:nvPr/>
        </p:nvSpPr>
        <p:spPr>
          <a:xfrm>
            <a:off x="4403767" y="1449387"/>
            <a:ext cx="3384466"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8" name="Rectangle 27">
            <a:extLst>
              <a:ext uri="{FF2B5EF4-FFF2-40B4-BE49-F238E27FC236}">
                <a16:creationId xmlns:a16="http://schemas.microsoft.com/office/drawing/2014/main" id="{23AA68BE-0E91-409C-8E03-FA5789B352EF}"/>
              </a:ext>
            </a:extLst>
          </p:cNvPr>
          <p:cNvSpPr/>
          <p:nvPr/>
        </p:nvSpPr>
        <p:spPr>
          <a:xfrm>
            <a:off x="8112675" y="1449387"/>
            <a:ext cx="3384000"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9" name="Rectangle 28">
            <a:extLst>
              <a:ext uri="{FF2B5EF4-FFF2-40B4-BE49-F238E27FC236}">
                <a16:creationId xmlns:a16="http://schemas.microsoft.com/office/drawing/2014/main" id="{9CDED6F3-76FA-4DB4-9795-64BFD2706F94}"/>
              </a:ext>
            </a:extLst>
          </p:cNvPr>
          <p:cNvSpPr/>
          <p:nvPr/>
        </p:nvSpPr>
        <p:spPr>
          <a:xfrm>
            <a:off x="695324" y="1449387"/>
            <a:ext cx="3384000"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6" name="Rounded Rectangle 9">
            <a:extLst>
              <a:ext uri="{FF2B5EF4-FFF2-40B4-BE49-F238E27FC236}">
                <a16:creationId xmlns:a16="http://schemas.microsoft.com/office/drawing/2014/main" id="{589E6C35-E782-43F4-AC87-753D328974BE}"/>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7" name="Rounded Rectangle 10">
            <a:extLst>
              <a:ext uri="{FF2B5EF4-FFF2-40B4-BE49-F238E27FC236}">
                <a16:creationId xmlns:a16="http://schemas.microsoft.com/office/drawing/2014/main" id="{6A3B7118-9BE5-4D4A-985D-D8B2CE49B372}"/>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33" name="Picture Placeholder 13">
            <a:extLst>
              <a:ext uri="{FF2B5EF4-FFF2-40B4-BE49-F238E27FC236}">
                <a16:creationId xmlns:a16="http://schemas.microsoft.com/office/drawing/2014/main" id="{87C18CBC-824B-420D-82B2-0CEFED01D1F9}"/>
              </a:ext>
            </a:extLst>
          </p:cNvPr>
          <p:cNvSpPr>
            <a:spLocks noGrp="1"/>
          </p:cNvSpPr>
          <p:nvPr>
            <p:ph type="pic" sz="quarter" idx="41"/>
          </p:nvPr>
        </p:nvSpPr>
        <p:spPr>
          <a:xfrm>
            <a:off x="1590787" y="1882993"/>
            <a:ext cx="1593071" cy="1593071"/>
          </a:xfrm>
          <a:prstGeom prst="ellipse">
            <a:avLst/>
          </a:prstGeom>
          <a:solidFill>
            <a:srgbClr val="FFFFFF"/>
          </a:solidFill>
        </p:spPr>
        <p:txBody>
          <a:bodyPr/>
          <a:lstStyle>
            <a:lvl1pPr algn="ctr">
              <a:buNone/>
              <a:defRPr sz="800">
                <a:solidFill>
                  <a:srgbClr val="181818"/>
                </a:solidFill>
              </a:defRPr>
            </a:lvl1pPr>
          </a:lstStyle>
          <a:p>
            <a:r>
              <a:rPr lang="en-GB"/>
              <a:t>Click icon to add picture</a:t>
            </a:r>
            <a:endParaRPr lang="en-AU"/>
          </a:p>
        </p:txBody>
      </p:sp>
      <p:sp>
        <p:nvSpPr>
          <p:cNvPr id="30" name="Picture Placeholder 13">
            <a:extLst>
              <a:ext uri="{FF2B5EF4-FFF2-40B4-BE49-F238E27FC236}">
                <a16:creationId xmlns:a16="http://schemas.microsoft.com/office/drawing/2014/main" id="{793909CC-2123-42BB-99AC-8C075ECC7164}"/>
              </a:ext>
            </a:extLst>
          </p:cNvPr>
          <p:cNvSpPr>
            <a:spLocks noGrp="1"/>
          </p:cNvSpPr>
          <p:nvPr>
            <p:ph type="pic" sz="quarter" idx="42"/>
          </p:nvPr>
        </p:nvSpPr>
        <p:spPr>
          <a:xfrm>
            <a:off x="5299463" y="1882993"/>
            <a:ext cx="1593071" cy="1593071"/>
          </a:xfrm>
          <a:prstGeom prst="ellipse">
            <a:avLst/>
          </a:prstGeom>
          <a:solidFill>
            <a:srgbClr val="FFFFFF"/>
          </a:solidFill>
        </p:spPr>
        <p:txBody>
          <a:bodyPr/>
          <a:lstStyle>
            <a:lvl1pPr algn="ctr">
              <a:buNone/>
              <a:defRPr sz="800">
                <a:solidFill>
                  <a:srgbClr val="181818"/>
                </a:solidFill>
              </a:defRPr>
            </a:lvl1pPr>
          </a:lstStyle>
          <a:p>
            <a:r>
              <a:rPr lang="en-GB"/>
              <a:t>Click icon to add picture</a:t>
            </a:r>
            <a:endParaRPr lang="en-AU"/>
          </a:p>
        </p:txBody>
      </p:sp>
      <p:sp>
        <p:nvSpPr>
          <p:cNvPr id="15" name="Picture Placeholder 13">
            <a:extLst>
              <a:ext uri="{FF2B5EF4-FFF2-40B4-BE49-F238E27FC236}">
                <a16:creationId xmlns:a16="http://schemas.microsoft.com/office/drawing/2014/main" id="{D07EAA04-CECB-414F-8FE4-042EDA0E2ADC}"/>
              </a:ext>
            </a:extLst>
          </p:cNvPr>
          <p:cNvSpPr>
            <a:spLocks noGrp="1"/>
          </p:cNvSpPr>
          <p:nvPr>
            <p:ph type="pic" sz="quarter" idx="43"/>
          </p:nvPr>
        </p:nvSpPr>
        <p:spPr>
          <a:xfrm>
            <a:off x="9008142" y="1882993"/>
            <a:ext cx="1593071" cy="1593071"/>
          </a:xfrm>
          <a:prstGeom prst="ellipse">
            <a:avLst/>
          </a:prstGeom>
          <a:solidFill>
            <a:srgbClr val="FFFFFF"/>
          </a:solidFill>
        </p:spPr>
        <p:txBody>
          <a:bodyPr/>
          <a:lstStyle>
            <a:lvl1pPr algn="ctr">
              <a:buNone/>
              <a:defRPr sz="800">
                <a:solidFill>
                  <a:srgbClr val="181818"/>
                </a:solidFill>
              </a:defRPr>
            </a:lvl1pPr>
          </a:lstStyle>
          <a:p>
            <a:r>
              <a:rPr lang="en-GB"/>
              <a:t>Click icon to add picture</a:t>
            </a:r>
            <a:endParaRPr lang="en-AU"/>
          </a:p>
        </p:txBody>
      </p:sp>
      <p:sp>
        <p:nvSpPr>
          <p:cNvPr id="10" name="Title 3">
            <a:extLst>
              <a:ext uri="{FF2B5EF4-FFF2-40B4-BE49-F238E27FC236}">
                <a16:creationId xmlns:a16="http://schemas.microsoft.com/office/drawing/2014/main" id="{C5D7E34D-79B8-4A69-A903-47C44B276488}"/>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7C48907A-633F-4F67-A143-07F0193E55BD}"/>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4" name="Text Placeholder 12">
            <a:extLst>
              <a:ext uri="{FF2B5EF4-FFF2-40B4-BE49-F238E27FC236}">
                <a16:creationId xmlns:a16="http://schemas.microsoft.com/office/drawing/2014/main" id="{D21DAE84-BE6F-4B04-BD90-2DE5D6E8A181}"/>
              </a:ext>
            </a:extLst>
          </p:cNvPr>
          <p:cNvSpPr>
            <a:spLocks noGrp="1"/>
          </p:cNvSpPr>
          <p:nvPr>
            <p:ph type="body" sz="quarter" idx="11" hasCustomPrompt="1"/>
          </p:nvPr>
        </p:nvSpPr>
        <p:spPr>
          <a:xfrm>
            <a:off x="695323" y="3909670"/>
            <a:ext cx="3384000"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35" name="Text Placeholder 12">
            <a:extLst>
              <a:ext uri="{FF2B5EF4-FFF2-40B4-BE49-F238E27FC236}">
                <a16:creationId xmlns:a16="http://schemas.microsoft.com/office/drawing/2014/main" id="{73097E4C-41F8-4DDB-8331-BB9A6296CABF}"/>
              </a:ext>
            </a:extLst>
          </p:cNvPr>
          <p:cNvSpPr>
            <a:spLocks noGrp="1"/>
          </p:cNvSpPr>
          <p:nvPr>
            <p:ph type="body" sz="quarter" idx="12" hasCustomPrompt="1"/>
          </p:nvPr>
        </p:nvSpPr>
        <p:spPr>
          <a:xfrm>
            <a:off x="695323" y="4710760"/>
            <a:ext cx="3384000"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31" name="Text Placeholder 12">
            <a:extLst>
              <a:ext uri="{FF2B5EF4-FFF2-40B4-BE49-F238E27FC236}">
                <a16:creationId xmlns:a16="http://schemas.microsoft.com/office/drawing/2014/main" id="{A11A481E-FA57-4195-BE06-8FAE5DF11D67}"/>
              </a:ext>
            </a:extLst>
          </p:cNvPr>
          <p:cNvSpPr>
            <a:spLocks noGrp="1"/>
          </p:cNvSpPr>
          <p:nvPr>
            <p:ph type="body" sz="quarter" idx="13" hasCustomPrompt="1"/>
          </p:nvPr>
        </p:nvSpPr>
        <p:spPr>
          <a:xfrm>
            <a:off x="4403765" y="3909670"/>
            <a:ext cx="3384468"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32" name="Text Placeholder 12">
            <a:extLst>
              <a:ext uri="{FF2B5EF4-FFF2-40B4-BE49-F238E27FC236}">
                <a16:creationId xmlns:a16="http://schemas.microsoft.com/office/drawing/2014/main" id="{A5CE719A-E7B1-4CA1-95C9-9FA0FD7E6C9F}"/>
              </a:ext>
            </a:extLst>
          </p:cNvPr>
          <p:cNvSpPr>
            <a:spLocks noGrp="1"/>
          </p:cNvSpPr>
          <p:nvPr>
            <p:ph type="body" sz="quarter" idx="14" hasCustomPrompt="1"/>
          </p:nvPr>
        </p:nvSpPr>
        <p:spPr>
          <a:xfrm>
            <a:off x="4403765" y="4710760"/>
            <a:ext cx="3384468"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21" name="Text Placeholder 12">
            <a:extLst>
              <a:ext uri="{FF2B5EF4-FFF2-40B4-BE49-F238E27FC236}">
                <a16:creationId xmlns:a16="http://schemas.microsoft.com/office/drawing/2014/main" id="{780382B2-5E2A-4BCE-B230-6AA7CFC590B9}"/>
              </a:ext>
            </a:extLst>
          </p:cNvPr>
          <p:cNvSpPr>
            <a:spLocks noGrp="1"/>
          </p:cNvSpPr>
          <p:nvPr>
            <p:ph type="body" sz="quarter" idx="15" hasCustomPrompt="1"/>
          </p:nvPr>
        </p:nvSpPr>
        <p:spPr>
          <a:xfrm>
            <a:off x="8088743" y="3909670"/>
            <a:ext cx="3384000"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22" name="Text Placeholder 12">
            <a:extLst>
              <a:ext uri="{FF2B5EF4-FFF2-40B4-BE49-F238E27FC236}">
                <a16:creationId xmlns:a16="http://schemas.microsoft.com/office/drawing/2014/main" id="{61859BF0-2899-4ABD-950B-7C7B4AB73A2D}"/>
              </a:ext>
            </a:extLst>
          </p:cNvPr>
          <p:cNvSpPr>
            <a:spLocks noGrp="1"/>
          </p:cNvSpPr>
          <p:nvPr>
            <p:ph type="body" sz="quarter" idx="16" hasCustomPrompt="1"/>
          </p:nvPr>
        </p:nvSpPr>
        <p:spPr>
          <a:xfrm>
            <a:off x="8088743" y="4710760"/>
            <a:ext cx="3384000"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2" name="Text Placeholder 12">
            <a:extLst>
              <a:ext uri="{FF2B5EF4-FFF2-40B4-BE49-F238E27FC236}">
                <a16:creationId xmlns:a16="http://schemas.microsoft.com/office/drawing/2014/main" id="{DD22E847-2277-4DCE-852A-C7388E7E6E89}"/>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95F11F11-EEC5-454F-9DD8-C92CCB6627CC}"/>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1000A902-1036-403A-937E-81FEE7D39499}"/>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8201081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am - 4 Peo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1D695D5-7296-4BF4-9034-0243606E51C5}"/>
              </a:ext>
            </a:extLst>
          </p:cNvPr>
          <p:cNvSpPr/>
          <p:nvPr/>
        </p:nvSpPr>
        <p:spPr>
          <a:xfrm>
            <a:off x="695324" y="1449387"/>
            <a:ext cx="2448000"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0" name="Rectangle 9">
            <a:extLst>
              <a:ext uri="{FF2B5EF4-FFF2-40B4-BE49-F238E27FC236}">
                <a16:creationId xmlns:a16="http://schemas.microsoft.com/office/drawing/2014/main" id="{D0617A24-E83B-427E-B716-D7443339348A}"/>
              </a:ext>
            </a:extLst>
          </p:cNvPr>
          <p:cNvSpPr/>
          <p:nvPr/>
        </p:nvSpPr>
        <p:spPr>
          <a:xfrm>
            <a:off x="3479774" y="1449387"/>
            <a:ext cx="2448000"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 name="Rectangle 10">
            <a:extLst>
              <a:ext uri="{FF2B5EF4-FFF2-40B4-BE49-F238E27FC236}">
                <a16:creationId xmlns:a16="http://schemas.microsoft.com/office/drawing/2014/main" id="{3338AB38-4B4A-4929-9B08-74694B14454C}"/>
              </a:ext>
            </a:extLst>
          </p:cNvPr>
          <p:cNvSpPr/>
          <p:nvPr/>
        </p:nvSpPr>
        <p:spPr>
          <a:xfrm>
            <a:off x="6264224" y="1449387"/>
            <a:ext cx="2448000"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2" name="Rectangle 11">
            <a:extLst>
              <a:ext uri="{FF2B5EF4-FFF2-40B4-BE49-F238E27FC236}">
                <a16:creationId xmlns:a16="http://schemas.microsoft.com/office/drawing/2014/main" id="{BB0E1148-1DB2-4633-B7D4-86897B8E3514}"/>
              </a:ext>
            </a:extLst>
          </p:cNvPr>
          <p:cNvSpPr/>
          <p:nvPr/>
        </p:nvSpPr>
        <p:spPr>
          <a:xfrm>
            <a:off x="9048675" y="1449387"/>
            <a:ext cx="2448000"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9" name="Rounded Rectangle 9">
            <a:extLst>
              <a:ext uri="{FF2B5EF4-FFF2-40B4-BE49-F238E27FC236}">
                <a16:creationId xmlns:a16="http://schemas.microsoft.com/office/drawing/2014/main" id="{DDBED35F-E333-4D84-AD96-CCD6E28E4B39}"/>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32" name="Rounded Rectangle 10">
            <a:extLst>
              <a:ext uri="{FF2B5EF4-FFF2-40B4-BE49-F238E27FC236}">
                <a16:creationId xmlns:a16="http://schemas.microsoft.com/office/drawing/2014/main" id="{EC12079E-94FB-4781-8161-B42B0FA44B54}"/>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3" name="Picture Placeholder 13">
            <a:extLst>
              <a:ext uri="{FF2B5EF4-FFF2-40B4-BE49-F238E27FC236}">
                <a16:creationId xmlns:a16="http://schemas.microsoft.com/office/drawing/2014/main" id="{9502CD0C-D5A7-4135-AD2D-F54C38CAC46F}"/>
              </a:ext>
            </a:extLst>
          </p:cNvPr>
          <p:cNvSpPr>
            <a:spLocks noGrp="1"/>
          </p:cNvSpPr>
          <p:nvPr>
            <p:ph type="pic" sz="quarter" idx="41"/>
          </p:nvPr>
        </p:nvSpPr>
        <p:spPr>
          <a:xfrm>
            <a:off x="1140457" y="1882993"/>
            <a:ext cx="1593071" cy="1593071"/>
          </a:xfrm>
          <a:prstGeom prst="ellipse">
            <a:avLst/>
          </a:prstGeom>
          <a:solidFill>
            <a:srgbClr val="FFFFFF"/>
          </a:solidFill>
        </p:spPr>
        <p:txBody>
          <a:bodyPr/>
          <a:lstStyle>
            <a:lvl1pPr algn="ctr">
              <a:buNone/>
              <a:defRPr sz="800">
                <a:solidFill>
                  <a:srgbClr val="181818"/>
                </a:solidFill>
                <a:latin typeface="+mn-lt"/>
              </a:defRPr>
            </a:lvl1pPr>
          </a:lstStyle>
          <a:p>
            <a:r>
              <a:rPr lang="en-GB"/>
              <a:t>Click icon to add picture</a:t>
            </a:r>
            <a:endParaRPr lang="en-AU"/>
          </a:p>
        </p:txBody>
      </p:sp>
      <p:sp>
        <p:nvSpPr>
          <p:cNvPr id="14" name="Picture Placeholder 13">
            <a:extLst>
              <a:ext uri="{FF2B5EF4-FFF2-40B4-BE49-F238E27FC236}">
                <a16:creationId xmlns:a16="http://schemas.microsoft.com/office/drawing/2014/main" id="{8D375DB0-BA12-4E10-AEBA-774AB695192E}"/>
              </a:ext>
            </a:extLst>
          </p:cNvPr>
          <p:cNvSpPr>
            <a:spLocks noGrp="1"/>
          </p:cNvSpPr>
          <p:nvPr>
            <p:ph type="pic" sz="quarter" idx="42"/>
          </p:nvPr>
        </p:nvSpPr>
        <p:spPr>
          <a:xfrm>
            <a:off x="3915187" y="1882993"/>
            <a:ext cx="1593071" cy="1593071"/>
          </a:xfrm>
          <a:prstGeom prst="ellipse">
            <a:avLst/>
          </a:prstGeom>
          <a:solidFill>
            <a:srgbClr val="FFFFFF"/>
          </a:solidFill>
        </p:spPr>
        <p:txBody>
          <a:bodyPr/>
          <a:lstStyle>
            <a:lvl1pPr algn="ctr">
              <a:buNone/>
              <a:defRPr sz="800">
                <a:solidFill>
                  <a:srgbClr val="181818"/>
                </a:solidFill>
                <a:latin typeface="+mn-lt"/>
              </a:defRPr>
            </a:lvl1pPr>
          </a:lstStyle>
          <a:p>
            <a:r>
              <a:rPr lang="en-GB"/>
              <a:t>Click icon to add picture</a:t>
            </a:r>
            <a:endParaRPr lang="en-AU"/>
          </a:p>
        </p:txBody>
      </p:sp>
      <p:sp>
        <p:nvSpPr>
          <p:cNvPr id="15" name="Picture Placeholder 13">
            <a:extLst>
              <a:ext uri="{FF2B5EF4-FFF2-40B4-BE49-F238E27FC236}">
                <a16:creationId xmlns:a16="http://schemas.microsoft.com/office/drawing/2014/main" id="{5BFD8A74-9BC2-4A96-9E6B-516AC67A1E13}"/>
              </a:ext>
            </a:extLst>
          </p:cNvPr>
          <p:cNvSpPr>
            <a:spLocks noGrp="1"/>
          </p:cNvSpPr>
          <p:nvPr>
            <p:ph type="pic" sz="quarter" idx="43"/>
          </p:nvPr>
        </p:nvSpPr>
        <p:spPr>
          <a:xfrm>
            <a:off x="6689917" y="1882993"/>
            <a:ext cx="1593071" cy="1593071"/>
          </a:xfrm>
          <a:prstGeom prst="ellipse">
            <a:avLst/>
          </a:prstGeom>
          <a:solidFill>
            <a:srgbClr val="FFFFFF"/>
          </a:solidFill>
        </p:spPr>
        <p:txBody>
          <a:bodyPr/>
          <a:lstStyle>
            <a:lvl1pPr algn="ctr">
              <a:buNone/>
              <a:defRPr sz="800">
                <a:solidFill>
                  <a:srgbClr val="181818"/>
                </a:solidFill>
                <a:latin typeface="+mn-lt"/>
              </a:defRPr>
            </a:lvl1pPr>
          </a:lstStyle>
          <a:p>
            <a:r>
              <a:rPr lang="en-GB"/>
              <a:t>Click icon to add picture</a:t>
            </a:r>
            <a:endParaRPr lang="en-AU"/>
          </a:p>
        </p:txBody>
      </p:sp>
      <p:sp>
        <p:nvSpPr>
          <p:cNvPr id="16" name="Picture Placeholder 13">
            <a:extLst>
              <a:ext uri="{FF2B5EF4-FFF2-40B4-BE49-F238E27FC236}">
                <a16:creationId xmlns:a16="http://schemas.microsoft.com/office/drawing/2014/main" id="{032E4B19-3A45-4473-BD77-EA2389BC7650}"/>
              </a:ext>
            </a:extLst>
          </p:cNvPr>
          <p:cNvSpPr>
            <a:spLocks noGrp="1"/>
          </p:cNvSpPr>
          <p:nvPr>
            <p:ph type="pic" sz="quarter" idx="44"/>
          </p:nvPr>
        </p:nvSpPr>
        <p:spPr>
          <a:xfrm>
            <a:off x="9470825" y="1882993"/>
            <a:ext cx="1593071" cy="1593071"/>
          </a:xfrm>
          <a:prstGeom prst="ellipse">
            <a:avLst/>
          </a:prstGeom>
          <a:solidFill>
            <a:srgbClr val="FFFFFF"/>
          </a:solidFill>
        </p:spPr>
        <p:txBody>
          <a:bodyPr/>
          <a:lstStyle>
            <a:lvl1pPr algn="ctr">
              <a:buNone/>
              <a:defRPr sz="800">
                <a:solidFill>
                  <a:srgbClr val="181818"/>
                </a:solidFill>
                <a:latin typeface="+mn-lt"/>
              </a:defRPr>
            </a:lvl1pPr>
          </a:lstStyle>
          <a:p>
            <a:r>
              <a:rPr lang="en-GB"/>
              <a:t>Click icon to add picture</a:t>
            </a:r>
            <a:endParaRPr lang="en-AU"/>
          </a:p>
        </p:txBody>
      </p:sp>
      <p:sp>
        <p:nvSpPr>
          <p:cNvPr id="27" name="Title 3">
            <a:extLst>
              <a:ext uri="{FF2B5EF4-FFF2-40B4-BE49-F238E27FC236}">
                <a16:creationId xmlns:a16="http://schemas.microsoft.com/office/drawing/2014/main" id="{FBAF15EE-25A7-415D-9C88-0D3A5C332D6F}"/>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30" name="Text Placeholder 12">
            <a:extLst>
              <a:ext uri="{FF2B5EF4-FFF2-40B4-BE49-F238E27FC236}">
                <a16:creationId xmlns:a16="http://schemas.microsoft.com/office/drawing/2014/main" id="{3AD0E95B-789A-4273-9D64-F3B6034DC5FC}"/>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7" name="Text Placeholder 12">
            <a:extLst>
              <a:ext uri="{FF2B5EF4-FFF2-40B4-BE49-F238E27FC236}">
                <a16:creationId xmlns:a16="http://schemas.microsoft.com/office/drawing/2014/main" id="{BEED5618-E93A-4ABC-8468-AF9CBDBF099D}"/>
              </a:ext>
            </a:extLst>
          </p:cNvPr>
          <p:cNvSpPr>
            <a:spLocks noGrp="1"/>
          </p:cNvSpPr>
          <p:nvPr>
            <p:ph type="body" sz="quarter" idx="11" hasCustomPrompt="1"/>
          </p:nvPr>
        </p:nvSpPr>
        <p:spPr>
          <a:xfrm>
            <a:off x="739225" y="3909670"/>
            <a:ext cx="2404098"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18" name="Text Placeholder 12">
            <a:extLst>
              <a:ext uri="{FF2B5EF4-FFF2-40B4-BE49-F238E27FC236}">
                <a16:creationId xmlns:a16="http://schemas.microsoft.com/office/drawing/2014/main" id="{C0F459E2-3CB0-4EDA-A9B6-4E30A71538E0}"/>
              </a:ext>
            </a:extLst>
          </p:cNvPr>
          <p:cNvSpPr>
            <a:spLocks noGrp="1"/>
          </p:cNvSpPr>
          <p:nvPr>
            <p:ph type="body" sz="quarter" idx="12" hasCustomPrompt="1"/>
          </p:nvPr>
        </p:nvSpPr>
        <p:spPr>
          <a:xfrm>
            <a:off x="739225" y="4710760"/>
            <a:ext cx="2404098"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19" name="Text Placeholder 12">
            <a:extLst>
              <a:ext uri="{FF2B5EF4-FFF2-40B4-BE49-F238E27FC236}">
                <a16:creationId xmlns:a16="http://schemas.microsoft.com/office/drawing/2014/main" id="{934EBF74-2656-477C-9858-AB5BEC5E4404}"/>
              </a:ext>
            </a:extLst>
          </p:cNvPr>
          <p:cNvSpPr>
            <a:spLocks noGrp="1"/>
          </p:cNvSpPr>
          <p:nvPr>
            <p:ph type="body" sz="quarter" idx="13" hasCustomPrompt="1"/>
          </p:nvPr>
        </p:nvSpPr>
        <p:spPr>
          <a:xfrm>
            <a:off x="3479774" y="3909670"/>
            <a:ext cx="2448000"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20" name="Text Placeholder 12">
            <a:extLst>
              <a:ext uri="{FF2B5EF4-FFF2-40B4-BE49-F238E27FC236}">
                <a16:creationId xmlns:a16="http://schemas.microsoft.com/office/drawing/2014/main" id="{CFE73C17-5541-488A-895F-0FBE65F8DE64}"/>
              </a:ext>
            </a:extLst>
          </p:cNvPr>
          <p:cNvSpPr>
            <a:spLocks noGrp="1"/>
          </p:cNvSpPr>
          <p:nvPr>
            <p:ph type="body" sz="quarter" idx="14" hasCustomPrompt="1"/>
          </p:nvPr>
        </p:nvSpPr>
        <p:spPr>
          <a:xfrm>
            <a:off x="3479774" y="4710760"/>
            <a:ext cx="2448000"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21" name="Text Placeholder 12">
            <a:extLst>
              <a:ext uri="{FF2B5EF4-FFF2-40B4-BE49-F238E27FC236}">
                <a16:creationId xmlns:a16="http://schemas.microsoft.com/office/drawing/2014/main" id="{E726989C-C997-4D49-B0EE-7857F7384D92}"/>
              </a:ext>
            </a:extLst>
          </p:cNvPr>
          <p:cNvSpPr>
            <a:spLocks noGrp="1"/>
          </p:cNvSpPr>
          <p:nvPr>
            <p:ph type="body" sz="quarter" idx="15" hasCustomPrompt="1"/>
          </p:nvPr>
        </p:nvSpPr>
        <p:spPr>
          <a:xfrm>
            <a:off x="6264224" y="3909670"/>
            <a:ext cx="2448000"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22" name="Text Placeholder 12">
            <a:extLst>
              <a:ext uri="{FF2B5EF4-FFF2-40B4-BE49-F238E27FC236}">
                <a16:creationId xmlns:a16="http://schemas.microsoft.com/office/drawing/2014/main" id="{6554E6FE-88AB-473C-ABEE-29F05FFF4C9F}"/>
              </a:ext>
            </a:extLst>
          </p:cNvPr>
          <p:cNvSpPr>
            <a:spLocks noGrp="1"/>
          </p:cNvSpPr>
          <p:nvPr>
            <p:ph type="body" sz="quarter" idx="16" hasCustomPrompt="1"/>
          </p:nvPr>
        </p:nvSpPr>
        <p:spPr>
          <a:xfrm>
            <a:off x="6264224" y="4710760"/>
            <a:ext cx="2448000"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23" name="Text Placeholder 12">
            <a:extLst>
              <a:ext uri="{FF2B5EF4-FFF2-40B4-BE49-F238E27FC236}">
                <a16:creationId xmlns:a16="http://schemas.microsoft.com/office/drawing/2014/main" id="{5E62F15D-F922-452D-A88B-ED7CF92CC67E}"/>
              </a:ext>
            </a:extLst>
          </p:cNvPr>
          <p:cNvSpPr>
            <a:spLocks noGrp="1"/>
          </p:cNvSpPr>
          <p:nvPr>
            <p:ph type="body" sz="quarter" idx="17" hasCustomPrompt="1"/>
          </p:nvPr>
        </p:nvSpPr>
        <p:spPr>
          <a:xfrm>
            <a:off x="9038048" y="3909670"/>
            <a:ext cx="2458627"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24" name="Text Placeholder 12">
            <a:extLst>
              <a:ext uri="{FF2B5EF4-FFF2-40B4-BE49-F238E27FC236}">
                <a16:creationId xmlns:a16="http://schemas.microsoft.com/office/drawing/2014/main" id="{A600DF79-6753-4FF1-AB23-FFE7274AF2AE}"/>
              </a:ext>
            </a:extLst>
          </p:cNvPr>
          <p:cNvSpPr>
            <a:spLocks noGrp="1"/>
          </p:cNvSpPr>
          <p:nvPr>
            <p:ph type="body" sz="quarter" idx="18" hasCustomPrompt="1"/>
          </p:nvPr>
        </p:nvSpPr>
        <p:spPr>
          <a:xfrm>
            <a:off x="9038048" y="4710760"/>
            <a:ext cx="2458627"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2" name="Text Placeholder 12">
            <a:extLst>
              <a:ext uri="{FF2B5EF4-FFF2-40B4-BE49-F238E27FC236}">
                <a16:creationId xmlns:a16="http://schemas.microsoft.com/office/drawing/2014/main" id="{4ABE32A9-3EA3-49A0-AA95-40C5754DA19F}"/>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2ABF1555-F90A-45ED-884E-5383DF4B770C}"/>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53CB1F3F-6BA7-44DD-BA34-8D79640203C7}"/>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23359250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am - 6 People">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4B635A17-3D5F-4893-B38A-8D785A709F4F}"/>
              </a:ext>
            </a:extLst>
          </p:cNvPr>
          <p:cNvSpPr/>
          <p:nvPr/>
        </p:nvSpPr>
        <p:spPr>
          <a:xfrm>
            <a:off x="695324" y="1449387"/>
            <a:ext cx="3384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65" name="Rectangle 64">
            <a:extLst>
              <a:ext uri="{FF2B5EF4-FFF2-40B4-BE49-F238E27FC236}">
                <a16:creationId xmlns:a16="http://schemas.microsoft.com/office/drawing/2014/main" id="{366E7DC2-2B6B-4058-87A6-7160988AFAE1}"/>
              </a:ext>
            </a:extLst>
          </p:cNvPr>
          <p:cNvSpPr/>
          <p:nvPr/>
        </p:nvSpPr>
        <p:spPr>
          <a:xfrm>
            <a:off x="4404233" y="1449387"/>
            <a:ext cx="3384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69" name="Rectangle 68">
            <a:extLst>
              <a:ext uri="{FF2B5EF4-FFF2-40B4-BE49-F238E27FC236}">
                <a16:creationId xmlns:a16="http://schemas.microsoft.com/office/drawing/2014/main" id="{DBF55A22-14E8-4544-8C1B-91DBE2015341}"/>
              </a:ext>
            </a:extLst>
          </p:cNvPr>
          <p:cNvSpPr/>
          <p:nvPr/>
        </p:nvSpPr>
        <p:spPr>
          <a:xfrm>
            <a:off x="8112675" y="1449387"/>
            <a:ext cx="3384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3" name="Rectangle 72">
            <a:extLst>
              <a:ext uri="{FF2B5EF4-FFF2-40B4-BE49-F238E27FC236}">
                <a16:creationId xmlns:a16="http://schemas.microsoft.com/office/drawing/2014/main" id="{1B70DE93-CEC7-4B1A-9ADA-A847D5EF573F}"/>
              </a:ext>
            </a:extLst>
          </p:cNvPr>
          <p:cNvSpPr/>
          <p:nvPr/>
        </p:nvSpPr>
        <p:spPr>
          <a:xfrm>
            <a:off x="695324" y="3884543"/>
            <a:ext cx="3384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7" name="Rectangle 76">
            <a:extLst>
              <a:ext uri="{FF2B5EF4-FFF2-40B4-BE49-F238E27FC236}">
                <a16:creationId xmlns:a16="http://schemas.microsoft.com/office/drawing/2014/main" id="{F04E2BFA-9336-41EB-A85B-76B2271E9151}"/>
              </a:ext>
            </a:extLst>
          </p:cNvPr>
          <p:cNvSpPr/>
          <p:nvPr/>
        </p:nvSpPr>
        <p:spPr>
          <a:xfrm>
            <a:off x="4404233" y="3884543"/>
            <a:ext cx="3384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81" name="Rectangle 80">
            <a:extLst>
              <a:ext uri="{FF2B5EF4-FFF2-40B4-BE49-F238E27FC236}">
                <a16:creationId xmlns:a16="http://schemas.microsoft.com/office/drawing/2014/main" id="{CAFACAD1-A5E9-4CAA-B4B6-969EBA7D7331}"/>
              </a:ext>
            </a:extLst>
          </p:cNvPr>
          <p:cNvSpPr/>
          <p:nvPr/>
        </p:nvSpPr>
        <p:spPr>
          <a:xfrm>
            <a:off x="8112675" y="3884543"/>
            <a:ext cx="3384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6" name="Rounded Rectangle 5">
            <a:extLst>
              <a:ext uri="{FF2B5EF4-FFF2-40B4-BE49-F238E27FC236}">
                <a16:creationId xmlns:a16="http://schemas.microsoft.com/office/drawing/2014/main" id="{B4D0DA2B-D9EF-4275-8D6E-FA7868010588}"/>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8" name="Rounded Rectangle 7">
            <a:extLst>
              <a:ext uri="{FF2B5EF4-FFF2-40B4-BE49-F238E27FC236}">
                <a16:creationId xmlns:a16="http://schemas.microsoft.com/office/drawing/2014/main" id="{C54FF1A2-5FC6-4BCF-8A9B-AD2D51E1C3C3}"/>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3" name="Rounded Rectangle 5">
            <a:extLst>
              <a:ext uri="{FF2B5EF4-FFF2-40B4-BE49-F238E27FC236}">
                <a16:creationId xmlns:a16="http://schemas.microsoft.com/office/drawing/2014/main" id="{23F2ADBE-4805-4B32-8A2B-EB8954430169}"/>
              </a:ext>
            </a:extLst>
          </p:cNvPr>
          <p:cNvSpPr/>
          <p:nvPr userDrawn="1"/>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7" name="Rounded Rectangle 7">
            <a:extLst>
              <a:ext uri="{FF2B5EF4-FFF2-40B4-BE49-F238E27FC236}">
                <a16:creationId xmlns:a16="http://schemas.microsoft.com/office/drawing/2014/main" id="{B49C3773-C9FC-4682-BBC2-99C8232F2F12}"/>
              </a:ext>
            </a:extLst>
          </p:cNvPr>
          <p:cNvSpPr/>
          <p:nvPr userDrawn="1"/>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33" name="Picture Placeholder 13">
            <a:extLst>
              <a:ext uri="{FF2B5EF4-FFF2-40B4-BE49-F238E27FC236}">
                <a16:creationId xmlns:a16="http://schemas.microsoft.com/office/drawing/2014/main" id="{594B4972-9FCE-46E2-8144-7FD61D7CB495}"/>
              </a:ext>
            </a:extLst>
          </p:cNvPr>
          <p:cNvSpPr>
            <a:spLocks noGrp="1"/>
          </p:cNvSpPr>
          <p:nvPr>
            <p:ph type="pic" sz="quarter" idx="41"/>
          </p:nvPr>
        </p:nvSpPr>
        <p:spPr>
          <a:xfrm>
            <a:off x="912123" y="1671019"/>
            <a:ext cx="754239" cy="75423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66" name="Picture Placeholder 13">
            <a:extLst>
              <a:ext uri="{FF2B5EF4-FFF2-40B4-BE49-F238E27FC236}">
                <a16:creationId xmlns:a16="http://schemas.microsoft.com/office/drawing/2014/main" id="{D54F75F1-C57D-4864-9A36-3A1797B319B4}"/>
              </a:ext>
            </a:extLst>
          </p:cNvPr>
          <p:cNvSpPr>
            <a:spLocks noGrp="1"/>
          </p:cNvSpPr>
          <p:nvPr>
            <p:ph type="pic" sz="quarter" idx="42"/>
          </p:nvPr>
        </p:nvSpPr>
        <p:spPr>
          <a:xfrm>
            <a:off x="4621032" y="1671019"/>
            <a:ext cx="754239" cy="75423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70" name="Picture Placeholder 13">
            <a:extLst>
              <a:ext uri="{FF2B5EF4-FFF2-40B4-BE49-F238E27FC236}">
                <a16:creationId xmlns:a16="http://schemas.microsoft.com/office/drawing/2014/main" id="{FFCC6C4F-7C33-4DA9-9CB4-5F0F6E3F42D8}"/>
              </a:ext>
            </a:extLst>
          </p:cNvPr>
          <p:cNvSpPr>
            <a:spLocks noGrp="1"/>
          </p:cNvSpPr>
          <p:nvPr>
            <p:ph type="pic" sz="quarter" idx="43"/>
          </p:nvPr>
        </p:nvSpPr>
        <p:spPr>
          <a:xfrm>
            <a:off x="8329474" y="1671019"/>
            <a:ext cx="754239" cy="75423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74" name="Picture Placeholder 13">
            <a:extLst>
              <a:ext uri="{FF2B5EF4-FFF2-40B4-BE49-F238E27FC236}">
                <a16:creationId xmlns:a16="http://schemas.microsoft.com/office/drawing/2014/main" id="{DA2FBEC9-25A9-44CB-9745-4F6F1E3961DB}"/>
              </a:ext>
            </a:extLst>
          </p:cNvPr>
          <p:cNvSpPr>
            <a:spLocks noGrp="1"/>
          </p:cNvSpPr>
          <p:nvPr>
            <p:ph type="pic" sz="quarter" idx="44"/>
          </p:nvPr>
        </p:nvSpPr>
        <p:spPr>
          <a:xfrm>
            <a:off x="912123" y="4106175"/>
            <a:ext cx="754239" cy="75423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78" name="Picture Placeholder 13">
            <a:extLst>
              <a:ext uri="{FF2B5EF4-FFF2-40B4-BE49-F238E27FC236}">
                <a16:creationId xmlns:a16="http://schemas.microsoft.com/office/drawing/2014/main" id="{7AD26581-BAEE-4DA8-B42E-2C29A0BE1E09}"/>
              </a:ext>
            </a:extLst>
          </p:cNvPr>
          <p:cNvSpPr>
            <a:spLocks noGrp="1"/>
          </p:cNvSpPr>
          <p:nvPr>
            <p:ph type="pic" sz="quarter" idx="45"/>
          </p:nvPr>
        </p:nvSpPr>
        <p:spPr>
          <a:xfrm>
            <a:off x="4621033" y="4106175"/>
            <a:ext cx="754239" cy="75423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82" name="Picture Placeholder 13">
            <a:extLst>
              <a:ext uri="{FF2B5EF4-FFF2-40B4-BE49-F238E27FC236}">
                <a16:creationId xmlns:a16="http://schemas.microsoft.com/office/drawing/2014/main" id="{99B45151-F2EB-402A-B85F-DE6617D6771D}"/>
              </a:ext>
            </a:extLst>
          </p:cNvPr>
          <p:cNvSpPr>
            <a:spLocks noGrp="1"/>
          </p:cNvSpPr>
          <p:nvPr>
            <p:ph type="pic" sz="quarter" idx="46"/>
          </p:nvPr>
        </p:nvSpPr>
        <p:spPr>
          <a:xfrm>
            <a:off x="8329475" y="4106175"/>
            <a:ext cx="754239" cy="75423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2" name="Title 3">
            <a:extLst>
              <a:ext uri="{FF2B5EF4-FFF2-40B4-BE49-F238E27FC236}">
                <a16:creationId xmlns:a16="http://schemas.microsoft.com/office/drawing/2014/main" id="{26D63708-1ED4-4548-87A0-41D1B67972AE}"/>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0" name="Text Placeholder 12">
            <a:extLst>
              <a:ext uri="{FF2B5EF4-FFF2-40B4-BE49-F238E27FC236}">
                <a16:creationId xmlns:a16="http://schemas.microsoft.com/office/drawing/2014/main" id="{9E7CA044-F225-42ED-80ED-CFDABBDEA7B0}"/>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4" name="Text Placeholder 12">
            <a:extLst>
              <a:ext uri="{FF2B5EF4-FFF2-40B4-BE49-F238E27FC236}">
                <a16:creationId xmlns:a16="http://schemas.microsoft.com/office/drawing/2014/main" id="{AECE7B39-0A46-443F-8BB2-36EF8E84F233}"/>
              </a:ext>
            </a:extLst>
          </p:cNvPr>
          <p:cNvSpPr>
            <a:spLocks noGrp="1"/>
          </p:cNvSpPr>
          <p:nvPr>
            <p:ph type="body" sz="quarter" idx="11" hasCustomPrompt="1"/>
          </p:nvPr>
        </p:nvSpPr>
        <p:spPr>
          <a:xfrm>
            <a:off x="912124" y="2642475"/>
            <a:ext cx="2900459" cy="246991"/>
          </a:xfrm>
        </p:spPr>
        <p:txBody>
          <a:bodyPr wrap="square" lIns="0" rIns="180000">
            <a:normAutofit/>
          </a:bodyPr>
          <a:lstStyle>
            <a:lvl1pPr marL="15875" indent="-15875" algn="l">
              <a:lnSpc>
                <a:spcPct val="80000"/>
              </a:lnSpc>
              <a:spcBef>
                <a:spcPts val="0"/>
              </a:spcBef>
              <a:buNone/>
              <a:tabLst/>
              <a:defRPr sz="20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35" name="Text Placeholder 12">
            <a:extLst>
              <a:ext uri="{FF2B5EF4-FFF2-40B4-BE49-F238E27FC236}">
                <a16:creationId xmlns:a16="http://schemas.microsoft.com/office/drawing/2014/main" id="{BD1233AC-EBBD-4CA2-9758-33DE40809057}"/>
              </a:ext>
            </a:extLst>
          </p:cNvPr>
          <p:cNvSpPr>
            <a:spLocks noGrp="1"/>
          </p:cNvSpPr>
          <p:nvPr>
            <p:ph type="body" sz="quarter" idx="12" hasCustomPrompt="1"/>
          </p:nvPr>
        </p:nvSpPr>
        <p:spPr>
          <a:xfrm>
            <a:off x="912123" y="2932981"/>
            <a:ext cx="2900459" cy="443839"/>
          </a:xfrm>
        </p:spPr>
        <p:txBody>
          <a:bodyPr wrap="square" lIns="0" rIns="180000">
            <a:normAutofit/>
          </a:bodyPr>
          <a:lstStyle>
            <a:lvl1pPr marL="15875" indent="-15875" algn="l">
              <a:lnSpc>
                <a:spcPct val="80000"/>
              </a:lnSpc>
              <a:spcBef>
                <a:spcPts val="0"/>
              </a:spcBef>
              <a:buNone/>
              <a:tabLst/>
              <a:defRPr sz="16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67" name="Text Placeholder 12">
            <a:extLst>
              <a:ext uri="{FF2B5EF4-FFF2-40B4-BE49-F238E27FC236}">
                <a16:creationId xmlns:a16="http://schemas.microsoft.com/office/drawing/2014/main" id="{BC774F8A-19D9-49D5-A622-C6611CC5C463}"/>
              </a:ext>
            </a:extLst>
          </p:cNvPr>
          <p:cNvSpPr>
            <a:spLocks noGrp="1"/>
          </p:cNvSpPr>
          <p:nvPr>
            <p:ph type="body" sz="quarter" idx="13" hasCustomPrompt="1"/>
          </p:nvPr>
        </p:nvSpPr>
        <p:spPr>
          <a:xfrm>
            <a:off x="4621033" y="2642475"/>
            <a:ext cx="2900459" cy="246991"/>
          </a:xfrm>
        </p:spPr>
        <p:txBody>
          <a:bodyPr wrap="square" lIns="0" rIns="180000">
            <a:normAutofit/>
          </a:bodyPr>
          <a:lstStyle>
            <a:lvl1pPr marL="15875" indent="-15875" algn="l">
              <a:lnSpc>
                <a:spcPct val="80000"/>
              </a:lnSpc>
              <a:spcBef>
                <a:spcPts val="0"/>
              </a:spcBef>
              <a:buNone/>
              <a:tabLst/>
              <a:defRPr sz="20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68" name="Text Placeholder 12">
            <a:extLst>
              <a:ext uri="{FF2B5EF4-FFF2-40B4-BE49-F238E27FC236}">
                <a16:creationId xmlns:a16="http://schemas.microsoft.com/office/drawing/2014/main" id="{8A3B21A8-34A4-474B-A956-5E25B9069A5F}"/>
              </a:ext>
            </a:extLst>
          </p:cNvPr>
          <p:cNvSpPr>
            <a:spLocks noGrp="1"/>
          </p:cNvSpPr>
          <p:nvPr>
            <p:ph type="body" sz="quarter" idx="14" hasCustomPrompt="1"/>
          </p:nvPr>
        </p:nvSpPr>
        <p:spPr>
          <a:xfrm>
            <a:off x="4621032" y="2932981"/>
            <a:ext cx="2900459" cy="443839"/>
          </a:xfrm>
        </p:spPr>
        <p:txBody>
          <a:bodyPr wrap="square" lIns="0" rIns="180000">
            <a:normAutofit/>
          </a:bodyPr>
          <a:lstStyle>
            <a:lvl1pPr marL="15875" indent="-15875" algn="l">
              <a:lnSpc>
                <a:spcPct val="80000"/>
              </a:lnSpc>
              <a:spcBef>
                <a:spcPts val="0"/>
              </a:spcBef>
              <a:buNone/>
              <a:tabLst/>
              <a:defRPr sz="16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71" name="Text Placeholder 12">
            <a:extLst>
              <a:ext uri="{FF2B5EF4-FFF2-40B4-BE49-F238E27FC236}">
                <a16:creationId xmlns:a16="http://schemas.microsoft.com/office/drawing/2014/main" id="{A5B2AE35-E285-405A-BB47-C8666AC265E2}"/>
              </a:ext>
            </a:extLst>
          </p:cNvPr>
          <p:cNvSpPr>
            <a:spLocks noGrp="1"/>
          </p:cNvSpPr>
          <p:nvPr>
            <p:ph type="body" sz="quarter" idx="15" hasCustomPrompt="1"/>
          </p:nvPr>
        </p:nvSpPr>
        <p:spPr>
          <a:xfrm>
            <a:off x="8329475" y="2642475"/>
            <a:ext cx="2900459" cy="246991"/>
          </a:xfrm>
        </p:spPr>
        <p:txBody>
          <a:bodyPr wrap="square" lIns="0" rIns="180000">
            <a:normAutofit/>
          </a:bodyPr>
          <a:lstStyle>
            <a:lvl1pPr marL="15875" indent="-15875" algn="l">
              <a:lnSpc>
                <a:spcPct val="80000"/>
              </a:lnSpc>
              <a:spcBef>
                <a:spcPts val="0"/>
              </a:spcBef>
              <a:buNone/>
              <a:tabLst/>
              <a:defRPr sz="20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72" name="Text Placeholder 12">
            <a:extLst>
              <a:ext uri="{FF2B5EF4-FFF2-40B4-BE49-F238E27FC236}">
                <a16:creationId xmlns:a16="http://schemas.microsoft.com/office/drawing/2014/main" id="{B514C644-C1F2-42B5-AB42-A6AADA687732}"/>
              </a:ext>
            </a:extLst>
          </p:cNvPr>
          <p:cNvSpPr>
            <a:spLocks noGrp="1"/>
          </p:cNvSpPr>
          <p:nvPr>
            <p:ph type="body" sz="quarter" idx="16" hasCustomPrompt="1"/>
          </p:nvPr>
        </p:nvSpPr>
        <p:spPr>
          <a:xfrm>
            <a:off x="8329474" y="2932981"/>
            <a:ext cx="2900459" cy="443839"/>
          </a:xfrm>
        </p:spPr>
        <p:txBody>
          <a:bodyPr wrap="square" lIns="0" rIns="180000">
            <a:normAutofit/>
          </a:bodyPr>
          <a:lstStyle>
            <a:lvl1pPr marL="15875" indent="-15875" algn="l">
              <a:lnSpc>
                <a:spcPct val="80000"/>
              </a:lnSpc>
              <a:spcBef>
                <a:spcPts val="0"/>
              </a:spcBef>
              <a:buNone/>
              <a:tabLst/>
              <a:defRPr sz="16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75" name="Text Placeholder 12">
            <a:extLst>
              <a:ext uri="{FF2B5EF4-FFF2-40B4-BE49-F238E27FC236}">
                <a16:creationId xmlns:a16="http://schemas.microsoft.com/office/drawing/2014/main" id="{AFDB6FFC-71C8-42C1-BF31-12CC0908D1F3}"/>
              </a:ext>
            </a:extLst>
          </p:cNvPr>
          <p:cNvSpPr>
            <a:spLocks noGrp="1"/>
          </p:cNvSpPr>
          <p:nvPr>
            <p:ph type="body" sz="quarter" idx="17" hasCustomPrompt="1"/>
          </p:nvPr>
        </p:nvSpPr>
        <p:spPr>
          <a:xfrm>
            <a:off x="912124" y="5077631"/>
            <a:ext cx="2900459" cy="246991"/>
          </a:xfrm>
        </p:spPr>
        <p:txBody>
          <a:bodyPr wrap="square" lIns="0" rIns="180000">
            <a:normAutofit/>
          </a:bodyPr>
          <a:lstStyle>
            <a:lvl1pPr marL="15875" indent="-15875" algn="l">
              <a:lnSpc>
                <a:spcPct val="80000"/>
              </a:lnSpc>
              <a:spcBef>
                <a:spcPts val="0"/>
              </a:spcBef>
              <a:buNone/>
              <a:tabLst/>
              <a:defRPr sz="20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76" name="Text Placeholder 12">
            <a:extLst>
              <a:ext uri="{FF2B5EF4-FFF2-40B4-BE49-F238E27FC236}">
                <a16:creationId xmlns:a16="http://schemas.microsoft.com/office/drawing/2014/main" id="{7B62ED8D-A410-4897-A534-989276A0CC3F}"/>
              </a:ext>
            </a:extLst>
          </p:cNvPr>
          <p:cNvSpPr>
            <a:spLocks noGrp="1"/>
          </p:cNvSpPr>
          <p:nvPr>
            <p:ph type="body" sz="quarter" idx="18" hasCustomPrompt="1"/>
          </p:nvPr>
        </p:nvSpPr>
        <p:spPr>
          <a:xfrm>
            <a:off x="912123" y="5368137"/>
            <a:ext cx="2900459" cy="443839"/>
          </a:xfrm>
        </p:spPr>
        <p:txBody>
          <a:bodyPr wrap="square" lIns="0" rIns="180000">
            <a:normAutofit/>
          </a:bodyPr>
          <a:lstStyle>
            <a:lvl1pPr marL="15875" indent="-15875" algn="l">
              <a:lnSpc>
                <a:spcPct val="80000"/>
              </a:lnSpc>
              <a:spcBef>
                <a:spcPts val="0"/>
              </a:spcBef>
              <a:buNone/>
              <a:tabLst/>
              <a:defRPr sz="16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79" name="Text Placeholder 12">
            <a:extLst>
              <a:ext uri="{FF2B5EF4-FFF2-40B4-BE49-F238E27FC236}">
                <a16:creationId xmlns:a16="http://schemas.microsoft.com/office/drawing/2014/main" id="{FA59799E-82F5-49AF-86B2-1D7084007F6D}"/>
              </a:ext>
            </a:extLst>
          </p:cNvPr>
          <p:cNvSpPr>
            <a:spLocks noGrp="1"/>
          </p:cNvSpPr>
          <p:nvPr>
            <p:ph type="body" sz="quarter" idx="19" hasCustomPrompt="1"/>
          </p:nvPr>
        </p:nvSpPr>
        <p:spPr>
          <a:xfrm>
            <a:off x="4621033" y="5077631"/>
            <a:ext cx="2900459" cy="246991"/>
          </a:xfrm>
        </p:spPr>
        <p:txBody>
          <a:bodyPr wrap="square" lIns="0" rIns="180000">
            <a:normAutofit/>
          </a:bodyPr>
          <a:lstStyle>
            <a:lvl1pPr marL="15875" indent="-15875" algn="l">
              <a:lnSpc>
                <a:spcPct val="80000"/>
              </a:lnSpc>
              <a:spcBef>
                <a:spcPts val="0"/>
              </a:spcBef>
              <a:buNone/>
              <a:tabLst/>
              <a:defRPr sz="20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80" name="Text Placeholder 12">
            <a:extLst>
              <a:ext uri="{FF2B5EF4-FFF2-40B4-BE49-F238E27FC236}">
                <a16:creationId xmlns:a16="http://schemas.microsoft.com/office/drawing/2014/main" id="{ED4DA7A1-C684-4FA6-B8E5-C01364FEBD79}"/>
              </a:ext>
            </a:extLst>
          </p:cNvPr>
          <p:cNvSpPr>
            <a:spLocks noGrp="1"/>
          </p:cNvSpPr>
          <p:nvPr>
            <p:ph type="body" sz="quarter" idx="20" hasCustomPrompt="1"/>
          </p:nvPr>
        </p:nvSpPr>
        <p:spPr>
          <a:xfrm>
            <a:off x="4621032" y="5368137"/>
            <a:ext cx="2900459" cy="443839"/>
          </a:xfrm>
        </p:spPr>
        <p:txBody>
          <a:bodyPr wrap="square" lIns="0" rIns="180000">
            <a:normAutofit/>
          </a:bodyPr>
          <a:lstStyle>
            <a:lvl1pPr marL="15875" indent="-15875" algn="l">
              <a:lnSpc>
                <a:spcPct val="80000"/>
              </a:lnSpc>
              <a:spcBef>
                <a:spcPts val="0"/>
              </a:spcBef>
              <a:buNone/>
              <a:tabLst/>
              <a:defRPr sz="16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83" name="Text Placeholder 12">
            <a:extLst>
              <a:ext uri="{FF2B5EF4-FFF2-40B4-BE49-F238E27FC236}">
                <a16:creationId xmlns:a16="http://schemas.microsoft.com/office/drawing/2014/main" id="{338D7849-3122-4BA4-B7A8-DC96BD15921C}"/>
              </a:ext>
            </a:extLst>
          </p:cNvPr>
          <p:cNvSpPr>
            <a:spLocks noGrp="1"/>
          </p:cNvSpPr>
          <p:nvPr>
            <p:ph type="body" sz="quarter" idx="21" hasCustomPrompt="1"/>
          </p:nvPr>
        </p:nvSpPr>
        <p:spPr>
          <a:xfrm>
            <a:off x="8329475" y="5077631"/>
            <a:ext cx="2900459" cy="246991"/>
          </a:xfrm>
        </p:spPr>
        <p:txBody>
          <a:bodyPr wrap="square" lIns="0" rIns="180000">
            <a:normAutofit/>
          </a:bodyPr>
          <a:lstStyle>
            <a:lvl1pPr marL="15875" indent="-15875" algn="l">
              <a:lnSpc>
                <a:spcPct val="80000"/>
              </a:lnSpc>
              <a:spcBef>
                <a:spcPts val="0"/>
              </a:spcBef>
              <a:buNone/>
              <a:tabLst/>
              <a:defRPr sz="20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84" name="Text Placeholder 12">
            <a:extLst>
              <a:ext uri="{FF2B5EF4-FFF2-40B4-BE49-F238E27FC236}">
                <a16:creationId xmlns:a16="http://schemas.microsoft.com/office/drawing/2014/main" id="{BB26BF48-4F9F-453C-B44A-E73BC8DE516C}"/>
              </a:ext>
            </a:extLst>
          </p:cNvPr>
          <p:cNvSpPr>
            <a:spLocks noGrp="1"/>
          </p:cNvSpPr>
          <p:nvPr>
            <p:ph type="body" sz="quarter" idx="22" hasCustomPrompt="1"/>
          </p:nvPr>
        </p:nvSpPr>
        <p:spPr>
          <a:xfrm>
            <a:off x="8329474" y="5368137"/>
            <a:ext cx="2900459" cy="443839"/>
          </a:xfrm>
        </p:spPr>
        <p:txBody>
          <a:bodyPr wrap="square" lIns="0" rIns="180000">
            <a:normAutofit/>
          </a:bodyPr>
          <a:lstStyle>
            <a:lvl1pPr marL="15875" indent="-15875" algn="l">
              <a:lnSpc>
                <a:spcPct val="80000"/>
              </a:lnSpc>
              <a:spcBef>
                <a:spcPts val="0"/>
              </a:spcBef>
              <a:buNone/>
              <a:tabLst/>
              <a:defRPr sz="16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9" name="Text Placeholder 12">
            <a:extLst>
              <a:ext uri="{FF2B5EF4-FFF2-40B4-BE49-F238E27FC236}">
                <a16:creationId xmlns:a16="http://schemas.microsoft.com/office/drawing/2014/main" id="{DAC775B7-F664-48DA-B694-B71D3192197B}"/>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5" name="Footer Placeholder 3">
            <a:extLst>
              <a:ext uri="{FF2B5EF4-FFF2-40B4-BE49-F238E27FC236}">
                <a16:creationId xmlns:a16="http://schemas.microsoft.com/office/drawing/2014/main" id="{5F3B0545-AAEC-4B80-990D-777A7C2905AE}"/>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4" name="Slide Number Placeholder 5">
            <a:extLst>
              <a:ext uri="{FF2B5EF4-FFF2-40B4-BE49-F238E27FC236}">
                <a16:creationId xmlns:a16="http://schemas.microsoft.com/office/drawing/2014/main" id="{7BA5273C-1BB1-4C99-A2FA-F8D6AFFE93F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1092106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m - 8 Peopl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B55C318-02AC-4C16-A571-16BB834E0A6B}"/>
              </a:ext>
            </a:extLst>
          </p:cNvPr>
          <p:cNvSpPr/>
          <p:nvPr/>
        </p:nvSpPr>
        <p:spPr>
          <a:xfrm>
            <a:off x="695324" y="1449387"/>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91" name="Rectangle 90">
            <a:extLst>
              <a:ext uri="{FF2B5EF4-FFF2-40B4-BE49-F238E27FC236}">
                <a16:creationId xmlns:a16="http://schemas.microsoft.com/office/drawing/2014/main" id="{AA94F94F-A612-4272-89BD-4518E3DA192B}"/>
              </a:ext>
            </a:extLst>
          </p:cNvPr>
          <p:cNvSpPr/>
          <p:nvPr/>
        </p:nvSpPr>
        <p:spPr>
          <a:xfrm>
            <a:off x="3479773" y="1449387"/>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95" name="Rectangle 94">
            <a:extLst>
              <a:ext uri="{FF2B5EF4-FFF2-40B4-BE49-F238E27FC236}">
                <a16:creationId xmlns:a16="http://schemas.microsoft.com/office/drawing/2014/main" id="{ECB5ACB1-D318-4881-934E-85647E99C463}"/>
              </a:ext>
            </a:extLst>
          </p:cNvPr>
          <p:cNvSpPr/>
          <p:nvPr/>
        </p:nvSpPr>
        <p:spPr>
          <a:xfrm>
            <a:off x="6264222" y="1449387"/>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99" name="Rectangle 98">
            <a:extLst>
              <a:ext uri="{FF2B5EF4-FFF2-40B4-BE49-F238E27FC236}">
                <a16:creationId xmlns:a16="http://schemas.microsoft.com/office/drawing/2014/main" id="{B0CC64F3-613C-4ED3-8B06-BD9050CE2841}"/>
              </a:ext>
            </a:extLst>
          </p:cNvPr>
          <p:cNvSpPr/>
          <p:nvPr/>
        </p:nvSpPr>
        <p:spPr>
          <a:xfrm>
            <a:off x="9048671" y="1449387"/>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03" name="Rectangle 102">
            <a:extLst>
              <a:ext uri="{FF2B5EF4-FFF2-40B4-BE49-F238E27FC236}">
                <a16:creationId xmlns:a16="http://schemas.microsoft.com/office/drawing/2014/main" id="{BF478AF9-762C-4DE2-8DC2-F69400996ED5}"/>
              </a:ext>
            </a:extLst>
          </p:cNvPr>
          <p:cNvSpPr/>
          <p:nvPr/>
        </p:nvSpPr>
        <p:spPr>
          <a:xfrm>
            <a:off x="695324" y="3884543"/>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07" name="Rectangle 106">
            <a:extLst>
              <a:ext uri="{FF2B5EF4-FFF2-40B4-BE49-F238E27FC236}">
                <a16:creationId xmlns:a16="http://schemas.microsoft.com/office/drawing/2014/main" id="{D06AC039-EE35-4612-945B-68AEDD603B81}"/>
              </a:ext>
            </a:extLst>
          </p:cNvPr>
          <p:cNvSpPr/>
          <p:nvPr/>
        </p:nvSpPr>
        <p:spPr>
          <a:xfrm>
            <a:off x="3479773" y="3884543"/>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1" name="Rectangle 110">
            <a:extLst>
              <a:ext uri="{FF2B5EF4-FFF2-40B4-BE49-F238E27FC236}">
                <a16:creationId xmlns:a16="http://schemas.microsoft.com/office/drawing/2014/main" id="{6D40C95D-2CE9-4417-AE95-2CEDB4504F64}"/>
              </a:ext>
            </a:extLst>
          </p:cNvPr>
          <p:cNvSpPr/>
          <p:nvPr/>
        </p:nvSpPr>
        <p:spPr>
          <a:xfrm>
            <a:off x="6264222" y="3884543"/>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5" name="Rectangle 114">
            <a:extLst>
              <a:ext uri="{FF2B5EF4-FFF2-40B4-BE49-F238E27FC236}">
                <a16:creationId xmlns:a16="http://schemas.microsoft.com/office/drawing/2014/main" id="{C277EB6B-D76E-430C-8E63-80735CB9858B}"/>
              </a:ext>
            </a:extLst>
          </p:cNvPr>
          <p:cNvSpPr/>
          <p:nvPr/>
        </p:nvSpPr>
        <p:spPr>
          <a:xfrm>
            <a:off x="9048671" y="3884543"/>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5" name="Rounded Rectangle 4">
            <a:extLst>
              <a:ext uri="{FF2B5EF4-FFF2-40B4-BE49-F238E27FC236}">
                <a16:creationId xmlns:a16="http://schemas.microsoft.com/office/drawing/2014/main" id="{FEE7E41C-7D67-4D4E-A625-EC0D43A4FC2A}"/>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6" name="Rounded Rectangle 5">
            <a:extLst>
              <a:ext uri="{FF2B5EF4-FFF2-40B4-BE49-F238E27FC236}">
                <a16:creationId xmlns:a16="http://schemas.microsoft.com/office/drawing/2014/main" id="{28F8D741-90A3-4F9A-AAE6-0D9FAE20E550}"/>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Rounded Rectangle 4">
            <a:extLst>
              <a:ext uri="{FF2B5EF4-FFF2-40B4-BE49-F238E27FC236}">
                <a16:creationId xmlns:a16="http://schemas.microsoft.com/office/drawing/2014/main" id="{489580BF-BCE7-4AF3-8CF9-81E9BE423DBA}"/>
              </a:ext>
            </a:extLst>
          </p:cNvPr>
          <p:cNvSpPr/>
          <p:nvPr userDrawn="1"/>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9" name="Rounded Rectangle 5">
            <a:extLst>
              <a:ext uri="{FF2B5EF4-FFF2-40B4-BE49-F238E27FC236}">
                <a16:creationId xmlns:a16="http://schemas.microsoft.com/office/drawing/2014/main" id="{E8C6F047-AF39-49C4-8E4B-D50F00ECA5D7}"/>
              </a:ext>
            </a:extLst>
          </p:cNvPr>
          <p:cNvSpPr/>
          <p:nvPr userDrawn="1"/>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87" name="Picture Placeholder 13">
            <a:extLst>
              <a:ext uri="{FF2B5EF4-FFF2-40B4-BE49-F238E27FC236}">
                <a16:creationId xmlns:a16="http://schemas.microsoft.com/office/drawing/2014/main" id="{07D68A72-1296-4C59-A4FF-513C75CBB2C2}"/>
              </a:ext>
            </a:extLst>
          </p:cNvPr>
          <p:cNvSpPr>
            <a:spLocks noGrp="1"/>
          </p:cNvSpPr>
          <p:nvPr>
            <p:ph type="pic" sz="quarter" idx="41"/>
          </p:nvPr>
        </p:nvSpPr>
        <p:spPr>
          <a:xfrm>
            <a:off x="912124" y="1671019"/>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92" name="Picture Placeholder 13">
            <a:extLst>
              <a:ext uri="{FF2B5EF4-FFF2-40B4-BE49-F238E27FC236}">
                <a16:creationId xmlns:a16="http://schemas.microsoft.com/office/drawing/2014/main" id="{E43144C0-18DF-42E4-9DBB-14518CADBDE5}"/>
              </a:ext>
            </a:extLst>
          </p:cNvPr>
          <p:cNvSpPr>
            <a:spLocks noGrp="1"/>
          </p:cNvSpPr>
          <p:nvPr>
            <p:ph type="pic" sz="quarter" idx="42"/>
          </p:nvPr>
        </p:nvSpPr>
        <p:spPr>
          <a:xfrm>
            <a:off x="3696573" y="1671019"/>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96" name="Picture Placeholder 13">
            <a:extLst>
              <a:ext uri="{FF2B5EF4-FFF2-40B4-BE49-F238E27FC236}">
                <a16:creationId xmlns:a16="http://schemas.microsoft.com/office/drawing/2014/main" id="{FC607297-0C00-4B14-B4FE-C2B4AF4BE166}"/>
              </a:ext>
            </a:extLst>
          </p:cNvPr>
          <p:cNvSpPr>
            <a:spLocks noGrp="1"/>
          </p:cNvSpPr>
          <p:nvPr>
            <p:ph type="pic" sz="quarter" idx="43"/>
          </p:nvPr>
        </p:nvSpPr>
        <p:spPr>
          <a:xfrm>
            <a:off x="6481022" y="1671019"/>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100" name="Picture Placeholder 13">
            <a:extLst>
              <a:ext uri="{FF2B5EF4-FFF2-40B4-BE49-F238E27FC236}">
                <a16:creationId xmlns:a16="http://schemas.microsoft.com/office/drawing/2014/main" id="{EC8F43E6-D3D3-4BE2-9DE4-B3A72916B8CC}"/>
              </a:ext>
            </a:extLst>
          </p:cNvPr>
          <p:cNvSpPr>
            <a:spLocks noGrp="1"/>
          </p:cNvSpPr>
          <p:nvPr>
            <p:ph type="pic" sz="quarter" idx="44"/>
          </p:nvPr>
        </p:nvSpPr>
        <p:spPr>
          <a:xfrm>
            <a:off x="9265471" y="1671019"/>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104" name="Picture Placeholder 13">
            <a:extLst>
              <a:ext uri="{FF2B5EF4-FFF2-40B4-BE49-F238E27FC236}">
                <a16:creationId xmlns:a16="http://schemas.microsoft.com/office/drawing/2014/main" id="{1F0994F4-37DD-4B75-8FB3-CE6EC6BCD65F}"/>
              </a:ext>
            </a:extLst>
          </p:cNvPr>
          <p:cNvSpPr>
            <a:spLocks noGrp="1"/>
          </p:cNvSpPr>
          <p:nvPr>
            <p:ph type="pic" sz="quarter" idx="45"/>
          </p:nvPr>
        </p:nvSpPr>
        <p:spPr>
          <a:xfrm>
            <a:off x="912124" y="4106175"/>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108" name="Picture Placeholder 13">
            <a:extLst>
              <a:ext uri="{FF2B5EF4-FFF2-40B4-BE49-F238E27FC236}">
                <a16:creationId xmlns:a16="http://schemas.microsoft.com/office/drawing/2014/main" id="{08EF11D5-9082-4228-84E4-11934EA035BD}"/>
              </a:ext>
            </a:extLst>
          </p:cNvPr>
          <p:cNvSpPr>
            <a:spLocks noGrp="1"/>
          </p:cNvSpPr>
          <p:nvPr>
            <p:ph type="pic" sz="quarter" idx="46"/>
          </p:nvPr>
        </p:nvSpPr>
        <p:spPr>
          <a:xfrm>
            <a:off x="3696573" y="4106175"/>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112" name="Picture Placeholder 13">
            <a:extLst>
              <a:ext uri="{FF2B5EF4-FFF2-40B4-BE49-F238E27FC236}">
                <a16:creationId xmlns:a16="http://schemas.microsoft.com/office/drawing/2014/main" id="{92C9AF36-57A7-420E-83FC-D1163D1CDD53}"/>
              </a:ext>
            </a:extLst>
          </p:cNvPr>
          <p:cNvSpPr>
            <a:spLocks noGrp="1"/>
          </p:cNvSpPr>
          <p:nvPr>
            <p:ph type="pic" sz="quarter" idx="47"/>
          </p:nvPr>
        </p:nvSpPr>
        <p:spPr>
          <a:xfrm>
            <a:off x="6481022" y="4106175"/>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116" name="Picture Placeholder 13">
            <a:extLst>
              <a:ext uri="{FF2B5EF4-FFF2-40B4-BE49-F238E27FC236}">
                <a16:creationId xmlns:a16="http://schemas.microsoft.com/office/drawing/2014/main" id="{78108E4F-1793-4DCC-802C-9D1CB017F7FC}"/>
              </a:ext>
            </a:extLst>
          </p:cNvPr>
          <p:cNvSpPr>
            <a:spLocks noGrp="1"/>
          </p:cNvSpPr>
          <p:nvPr>
            <p:ph type="pic" sz="quarter" idx="48"/>
          </p:nvPr>
        </p:nvSpPr>
        <p:spPr>
          <a:xfrm>
            <a:off x="9265471" y="4106175"/>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14" name="Title 3">
            <a:extLst>
              <a:ext uri="{FF2B5EF4-FFF2-40B4-BE49-F238E27FC236}">
                <a16:creationId xmlns:a16="http://schemas.microsoft.com/office/drawing/2014/main" id="{B3E639E8-D654-4213-B12D-05CE0156B3F7}"/>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7" name="Text Placeholder 12">
            <a:extLst>
              <a:ext uri="{FF2B5EF4-FFF2-40B4-BE49-F238E27FC236}">
                <a16:creationId xmlns:a16="http://schemas.microsoft.com/office/drawing/2014/main" id="{F7EBF296-EBC2-4EF6-A35E-1E377057A96F}"/>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88" name="Text Placeholder 12">
            <a:extLst>
              <a:ext uri="{FF2B5EF4-FFF2-40B4-BE49-F238E27FC236}">
                <a16:creationId xmlns:a16="http://schemas.microsoft.com/office/drawing/2014/main" id="{5FDBF47C-4A70-4DAF-A173-4E909E9B0787}"/>
              </a:ext>
            </a:extLst>
          </p:cNvPr>
          <p:cNvSpPr>
            <a:spLocks noGrp="1"/>
          </p:cNvSpPr>
          <p:nvPr>
            <p:ph type="body" sz="quarter" idx="11" hasCustomPrompt="1"/>
          </p:nvPr>
        </p:nvSpPr>
        <p:spPr>
          <a:xfrm>
            <a:off x="912124" y="2642475"/>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89" name="Text Placeholder 12">
            <a:extLst>
              <a:ext uri="{FF2B5EF4-FFF2-40B4-BE49-F238E27FC236}">
                <a16:creationId xmlns:a16="http://schemas.microsoft.com/office/drawing/2014/main" id="{3F8839C7-95D3-43CC-81F1-1F79CBD4D55F}"/>
              </a:ext>
            </a:extLst>
          </p:cNvPr>
          <p:cNvSpPr>
            <a:spLocks noGrp="1"/>
          </p:cNvSpPr>
          <p:nvPr>
            <p:ph type="body" sz="quarter" idx="12" hasCustomPrompt="1"/>
          </p:nvPr>
        </p:nvSpPr>
        <p:spPr>
          <a:xfrm>
            <a:off x="912123" y="2932981"/>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93" name="Text Placeholder 12">
            <a:extLst>
              <a:ext uri="{FF2B5EF4-FFF2-40B4-BE49-F238E27FC236}">
                <a16:creationId xmlns:a16="http://schemas.microsoft.com/office/drawing/2014/main" id="{13F3F1D0-D715-4A97-A505-BF59F282D874}"/>
              </a:ext>
            </a:extLst>
          </p:cNvPr>
          <p:cNvSpPr>
            <a:spLocks noGrp="1"/>
          </p:cNvSpPr>
          <p:nvPr>
            <p:ph type="body" sz="quarter" idx="13" hasCustomPrompt="1"/>
          </p:nvPr>
        </p:nvSpPr>
        <p:spPr>
          <a:xfrm>
            <a:off x="3696573" y="2642475"/>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94" name="Text Placeholder 12">
            <a:extLst>
              <a:ext uri="{FF2B5EF4-FFF2-40B4-BE49-F238E27FC236}">
                <a16:creationId xmlns:a16="http://schemas.microsoft.com/office/drawing/2014/main" id="{EA2FEC14-7D87-49F7-99D5-73AABA848DF4}"/>
              </a:ext>
            </a:extLst>
          </p:cNvPr>
          <p:cNvSpPr>
            <a:spLocks noGrp="1"/>
          </p:cNvSpPr>
          <p:nvPr>
            <p:ph type="body" sz="quarter" idx="14" hasCustomPrompt="1"/>
          </p:nvPr>
        </p:nvSpPr>
        <p:spPr>
          <a:xfrm>
            <a:off x="3696572" y="2932981"/>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97" name="Text Placeholder 12">
            <a:extLst>
              <a:ext uri="{FF2B5EF4-FFF2-40B4-BE49-F238E27FC236}">
                <a16:creationId xmlns:a16="http://schemas.microsoft.com/office/drawing/2014/main" id="{4C6831F4-D7CF-4E32-92FD-D4F53C2D08DD}"/>
              </a:ext>
            </a:extLst>
          </p:cNvPr>
          <p:cNvSpPr>
            <a:spLocks noGrp="1"/>
          </p:cNvSpPr>
          <p:nvPr>
            <p:ph type="body" sz="quarter" idx="15" hasCustomPrompt="1"/>
          </p:nvPr>
        </p:nvSpPr>
        <p:spPr>
          <a:xfrm>
            <a:off x="6481022" y="2642475"/>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98" name="Text Placeholder 12">
            <a:extLst>
              <a:ext uri="{FF2B5EF4-FFF2-40B4-BE49-F238E27FC236}">
                <a16:creationId xmlns:a16="http://schemas.microsoft.com/office/drawing/2014/main" id="{2075AC39-75A0-4070-B70D-24957544D4B6}"/>
              </a:ext>
            </a:extLst>
          </p:cNvPr>
          <p:cNvSpPr>
            <a:spLocks noGrp="1"/>
          </p:cNvSpPr>
          <p:nvPr>
            <p:ph type="body" sz="quarter" idx="16" hasCustomPrompt="1"/>
          </p:nvPr>
        </p:nvSpPr>
        <p:spPr>
          <a:xfrm>
            <a:off x="6481021" y="2932981"/>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101" name="Text Placeholder 12">
            <a:extLst>
              <a:ext uri="{FF2B5EF4-FFF2-40B4-BE49-F238E27FC236}">
                <a16:creationId xmlns:a16="http://schemas.microsoft.com/office/drawing/2014/main" id="{62DC193D-1C18-4D54-917F-8534A877EF48}"/>
              </a:ext>
            </a:extLst>
          </p:cNvPr>
          <p:cNvSpPr>
            <a:spLocks noGrp="1"/>
          </p:cNvSpPr>
          <p:nvPr>
            <p:ph type="body" sz="quarter" idx="17" hasCustomPrompt="1"/>
          </p:nvPr>
        </p:nvSpPr>
        <p:spPr>
          <a:xfrm>
            <a:off x="9265471" y="2642475"/>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102" name="Text Placeholder 12">
            <a:extLst>
              <a:ext uri="{FF2B5EF4-FFF2-40B4-BE49-F238E27FC236}">
                <a16:creationId xmlns:a16="http://schemas.microsoft.com/office/drawing/2014/main" id="{E3C2F48C-F548-42A0-9FEE-0A5DDF19C758}"/>
              </a:ext>
            </a:extLst>
          </p:cNvPr>
          <p:cNvSpPr>
            <a:spLocks noGrp="1"/>
          </p:cNvSpPr>
          <p:nvPr>
            <p:ph type="body" sz="quarter" idx="18" hasCustomPrompt="1"/>
          </p:nvPr>
        </p:nvSpPr>
        <p:spPr>
          <a:xfrm>
            <a:off x="9265470" y="2932981"/>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105" name="Text Placeholder 12">
            <a:extLst>
              <a:ext uri="{FF2B5EF4-FFF2-40B4-BE49-F238E27FC236}">
                <a16:creationId xmlns:a16="http://schemas.microsoft.com/office/drawing/2014/main" id="{CCFD3C11-7094-4EA0-99D4-03D39F6AA487}"/>
              </a:ext>
            </a:extLst>
          </p:cNvPr>
          <p:cNvSpPr>
            <a:spLocks noGrp="1"/>
          </p:cNvSpPr>
          <p:nvPr>
            <p:ph type="body" sz="quarter" idx="19" hasCustomPrompt="1"/>
          </p:nvPr>
        </p:nvSpPr>
        <p:spPr>
          <a:xfrm>
            <a:off x="912124" y="5077631"/>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106" name="Text Placeholder 12">
            <a:extLst>
              <a:ext uri="{FF2B5EF4-FFF2-40B4-BE49-F238E27FC236}">
                <a16:creationId xmlns:a16="http://schemas.microsoft.com/office/drawing/2014/main" id="{4BC26969-1215-4E5C-BA43-0A6B5969FE47}"/>
              </a:ext>
            </a:extLst>
          </p:cNvPr>
          <p:cNvSpPr>
            <a:spLocks noGrp="1"/>
          </p:cNvSpPr>
          <p:nvPr>
            <p:ph type="body" sz="quarter" idx="20" hasCustomPrompt="1"/>
          </p:nvPr>
        </p:nvSpPr>
        <p:spPr>
          <a:xfrm>
            <a:off x="912123" y="5368137"/>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109" name="Text Placeholder 12">
            <a:extLst>
              <a:ext uri="{FF2B5EF4-FFF2-40B4-BE49-F238E27FC236}">
                <a16:creationId xmlns:a16="http://schemas.microsoft.com/office/drawing/2014/main" id="{56F8748C-1766-4861-BA13-2ABCB8388E00}"/>
              </a:ext>
            </a:extLst>
          </p:cNvPr>
          <p:cNvSpPr>
            <a:spLocks noGrp="1"/>
          </p:cNvSpPr>
          <p:nvPr>
            <p:ph type="body" sz="quarter" idx="21" hasCustomPrompt="1"/>
          </p:nvPr>
        </p:nvSpPr>
        <p:spPr>
          <a:xfrm>
            <a:off x="3696573" y="5077631"/>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110" name="Text Placeholder 12">
            <a:extLst>
              <a:ext uri="{FF2B5EF4-FFF2-40B4-BE49-F238E27FC236}">
                <a16:creationId xmlns:a16="http://schemas.microsoft.com/office/drawing/2014/main" id="{25F64EB8-9D40-480E-888D-A04144BE0C31}"/>
              </a:ext>
            </a:extLst>
          </p:cNvPr>
          <p:cNvSpPr>
            <a:spLocks noGrp="1"/>
          </p:cNvSpPr>
          <p:nvPr>
            <p:ph type="body" sz="quarter" idx="22" hasCustomPrompt="1"/>
          </p:nvPr>
        </p:nvSpPr>
        <p:spPr>
          <a:xfrm>
            <a:off x="3696572" y="5368137"/>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113" name="Text Placeholder 12">
            <a:extLst>
              <a:ext uri="{FF2B5EF4-FFF2-40B4-BE49-F238E27FC236}">
                <a16:creationId xmlns:a16="http://schemas.microsoft.com/office/drawing/2014/main" id="{50C7CBDB-639F-4AE3-A72F-9F88D0994E59}"/>
              </a:ext>
            </a:extLst>
          </p:cNvPr>
          <p:cNvSpPr>
            <a:spLocks noGrp="1"/>
          </p:cNvSpPr>
          <p:nvPr>
            <p:ph type="body" sz="quarter" idx="23" hasCustomPrompt="1"/>
          </p:nvPr>
        </p:nvSpPr>
        <p:spPr>
          <a:xfrm>
            <a:off x="6481022" y="5077631"/>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114" name="Text Placeholder 12">
            <a:extLst>
              <a:ext uri="{FF2B5EF4-FFF2-40B4-BE49-F238E27FC236}">
                <a16:creationId xmlns:a16="http://schemas.microsoft.com/office/drawing/2014/main" id="{E4077502-F28B-405E-82D6-308DD280186C}"/>
              </a:ext>
            </a:extLst>
          </p:cNvPr>
          <p:cNvSpPr>
            <a:spLocks noGrp="1"/>
          </p:cNvSpPr>
          <p:nvPr>
            <p:ph type="body" sz="quarter" idx="24" hasCustomPrompt="1"/>
          </p:nvPr>
        </p:nvSpPr>
        <p:spPr>
          <a:xfrm>
            <a:off x="6481021" y="5368137"/>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117" name="Text Placeholder 12">
            <a:extLst>
              <a:ext uri="{FF2B5EF4-FFF2-40B4-BE49-F238E27FC236}">
                <a16:creationId xmlns:a16="http://schemas.microsoft.com/office/drawing/2014/main" id="{F5970002-E874-4B8D-898E-38AF8B1C85E3}"/>
              </a:ext>
            </a:extLst>
          </p:cNvPr>
          <p:cNvSpPr>
            <a:spLocks noGrp="1"/>
          </p:cNvSpPr>
          <p:nvPr>
            <p:ph type="body" sz="quarter" idx="25" hasCustomPrompt="1"/>
          </p:nvPr>
        </p:nvSpPr>
        <p:spPr>
          <a:xfrm>
            <a:off x="9265471" y="5077631"/>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118" name="Text Placeholder 12">
            <a:extLst>
              <a:ext uri="{FF2B5EF4-FFF2-40B4-BE49-F238E27FC236}">
                <a16:creationId xmlns:a16="http://schemas.microsoft.com/office/drawing/2014/main" id="{9C29F6FA-C930-4197-A442-66A94AB4CF54}"/>
              </a:ext>
            </a:extLst>
          </p:cNvPr>
          <p:cNvSpPr>
            <a:spLocks noGrp="1"/>
          </p:cNvSpPr>
          <p:nvPr>
            <p:ph type="body" sz="quarter" idx="26" hasCustomPrompt="1"/>
          </p:nvPr>
        </p:nvSpPr>
        <p:spPr>
          <a:xfrm>
            <a:off x="9265470" y="5368137"/>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7" name="Text Placeholder 12">
            <a:extLst>
              <a:ext uri="{FF2B5EF4-FFF2-40B4-BE49-F238E27FC236}">
                <a16:creationId xmlns:a16="http://schemas.microsoft.com/office/drawing/2014/main" id="{8E73CB47-5556-41F3-92A9-8D838F1A0A4E}"/>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0980470A-87A7-4740-99D4-95E590702380}"/>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3E5BEE06-4E8F-4966-8F6A-C2D64EFBE547}"/>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2418658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 Chart">
    <p:spTree>
      <p:nvGrpSpPr>
        <p:cNvPr id="1" name=""/>
        <p:cNvGrpSpPr/>
        <p:nvPr/>
      </p:nvGrpSpPr>
      <p:grpSpPr>
        <a:xfrm>
          <a:off x="0" y="0"/>
          <a:ext cx="0" cy="0"/>
          <a:chOff x="0" y="0"/>
          <a:chExt cx="0" cy="0"/>
        </a:xfrm>
      </p:grpSpPr>
      <p:sp>
        <p:nvSpPr>
          <p:cNvPr id="18" name="Chart Placeholder 6">
            <a:extLst>
              <a:ext uri="{FF2B5EF4-FFF2-40B4-BE49-F238E27FC236}">
                <a16:creationId xmlns:a16="http://schemas.microsoft.com/office/drawing/2014/main" id="{F61EF0B6-EA1E-46E6-A198-7B635545E12A}"/>
              </a:ext>
            </a:extLst>
          </p:cNvPr>
          <p:cNvSpPr>
            <a:spLocks noGrp="1"/>
          </p:cNvSpPr>
          <p:nvPr>
            <p:ph type="chart" sz="quarter" idx="41"/>
          </p:nvPr>
        </p:nvSpPr>
        <p:spPr>
          <a:xfrm>
            <a:off x="695324" y="1881696"/>
            <a:ext cx="11028363" cy="4062875"/>
          </a:xfrm>
          <a:noFill/>
        </p:spPr>
        <p:txBody>
          <a:bodyPr/>
          <a:lstStyle>
            <a:lvl1pPr>
              <a:defRPr>
                <a:latin typeface="+mn-lt"/>
              </a:defRPr>
            </a:lvl1pPr>
          </a:lstStyle>
          <a:p>
            <a:r>
              <a:rPr lang="en-GB"/>
              <a:t>Click icon to add chart</a:t>
            </a:r>
            <a:endParaRPr lang="en-AU"/>
          </a:p>
        </p:txBody>
      </p:sp>
      <p:sp>
        <p:nvSpPr>
          <p:cNvPr id="16" name="Title 3">
            <a:extLst>
              <a:ext uri="{FF2B5EF4-FFF2-40B4-BE49-F238E27FC236}">
                <a16:creationId xmlns:a16="http://schemas.microsoft.com/office/drawing/2014/main" id="{7D0C0F37-8073-4351-8549-F00696636983}"/>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7" name="Text Placeholder 12">
            <a:extLst>
              <a:ext uri="{FF2B5EF4-FFF2-40B4-BE49-F238E27FC236}">
                <a16:creationId xmlns:a16="http://schemas.microsoft.com/office/drawing/2014/main" id="{03CCA3AC-9FC8-4941-9076-2131F834664A}"/>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9" name="Text Placeholder 12">
            <a:extLst>
              <a:ext uri="{FF2B5EF4-FFF2-40B4-BE49-F238E27FC236}">
                <a16:creationId xmlns:a16="http://schemas.microsoft.com/office/drawing/2014/main" id="{62DD799A-41C7-4CFA-9E27-06F6A3B4D45E}"/>
              </a:ext>
            </a:extLst>
          </p:cNvPr>
          <p:cNvSpPr>
            <a:spLocks noGrp="1"/>
          </p:cNvSpPr>
          <p:nvPr>
            <p:ph type="body" sz="quarter" idx="11" hasCustomPrompt="1"/>
          </p:nvPr>
        </p:nvSpPr>
        <p:spPr>
          <a:xfrm>
            <a:off x="695324" y="1448091"/>
            <a:ext cx="11028363" cy="239254"/>
          </a:xfrm>
        </p:spPr>
        <p:txBody>
          <a:bodyPr wrap="square">
            <a:noAutofit/>
          </a:bodyPr>
          <a:lstStyle>
            <a:lvl1pPr>
              <a:lnSpc>
                <a:spcPct val="80000"/>
              </a:lnSpc>
              <a:spcBef>
                <a:spcPts val="0"/>
              </a:spcBef>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4" name="Text Placeholder 12">
            <a:extLst>
              <a:ext uri="{FF2B5EF4-FFF2-40B4-BE49-F238E27FC236}">
                <a16:creationId xmlns:a16="http://schemas.microsoft.com/office/drawing/2014/main" id="{1A20F365-50BF-482E-8DC7-4F624EBCA7F8}"/>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3" name="Footer Placeholder 3">
            <a:extLst>
              <a:ext uri="{FF2B5EF4-FFF2-40B4-BE49-F238E27FC236}">
                <a16:creationId xmlns:a16="http://schemas.microsoft.com/office/drawing/2014/main" id="{6B14A2C4-FA0F-479D-BA69-F777828E483F}"/>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7A28D2DA-DA2C-46FF-ACA0-6060512CD2A1}"/>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8933242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 Chart - Call Out Box">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34A2DE5A-1EBB-41C7-8453-84B657321CDD}"/>
              </a:ext>
            </a:extLst>
          </p:cNvPr>
          <p:cNvSpPr>
            <a:spLocks noGrp="1"/>
          </p:cNvSpPr>
          <p:nvPr>
            <p:ph type="body" sz="quarter" idx="31" hasCustomPrompt="1"/>
          </p:nvPr>
        </p:nvSpPr>
        <p:spPr>
          <a:xfrm>
            <a:off x="695324" y="1448092"/>
            <a:ext cx="3482881" cy="4496479"/>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8" name="Rounded Rectangle 7">
            <a:extLst>
              <a:ext uri="{FF2B5EF4-FFF2-40B4-BE49-F238E27FC236}">
                <a16:creationId xmlns:a16="http://schemas.microsoft.com/office/drawing/2014/main" id="{12D802A7-1B37-4CD1-8904-374794188D42}"/>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9" name="Rounded Rectangle 7">
            <a:extLst>
              <a:ext uri="{FF2B5EF4-FFF2-40B4-BE49-F238E27FC236}">
                <a16:creationId xmlns:a16="http://schemas.microsoft.com/office/drawing/2014/main" id="{04728E09-019E-48E2-B190-D064E8B9510A}"/>
              </a:ext>
            </a:extLst>
          </p:cNvPr>
          <p:cNvSpPr/>
          <p:nvPr userDrawn="1"/>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7" name="Chart Placeholder 6">
            <a:extLst>
              <a:ext uri="{FF2B5EF4-FFF2-40B4-BE49-F238E27FC236}">
                <a16:creationId xmlns:a16="http://schemas.microsoft.com/office/drawing/2014/main" id="{9770E552-779A-4041-8C29-CC1B35E7BA77}"/>
              </a:ext>
            </a:extLst>
          </p:cNvPr>
          <p:cNvSpPr>
            <a:spLocks noGrp="1"/>
          </p:cNvSpPr>
          <p:nvPr>
            <p:ph type="chart" sz="quarter" idx="41"/>
          </p:nvPr>
        </p:nvSpPr>
        <p:spPr>
          <a:xfrm>
            <a:off x="4468483" y="1881696"/>
            <a:ext cx="7028192" cy="4062875"/>
          </a:xfrm>
          <a:noFill/>
        </p:spPr>
        <p:txBody>
          <a:bodyPr/>
          <a:lstStyle>
            <a:lvl1pPr>
              <a:defRPr>
                <a:latin typeface="+mn-lt"/>
              </a:defRPr>
            </a:lvl1pPr>
          </a:lstStyle>
          <a:p>
            <a:r>
              <a:rPr lang="en-GB"/>
              <a:t>Click icon to add chart</a:t>
            </a:r>
            <a:endParaRPr lang="en-AU"/>
          </a:p>
        </p:txBody>
      </p:sp>
      <p:sp>
        <p:nvSpPr>
          <p:cNvPr id="6" name="Title 3">
            <a:extLst>
              <a:ext uri="{FF2B5EF4-FFF2-40B4-BE49-F238E27FC236}">
                <a16:creationId xmlns:a16="http://schemas.microsoft.com/office/drawing/2014/main" id="{73D9848A-A740-4B7B-90AB-4159E031F5BC}"/>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5" name="Text Placeholder 12">
            <a:extLst>
              <a:ext uri="{FF2B5EF4-FFF2-40B4-BE49-F238E27FC236}">
                <a16:creationId xmlns:a16="http://schemas.microsoft.com/office/drawing/2014/main" id="{FC408C0F-B602-4AA3-8109-4A9CDCC2F354}"/>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7" name="Text Placeholder 12">
            <a:extLst>
              <a:ext uri="{FF2B5EF4-FFF2-40B4-BE49-F238E27FC236}">
                <a16:creationId xmlns:a16="http://schemas.microsoft.com/office/drawing/2014/main" id="{6E76B8A9-38C7-45DC-90DF-68A5C17AFECC}"/>
              </a:ext>
            </a:extLst>
          </p:cNvPr>
          <p:cNvSpPr>
            <a:spLocks noGrp="1"/>
          </p:cNvSpPr>
          <p:nvPr>
            <p:ph type="body" sz="quarter" idx="11" hasCustomPrompt="1"/>
          </p:nvPr>
        </p:nvSpPr>
        <p:spPr>
          <a:xfrm>
            <a:off x="4468482" y="1448091"/>
            <a:ext cx="7028191" cy="239254"/>
          </a:xfrm>
        </p:spPr>
        <p:txBody>
          <a:bodyPr wrap="square">
            <a:noAutofit/>
          </a:bodyPr>
          <a:lstStyle>
            <a:lvl1pPr>
              <a:lnSpc>
                <a:spcPct val="80000"/>
              </a:lnSpc>
              <a:spcBef>
                <a:spcPts val="0"/>
              </a:spcBef>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10" name="Text Placeholder 12">
            <a:extLst>
              <a:ext uri="{FF2B5EF4-FFF2-40B4-BE49-F238E27FC236}">
                <a16:creationId xmlns:a16="http://schemas.microsoft.com/office/drawing/2014/main" id="{630E1A9C-A03B-4151-AC14-8B09A66CF703}"/>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5" name="Text Placeholder 12">
            <a:extLst>
              <a:ext uri="{FF2B5EF4-FFF2-40B4-BE49-F238E27FC236}">
                <a16:creationId xmlns:a16="http://schemas.microsoft.com/office/drawing/2014/main" id="{30338DF6-53AB-418B-A85E-A7B8C6919F06}"/>
              </a:ext>
            </a:extLst>
          </p:cNvPr>
          <p:cNvSpPr>
            <a:spLocks noGrp="1"/>
          </p:cNvSpPr>
          <p:nvPr>
            <p:ph type="body" sz="quarter" idx="32" hasCustomPrompt="1"/>
          </p:nvPr>
        </p:nvSpPr>
        <p:spPr>
          <a:xfrm>
            <a:off x="959928" y="1727866"/>
            <a:ext cx="2939211" cy="615553"/>
          </a:xfrm>
        </p:spPr>
        <p:txBody>
          <a:bodyPr wrap="square">
            <a:spAutoFit/>
          </a:bodyPr>
          <a:lstStyle>
            <a:lvl1pPr marL="0"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br>
              <a:rPr lang="en-AU"/>
            </a:br>
            <a:r>
              <a:rPr lang="en-AU"/>
              <a:t>Two Lines</a:t>
            </a:r>
          </a:p>
        </p:txBody>
      </p:sp>
      <p:sp>
        <p:nvSpPr>
          <p:cNvPr id="11" name="Text Placeholder 12">
            <a:extLst>
              <a:ext uri="{FF2B5EF4-FFF2-40B4-BE49-F238E27FC236}">
                <a16:creationId xmlns:a16="http://schemas.microsoft.com/office/drawing/2014/main" id="{E1BE0F59-8923-4A4F-B4D6-6B4920FC1A66}"/>
              </a:ext>
            </a:extLst>
          </p:cNvPr>
          <p:cNvSpPr>
            <a:spLocks noGrp="1"/>
          </p:cNvSpPr>
          <p:nvPr>
            <p:ph type="body" sz="quarter" idx="33" hasCustomPrompt="1"/>
          </p:nvPr>
        </p:nvSpPr>
        <p:spPr>
          <a:xfrm>
            <a:off x="959928" y="2464690"/>
            <a:ext cx="2939211" cy="1658735"/>
          </a:xfrm>
        </p:spPr>
        <p:txBody>
          <a:bodyPr spcFirstLastPara="0" wrap="square">
            <a:noAutofit/>
          </a:bodyPr>
          <a:lstStyle/>
          <a:p>
            <a:pPr lvl="0"/>
            <a:r>
              <a:rPr lang="en-AU"/>
              <a:t>Use this paragraph as a placeholder for your main message, the one statement that brings your presentation together.</a:t>
            </a:r>
          </a:p>
          <a:p>
            <a:pPr lvl="0"/>
            <a:endParaRPr lang="en-AU"/>
          </a:p>
        </p:txBody>
      </p:sp>
      <p:sp>
        <p:nvSpPr>
          <p:cNvPr id="4" name="Footer Placeholder 3">
            <a:extLst>
              <a:ext uri="{FF2B5EF4-FFF2-40B4-BE49-F238E27FC236}">
                <a16:creationId xmlns:a16="http://schemas.microsoft.com/office/drawing/2014/main" id="{E6B0EB90-D4BE-40BC-B3DD-48A29F276573}"/>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9D3B0286-FBD5-44C0-A130-A731004E6AB6}"/>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3399360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 Charts">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62636CE-5D57-403C-96CA-9908689F9949}"/>
              </a:ext>
            </a:extLst>
          </p:cNvPr>
          <p:cNvSpPr/>
          <p:nvPr/>
        </p:nvSpPr>
        <p:spPr>
          <a:xfrm>
            <a:off x="707680" y="1449387"/>
            <a:ext cx="5244024"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3" name="Rectangle 22">
            <a:extLst>
              <a:ext uri="{FF2B5EF4-FFF2-40B4-BE49-F238E27FC236}">
                <a16:creationId xmlns:a16="http://schemas.microsoft.com/office/drawing/2014/main" id="{67D47CF1-3AE9-4C9E-82FF-09E3D8EDB652}"/>
              </a:ext>
            </a:extLst>
          </p:cNvPr>
          <p:cNvSpPr/>
          <p:nvPr/>
        </p:nvSpPr>
        <p:spPr>
          <a:xfrm>
            <a:off x="6240296" y="1449387"/>
            <a:ext cx="5244024"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Chart Placeholder 6">
            <a:extLst>
              <a:ext uri="{FF2B5EF4-FFF2-40B4-BE49-F238E27FC236}">
                <a16:creationId xmlns:a16="http://schemas.microsoft.com/office/drawing/2014/main" id="{8E242C70-180E-4696-84BA-AECC2F29F019}"/>
              </a:ext>
            </a:extLst>
          </p:cNvPr>
          <p:cNvSpPr>
            <a:spLocks noGrp="1"/>
          </p:cNvSpPr>
          <p:nvPr>
            <p:ph type="chart" sz="quarter" idx="41"/>
          </p:nvPr>
        </p:nvSpPr>
        <p:spPr>
          <a:xfrm>
            <a:off x="945734" y="2003993"/>
            <a:ext cx="4791037" cy="2582997"/>
          </a:xfrm>
          <a:noFill/>
        </p:spPr>
        <p:txBody>
          <a:bodyPr/>
          <a:lstStyle>
            <a:lvl1pPr>
              <a:defRPr>
                <a:latin typeface="+mn-lt"/>
              </a:defRPr>
            </a:lvl1pPr>
          </a:lstStyle>
          <a:p>
            <a:r>
              <a:rPr lang="en-GB"/>
              <a:t>Click icon to add chart</a:t>
            </a:r>
            <a:endParaRPr lang="en-AU"/>
          </a:p>
        </p:txBody>
      </p:sp>
      <p:sp>
        <p:nvSpPr>
          <p:cNvPr id="24" name="Chart Placeholder 6">
            <a:extLst>
              <a:ext uri="{FF2B5EF4-FFF2-40B4-BE49-F238E27FC236}">
                <a16:creationId xmlns:a16="http://schemas.microsoft.com/office/drawing/2014/main" id="{4583C727-3855-4DD6-B034-AFE5EFFC3433}"/>
              </a:ext>
            </a:extLst>
          </p:cNvPr>
          <p:cNvSpPr>
            <a:spLocks noGrp="1"/>
          </p:cNvSpPr>
          <p:nvPr>
            <p:ph type="chart" sz="quarter" idx="42"/>
          </p:nvPr>
        </p:nvSpPr>
        <p:spPr>
          <a:xfrm>
            <a:off x="6455229" y="2003993"/>
            <a:ext cx="4791037" cy="2582997"/>
          </a:xfrm>
          <a:noFill/>
        </p:spPr>
        <p:txBody>
          <a:bodyPr/>
          <a:lstStyle>
            <a:lvl1pPr>
              <a:defRPr>
                <a:latin typeface="+mn-lt"/>
              </a:defRPr>
            </a:lvl1pPr>
          </a:lstStyle>
          <a:p>
            <a:r>
              <a:rPr lang="en-GB"/>
              <a:t>Click icon to add chart</a:t>
            </a:r>
            <a:endParaRPr lang="en-AU"/>
          </a:p>
        </p:txBody>
      </p:sp>
      <p:sp>
        <p:nvSpPr>
          <p:cNvPr id="3" name="Title 3">
            <a:extLst>
              <a:ext uri="{FF2B5EF4-FFF2-40B4-BE49-F238E27FC236}">
                <a16:creationId xmlns:a16="http://schemas.microsoft.com/office/drawing/2014/main" id="{9F23F1D7-B70B-47D5-AB0C-754310D7FE2A}"/>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0" name="Text Placeholder 12">
            <a:extLst>
              <a:ext uri="{FF2B5EF4-FFF2-40B4-BE49-F238E27FC236}">
                <a16:creationId xmlns:a16="http://schemas.microsoft.com/office/drawing/2014/main" id="{D0724E82-8174-4341-A925-90F5AD9A3F09}"/>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3" name="Text Placeholder 12">
            <a:extLst>
              <a:ext uri="{FF2B5EF4-FFF2-40B4-BE49-F238E27FC236}">
                <a16:creationId xmlns:a16="http://schemas.microsoft.com/office/drawing/2014/main" id="{C291B0CA-C979-4C9E-94F4-9FCEEF622219}"/>
              </a:ext>
            </a:extLst>
          </p:cNvPr>
          <p:cNvSpPr>
            <a:spLocks noGrp="1"/>
          </p:cNvSpPr>
          <p:nvPr>
            <p:ph type="body" sz="quarter" idx="11" hasCustomPrompt="1"/>
          </p:nvPr>
        </p:nvSpPr>
        <p:spPr>
          <a:xfrm>
            <a:off x="945734" y="1643738"/>
            <a:ext cx="4791037" cy="239254"/>
          </a:xfrm>
        </p:spPr>
        <p:txBody>
          <a:bodyPr wrap="square">
            <a:noAutofit/>
          </a:bodyPr>
          <a:lstStyle>
            <a:lvl1pPr marL="14288" indent="-14288">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16" name="Text Placeholder 12">
            <a:extLst>
              <a:ext uri="{FF2B5EF4-FFF2-40B4-BE49-F238E27FC236}">
                <a16:creationId xmlns:a16="http://schemas.microsoft.com/office/drawing/2014/main" id="{60C9DEA6-0F1C-4097-9E9E-F4ACBDD4557B}"/>
              </a:ext>
            </a:extLst>
          </p:cNvPr>
          <p:cNvSpPr>
            <a:spLocks noGrp="1"/>
          </p:cNvSpPr>
          <p:nvPr>
            <p:ph type="body" sz="quarter" idx="12" hasCustomPrompt="1"/>
          </p:nvPr>
        </p:nvSpPr>
        <p:spPr>
          <a:xfrm>
            <a:off x="945734" y="4778071"/>
            <a:ext cx="4791037" cy="276999"/>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a:t>
            </a:r>
          </a:p>
        </p:txBody>
      </p:sp>
      <p:sp>
        <p:nvSpPr>
          <p:cNvPr id="17" name="Text Placeholder 12">
            <a:extLst>
              <a:ext uri="{FF2B5EF4-FFF2-40B4-BE49-F238E27FC236}">
                <a16:creationId xmlns:a16="http://schemas.microsoft.com/office/drawing/2014/main" id="{12F580FF-8990-45A5-A4DA-41C51C5779C2}"/>
              </a:ext>
            </a:extLst>
          </p:cNvPr>
          <p:cNvSpPr>
            <a:spLocks noGrp="1"/>
          </p:cNvSpPr>
          <p:nvPr>
            <p:ph type="body" sz="quarter" idx="13"/>
          </p:nvPr>
        </p:nvSpPr>
        <p:spPr>
          <a:xfrm>
            <a:off x="945734" y="5119257"/>
            <a:ext cx="4791037" cy="68366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5" name="Text Placeholder 12">
            <a:extLst>
              <a:ext uri="{FF2B5EF4-FFF2-40B4-BE49-F238E27FC236}">
                <a16:creationId xmlns:a16="http://schemas.microsoft.com/office/drawing/2014/main" id="{CED359E4-2DEF-499D-808D-19900B8BDF15}"/>
              </a:ext>
            </a:extLst>
          </p:cNvPr>
          <p:cNvSpPr>
            <a:spLocks noGrp="1"/>
          </p:cNvSpPr>
          <p:nvPr>
            <p:ph type="body" sz="quarter" idx="14" hasCustomPrompt="1"/>
          </p:nvPr>
        </p:nvSpPr>
        <p:spPr>
          <a:xfrm>
            <a:off x="6455229" y="1643738"/>
            <a:ext cx="4791037" cy="239254"/>
          </a:xfrm>
        </p:spPr>
        <p:txBody>
          <a:bodyPr wrap="square">
            <a:noAutofit/>
          </a:bodyPr>
          <a:lstStyle>
            <a:lvl1pPr marL="14288" indent="-14288">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26" name="Text Placeholder 12">
            <a:extLst>
              <a:ext uri="{FF2B5EF4-FFF2-40B4-BE49-F238E27FC236}">
                <a16:creationId xmlns:a16="http://schemas.microsoft.com/office/drawing/2014/main" id="{DF7FAB70-E61F-4CD3-B578-77EFA4CD3B58}"/>
              </a:ext>
            </a:extLst>
          </p:cNvPr>
          <p:cNvSpPr>
            <a:spLocks noGrp="1"/>
          </p:cNvSpPr>
          <p:nvPr>
            <p:ph type="body" sz="quarter" idx="15" hasCustomPrompt="1"/>
          </p:nvPr>
        </p:nvSpPr>
        <p:spPr>
          <a:xfrm>
            <a:off x="6455229" y="4778071"/>
            <a:ext cx="4791037" cy="276999"/>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a:t>
            </a:r>
          </a:p>
        </p:txBody>
      </p:sp>
      <p:sp>
        <p:nvSpPr>
          <p:cNvPr id="27" name="Text Placeholder 12">
            <a:extLst>
              <a:ext uri="{FF2B5EF4-FFF2-40B4-BE49-F238E27FC236}">
                <a16:creationId xmlns:a16="http://schemas.microsoft.com/office/drawing/2014/main" id="{2B54AAA6-DF36-4B32-9395-1A65632AE388}"/>
              </a:ext>
            </a:extLst>
          </p:cNvPr>
          <p:cNvSpPr>
            <a:spLocks noGrp="1"/>
          </p:cNvSpPr>
          <p:nvPr>
            <p:ph type="body" sz="quarter" idx="16"/>
          </p:nvPr>
        </p:nvSpPr>
        <p:spPr>
          <a:xfrm>
            <a:off x="6455229" y="5119257"/>
            <a:ext cx="4791037" cy="68366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68189DBE-5C47-4E78-A15F-8803AB631B22}"/>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082E00A4-9AAE-4365-B400-F478573194C8}"/>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3DFEDA8C-8FCB-44BC-A82A-3ABDB2DCFD0B}"/>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0125097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 Chart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7CEA8E7-8608-48D8-8DD0-6A600989A09B}"/>
              </a:ext>
            </a:extLst>
          </p:cNvPr>
          <p:cNvSpPr/>
          <p:nvPr/>
        </p:nvSpPr>
        <p:spPr>
          <a:xfrm>
            <a:off x="707680"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8" name="Rectangle 27">
            <a:extLst>
              <a:ext uri="{FF2B5EF4-FFF2-40B4-BE49-F238E27FC236}">
                <a16:creationId xmlns:a16="http://schemas.microsoft.com/office/drawing/2014/main" id="{B15689B0-144A-4F9E-AF91-F5A3789B3427}"/>
              </a:ext>
            </a:extLst>
          </p:cNvPr>
          <p:cNvSpPr/>
          <p:nvPr/>
        </p:nvSpPr>
        <p:spPr>
          <a:xfrm>
            <a:off x="8112210"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9" name="Rectangle 28">
            <a:extLst>
              <a:ext uri="{FF2B5EF4-FFF2-40B4-BE49-F238E27FC236}">
                <a16:creationId xmlns:a16="http://schemas.microsoft.com/office/drawing/2014/main" id="{2C4ED208-C9CE-4607-8AC5-CCAAC84A3E0D}"/>
              </a:ext>
            </a:extLst>
          </p:cNvPr>
          <p:cNvSpPr/>
          <p:nvPr/>
        </p:nvSpPr>
        <p:spPr>
          <a:xfrm>
            <a:off x="4409945"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Chart Placeholder 6">
            <a:extLst>
              <a:ext uri="{FF2B5EF4-FFF2-40B4-BE49-F238E27FC236}">
                <a16:creationId xmlns:a16="http://schemas.microsoft.com/office/drawing/2014/main" id="{FB3E0FD9-AABC-4167-A2C5-EE68048C6DB6}"/>
              </a:ext>
            </a:extLst>
          </p:cNvPr>
          <p:cNvSpPr>
            <a:spLocks noGrp="1"/>
          </p:cNvSpPr>
          <p:nvPr>
            <p:ph type="chart" sz="quarter" idx="41"/>
          </p:nvPr>
        </p:nvSpPr>
        <p:spPr>
          <a:xfrm>
            <a:off x="945735" y="2003993"/>
            <a:ext cx="2936718" cy="2582997"/>
          </a:xfrm>
          <a:noFill/>
        </p:spPr>
        <p:txBody>
          <a:bodyPr/>
          <a:lstStyle>
            <a:lvl1pPr>
              <a:defRPr>
                <a:latin typeface="+mn-lt"/>
              </a:defRPr>
            </a:lvl1pPr>
          </a:lstStyle>
          <a:p>
            <a:r>
              <a:rPr lang="en-GB"/>
              <a:t>Click icon to add chart</a:t>
            </a:r>
            <a:endParaRPr lang="en-AU"/>
          </a:p>
        </p:txBody>
      </p:sp>
      <p:sp>
        <p:nvSpPr>
          <p:cNvPr id="31" name="Chart Placeholder 6">
            <a:extLst>
              <a:ext uri="{FF2B5EF4-FFF2-40B4-BE49-F238E27FC236}">
                <a16:creationId xmlns:a16="http://schemas.microsoft.com/office/drawing/2014/main" id="{CA54ABED-13F7-4CFB-B75F-43D7DA2C0A8A}"/>
              </a:ext>
            </a:extLst>
          </p:cNvPr>
          <p:cNvSpPr>
            <a:spLocks noGrp="1"/>
          </p:cNvSpPr>
          <p:nvPr>
            <p:ph type="chart" sz="quarter" idx="42"/>
          </p:nvPr>
        </p:nvSpPr>
        <p:spPr>
          <a:xfrm>
            <a:off x="4627641" y="2003993"/>
            <a:ext cx="2936718" cy="2582997"/>
          </a:xfrm>
          <a:noFill/>
        </p:spPr>
        <p:txBody>
          <a:bodyPr/>
          <a:lstStyle>
            <a:lvl1pPr>
              <a:defRPr>
                <a:latin typeface="+mn-lt"/>
              </a:defRPr>
            </a:lvl1pPr>
          </a:lstStyle>
          <a:p>
            <a:r>
              <a:rPr lang="en-GB"/>
              <a:t>Click icon to add chart</a:t>
            </a:r>
            <a:endParaRPr lang="en-AU"/>
          </a:p>
        </p:txBody>
      </p:sp>
      <p:sp>
        <p:nvSpPr>
          <p:cNvPr id="35" name="Chart Placeholder 6">
            <a:extLst>
              <a:ext uri="{FF2B5EF4-FFF2-40B4-BE49-F238E27FC236}">
                <a16:creationId xmlns:a16="http://schemas.microsoft.com/office/drawing/2014/main" id="{48D59D24-B469-4A59-A9FB-6685DFC07402}"/>
              </a:ext>
            </a:extLst>
          </p:cNvPr>
          <p:cNvSpPr>
            <a:spLocks noGrp="1"/>
          </p:cNvSpPr>
          <p:nvPr>
            <p:ph type="chart" sz="quarter" idx="43"/>
          </p:nvPr>
        </p:nvSpPr>
        <p:spPr>
          <a:xfrm>
            <a:off x="8309547" y="2003993"/>
            <a:ext cx="2936718" cy="2582997"/>
          </a:xfrm>
          <a:noFill/>
        </p:spPr>
        <p:txBody>
          <a:bodyPr/>
          <a:lstStyle>
            <a:lvl1pPr>
              <a:defRPr>
                <a:latin typeface="+mn-lt"/>
              </a:defRPr>
            </a:lvl1pPr>
          </a:lstStyle>
          <a:p>
            <a:r>
              <a:rPr lang="en-GB"/>
              <a:t>Click icon to add chart</a:t>
            </a:r>
            <a:endParaRPr lang="en-AU"/>
          </a:p>
        </p:txBody>
      </p:sp>
      <p:sp>
        <p:nvSpPr>
          <p:cNvPr id="2" name="Title 3">
            <a:extLst>
              <a:ext uri="{FF2B5EF4-FFF2-40B4-BE49-F238E27FC236}">
                <a16:creationId xmlns:a16="http://schemas.microsoft.com/office/drawing/2014/main" id="{146EF1B3-EF2F-47EE-89A2-20D3692D4A66}"/>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5" name="Text Placeholder 12">
            <a:extLst>
              <a:ext uri="{FF2B5EF4-FFF2-40B4-BE49-F238E27FC236}">
                <a16:creationId xmlns:a16="http://schemas.microsoft.com/office/drawing/2014/main" id="{4DEFC3DC-E99B-4EBA-81C2-3121168B343A}"/>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3" name="Text Placeholder 12">
            <a:extLst>
              <a:ext uri="{FF2B5EF4-FFF2-40B4-BE49-F238E27FC236}">
                <a16:creationId xmlns:a16="http://schemas.microsoft.com/office/drawing/2014/main" id="{EAC1F6C8-2F05-4360-A1F1-E8A7AD14357B}"/>
              </a:ext>
            </a:extLst>
          </p:cNvPr>
          <p:cNvSpPr>
            <a:spLocks noGrp="1"/>
          </p:cNvSpPr>
          <p:nvPr>
            <p:ph type="body" sz="quarter" idx="11" hasCustomPrompt="1"/>
          </p:nvPr>
        </p:nvSpPr>
        <p:spPr>
          <a:xfrm>
            <a:off x="945735" y="1643738"/>
            <a:ext cx="2936718" cy="239254"/>
          </a:xfrm>
        </p:spPr>
        <p:txBody>
          <a:bodyPr wrap="square">
            <a:noAutofit/>
          </a:bodyPr>
          <a:lstStyle>
            <a:lvl1pPr>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16" name="Text Placeholder 12">
            <a:extLst>
              <a:ext uri="{FF2B5EF4-FFF2-40B4-BE49-F238E27FC236}">
                <a16:creationId xmlns:a16="http://schemas.microsoft.com/office/drawing/2014/main" id="{7D010CDF-E840-4444-9441-31B676892525}"/>
              </a:ext>
            </a:extLst>
          </p:cNvPr>
          <p:cNvSpPr>
            <a:spLocks noGrp="1"/>
          </p:cNvSpPr>
          <p:nvPr>
            <p:ph type="body" sz="quarter" idx="12" hasCustomPrompt="1"/>
          </p:nvPr>
        </p:nvSpPr>
        <p:spPr>
          <a:xfrm>
            <a:off x="945735" y="4778071"/>
            <a:ext cx="2936718" cy="276999"/>
          </a:xfrm>
        </p:spPr>
        <p:txBody>
          <a:bodyPr wrap="square">
            <a:spAutoFit/>
          </a:bodyPr>
          <a:lstStyle>
            <a:lvl1pPr marL="15875" indent="-15875">
              <a:lnSpc>
                <a:spcPct val="100000"/>
              </a:lnSpc>
              <a:buNone/>
              <a:tabLst/>
              <a:defRPr sz="1800" b="0" i="0">
                <a:solidFill>
                  <a:schemeClr val="tx1"/>
                </a:solidFill>
                <a:latin typeface="SBS Sans Medium" pitchFamily="2" charset="77"/>
                <a:cs typeface="SBS Sans Medium" pitchFamily="2" charset="77"/>
              </a:defRPr>
            </a:lvl1pPr>
          </a:lstStyle>
          <a:p>
            <a:pPr lvl="0"/>
            <a:r>
              <a:rPr lang="en-AU"/>
              <a:t>Subheading</a:t>
            </a:r>
          </a:p>
        </p:txBody>
      </p:sp>
      <p:sp>
        <p:nvSpPr>
          <p:cNvPr id="17" name="Text Placeholder 12">
            <a:extLst>
              <a:ext uri="{FF2B5EF4-FFF2-40B4-BE49-F238E27FC236}">
                <a16:creationId xmlns:a16="http://schemas.microsoft.com/office/drawing/2014/main" id="{17598F3A-127D-4387-8DFC-5356A8D24CD3}"/>
              </a:ext>
            </a:extLst>
          </p:cNvPr>
          <p:cNvSpPr>
            <a:spLocks noGrp="1"/>
          </p:cNvSpPr>
          <p:nvPr>
            <p:ph type="body" sz="quarter" idx="13" hasCustomPrompt="1"/>
          </p:nvPr>
        </p:nvSpPr>
        <p:spPr>
          <a:xfrm>
            <a:off x="945735" y="5119257"/>
            <a:ext cx="2936718" cy="675752"/>
          </a:xfrm>
        </p:spPr>
        <p:txBody>
          <a:bodyPr spcFirstLastPara="0" wrap="square">
            <a:noAutofit/>
          </a:bodyPr>
          <a:lstStyle/>
          <a:p>
            <a:pPr lvl="0"/>
            <a:r>
              <a:rPr lang="en-AU"/>
              <a:t>Use this paragraph as a placeholder for your main message.</a:t>
            </a:r>
          </a:p>
        </p:txBody>
      </p:sp>
      <p:sp>
        <p:nvSpPr>
          <p:cNvPr id="32" name="Text Placeholder 12">
            <a:extLst>
              <a:ext uri="{FF2B5EF4-FFF2-40B4-BE49-F238E27FC236}">
                <a16:creationId xmlns:a16="http://schemas.microsoft.com/office/drawing/2014/main" id="{2FCBE7A4-253B-45BB-9FB6-652040FC7127}"/>
              </a:ext>
            </a:extLst>
          </p:cNvPr>
          <p:cNvSpPr>
            <a:spLocks noGrp="1"/>
          </p:cNvSpPr>
          <p:nvPr>
            <p:ph type="body" sz="quarter" idx="14" hasCustomPrompt="1"/>
          </p:nvPr>
        </p:nvSpPr>
        <p:spPr>
          <a:xfrm>
            <a:off x="4627641" y="1643738"/>
            <a:ext cx="2936718" cy="239254"/>
          </a:xfrm>
        </p:spPr>
        <p:txBody>
          <a:bodyPr wrap="square">
            <a:noAutofit/>
          </a:bodyPr>
          <a:lstStyle>
            <a:lvl1pPr>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33" name="Text Placeholder 12">
            <a:extLst>
              <a:ext uri="{FF2B5EF4-FFF2-40B4-BE49-F238E27FC236}">
                <a16:creationId xmlns:a16="http://schemas.microsoft.com/office/drawing/2014/main" id="{9C932A28-4F3C-40D4-BDC5-4BEDEA285E78}"/>
              </a:ext>
            </a:extLst>
          </p:cNvPr>
          <p:cNvSpPr>
            <a:spLocks noGrp="1"/>
          </p:cNvSpPr>
          <p:nvPr>
            <p:ph type="body" sz="quarter" idx="15" hasCustomPrompt="1"/>
          </p:nvPr>
        </p:nvSpPr>
        <p:spPr>
          <a:xfrm>
            <a:off x="4627641" y="4778071"/>
            <a:ext cx="2936718" cy="276999"/>
          </a:xfrm>
        </p:spPr>
        <p:txBody>
          <a:bodyPr wrap="square">
            <a:spAutoFit/>
          </a:bodyPr>
          <a:lstStyle>
            <a:lvl1pPr marL="15875" indent="-15875">
              <a:lnSpc>
                <a:spcPct val="100000"/>
              </a:lnSpc>
              <a:buNone/>
              <a:tabLst/>
              <a:defRPr sz="1800" b="0" i="0">
                <a:solidFill>
                  <a:schemeClr val="tx1"/>
                </a:solidFill>
                <a:latin typeface="SBS Sans Medium" pitchFamily="2" charset="77"/>
                <a:cs typeface="SBS Sans Medium" pitchFamily="2" charset="77"/>
              </a:defRPr>
            </a:lvl1pPr>
          </a:lstStyle>
          <a:p>
            <a:pPr lvl="0"/>
            <a:r>
              <a:rPr lang="en-AU"/>
              <a:t>Subheading</a:t>
            </a:r>
          </a:p>
        </p:txBody>
      </p:sp>
      <p:sp>
        <p:nvSpPr>
          <p:cNvPr id="34" name="Text Placeholder 12">
            <a:extLst>
              <a:ext uri="{FF2B5EF4-FFF2-40B4-BE49-F238E27FC236}">
                <a16:creationId xmlns:a16="http://schemas.microsoft.com/office/drawing/2014/main" id="{2E6BB236-9911-4799-A805-8F161F98E76A}"/>
              </a:ext>
            </a:extLst>
          </p:cNvPr>
          <p:cNvSpPr>
            <a:spLocks noGrp="1"/>
          </p:cNvSpPr>
          <p:nvPr>
            <p:ph type="body" sz="quarter" idx="16" hasCustomPrompt="1"/>
          </p:nvPr>
        </p:nvSpPr>
        <p:spPr>
          <a:xfrm>
            <a:off x="4627641" y="5119257"/>
            <a:ext cx="2936718" cy="675752"/>
          </a:xfrm>
        </p:spPr>
        <p:txBody>
          <a:bodyPr spcFirstLastPara="0" wrap="square">
            <a:noAutofit/>
          </a:bodyPr>
          <a:lstStyle/>
          <a:p>
            <a:pPr lvl="0"/>
            <a:r>
              <a:rPr lang="en-AU"/>
              <a:t>Use this paragraph as a placeholder for your main message.</a:t>
            </a:r>
          </a:p>
        </p:txBody>
      </p:sp>
      <p:sp>
        <p:nvSpPr>
          <p:cNvPr id="36" name="Text Placeholder 12">
            <a:extLst>
              <a:ext uri="{FF2B5EF4-FFF2-40B4-BE49-F238E27FC236}">
                <a16:creationId xmlns:a16="http://schemas.microsoft.com/office/drawing/2014/main" id="{6E39A16B-9487-417A-9BD0-1EE84F67B7FC}"/>
              </a:ext>
            </a:extLst>
          </p:cNvPr>
          <p:cNvSpPr>
            <a:spLocks noGrp="1"/>
          </p:cNvSpPr>
          <p:nvPr>
            <p:ph type="body" sz="quarter" idx="17" hasCustomPrompt="1"/>
          </p:nvPr>
        </p:nvSpPr>
        <p:spPr>
          <a:xfrm>
            <a:off x="8309547" y="1643738"/>
            <a:ext cx="2936718" cy="239254"/>
          </a:xfrm>
        </p:spPr>
        <p:txBody>
          <a:bodyPr wrap="square">
            <a:noAutofit/>
          </a:bodyPr>
          <a:lstStyle>
            <a:lvl1pPr>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37" name="Text Placeholder 12">
            <a:extLst>
              <a:ext uri="{FF2B5EF4-FFF2-40B4-BE49-F238E27FC236}">
                <a16:creationId xmlns:a16="http://schemas.microsoft.com/office/drawing/2014/main" id="{E8C3F36F-8EB0-4791-BC84-F66C4135A8F2}"/>
              </a:ext>
            </a:extLst>
          </p:cNvPr>
          <p:cNvSpPr>
            <a:spLocks noGrp="1"/>
          </p:cNvSpPr>
          <p:nvPr>
            <p:ph type="body" sz="quarter" idx="18" hasCustomPrompt="1"/>
          </p:nvPr>
        </p:nvSpPr>
        <p:spPr>
          <a:xfrm>
            <a:off x="8309547" y="4778071"/>
            <a:ext cx="2936718" cy="276999"/>
          </a:xfrm>
        </p:spPr>
        <p:txBody>
          <a:bodyPr wrap="square">
            <a:spAutoFit/>
          </a:bodyPr>
          <a:lstStyle>
            <a:lvl1pPr marL="15875" indent="-15875">
              <a:lnSpc>
                <a:spcPct val="100000"/>
              </a:lnSpc>
              <a:buNone/>
              <a:tabLst/>
              <a:defRPr sz="1800" b="0" i="0">
                <a:solidFill>
                  <a:schemeClr val="tx1"/>
                </a:solidFill>
                <a:latin typeface="SBS Sans Medium" pitchFamily="2" charset="77"/>
                <a:cs typeface="SBS Sans Medium" pitchFamily="2" charset="77"/>
              </a:defRPr>
            </a:lvl1pPr>
          </a:lstStyle>
          <a:p>
            <a:pPr lvl="0"/>
            <a:r>
              <a:rPr lang="en-AU"/>
              <a:t>Subheading</a:t>
            </a:r>
          </a:p>
        </p:txBody>
      </p:sp>
      <p:sp>
        <p:nvSpPr>
          <p:cNvPr id="38" name="Text Placeholder 12">
            <a:extLst>
              <a:ext uri="{FF2B5EF4-FFF2-40B4-BE49-F238E27FC236}">
                <a16:creationId xmlns:a16="http://schemas.microsoft.com/office/drawing/2014/main" id="{1B63A363-6253-4DEA-8633-AC2CB5398B7E}"/>
              </a:ext>
            </a:extLst>
          </p:cNvPr>
          <p:cNvSpPr>
            <a:spLocks noGrp="1"/>
          </p:cNvSpPr>
          <p:nvPr>
            <p:ph type="body" sz="quarter" idx="19" hasCustomPrompt="1"/>
          </p:nvPr>
        </p:nvSpPr>
        <p:spPr>
          <a:xfrm>
            <a:off x="8309547" y="5119257"/>
            <a:ext cx="2936718" cy="675752"/>
          </a:xfrm>
        </p:spPr>
        <p:txBody>
          <a:bodyPr spcFirstLastPara="0" wrap="square">
            <a:noAutofit/>
          </a:bodyPr>
          <a:lstStyle/>
          <a:p>
            <a:pPr lvl="0"/>
            <a:r>
              <a:rPr lang="en-AU"/>
              <a:t>Use this paragraph as a placeholder for your main message.</a:t>
            </a:r>
          </a:p>
        </p:txBody>
      </p:sp>
      <p:sp>
        <p:nvSpPr>
          <p:cNvPr id="4" name="Text Placeholder 12">
            <a:extLst>
              <a:ext uri="{FF2B5EF4-FFF2-40B4-BE49-F238E27FC236}">
                <a16:creationId xmlns:a16="http://schemas.microsoft.com/office/drawing/2014/main" id="{49829A81-F1CB-419F-94B7-6A51503629DA}"/>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3">
            <a:extLst>
              <a:ext uri="{FF2B5EF4-FFF2-40B4-BE49-F238E27FC236}">
                <a16:creationId xmlns:a16="http://schemas.microsoft.com/office/drawing/2014/main" id="{68C8B929-14FC-49CF-B641-5489841E21F7}"/>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EEA37733-912B-4694-982A-88C58C7302A1}"/>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64632257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 Chart - Long Heading">
    <p:spTree>
      <p:nvGrpSpPr>
        <p:cNvPr id="1" name=""/>
        <p:cNvGrpSpPr/>
        <p:nvPr/>
      </p:nvGrpSpPr>
      <p:grpSpPr>
        <a:xfrm>
          <a:off x="0" y="0"/>
          <a:ext cx="0" cy="0"/>
          <a:chOff x="0" y="0"/>
          <a:chExt cx="0" cy="0"/>
        </a:xfrm>
      </p:grpSpPr>
      <p:sp>
        <p:nvSpPr>
          <p:cNvPr id="7" name="Chart Placeholder 6">
            <a:extLst>
              <a:ext uri="{FF2B5EF4-FFF2-40B4-BE49-F238E27FC236}">
                <a16:creationId xmlns:a16="http://schemas.microsoft.com/office/drawing/2014/main" id="{1320C4E4-E3C4-46AD-BC56-132C2E85B4BD}"/>
              </a:ext>
            </a:extLst>
          </p:cNvPr>
          <p:cNvSpPr>
            <a:spLocks noGrp="1"/>
          </p:cNvSpPr>
          <p:nvPr>
            <p:ph type="chart" sz="quarter" idx="41"/>
          </p:nvPr>
        </p:nvSpPr>
        <p:spPr>
          <a:xfrm>
            <a:off x="695324" y="2292522"/>
            <a:ext cx="10801351" cy="3643141"/>
          </a:xfrm>
          <a:noFill/>
        </p:spPr>
        <p:txBody>
          <a:bodyPr/>
          <a:lstStyle>
            <a:lvl1pPr>
              <a:defRPr>
                <a:latin typeface="+mn-lt"/>
              </a:defRPr>
            </a:lvl1pPr>
          </a:lstStyle>
          <a:p>
            <a:r>
              <a:rPr lang="en-GB"/>
              <a:t>Click icon to add chart</a:t>
            </a:r>
            <a:endParaRPr lang="en-AU"/>
          </a:p>
        </p:txBody>
      </p:sp>
      <p:sp>
        <p:nvSpPr>
          <p:cNvPr id="14" name="Title 1">
            <a:extLst>
              <a:ext uri="{FF2B5EF4-FFF2-40B4-BE49-F238E27FC236}">
                <a16:creationId xmlns:a16="http://schemas.microsoft.com/office/drawing/2014/main" id="{E742B5EB-666E-4878-8118-6918879F3EF2}"/>
              </a:ext>
            </a:extLst>
          </p:cNvPr>
          <p:cNvSpPr>
            <a:spLocks noGrp="1"/>
          </p:cNvSpPr>
          <p:nvPr>
            <p:ph type="title" hasCustomPrompt="1"/>
          </p:nvPr>
        </p:nvSpPr>
        <p:spPr>
          <a:xfrm>
            <a:off x="701135" y="391642"/>
            <a:ext cx="8861965" cy="690510"/>
          </a:xfrm>
        </p:spPr>
        <p:txBody>
          <a:bodyPr/>
          <a:lstStyle>
            <a:lvl1pPr>
              <a:lnSpc>
                <a:spcPct val="80000"/>
              </a:lnSpc>
              <a:defRPr cap="none" baseline="0">
                <a:latin typeface="+mj-lt"/>
              </a:defRPr>
            </a:lvl1pPr>
          </a:lstStyle>
          <a:p>
            <a:r>
              <a:rPr lang="en-AU"/>
              <a:t>Longer heading across two lines</a:t>
            </a:r>
            <a:br>
              <a:rPr lang="en-AU"/>
            </a:br>
            <a:r>
              <a:rPr lang="en-AU"/>
              <a:t>showing how it would fit within the template layout</a:t>
            </a:r>
          </a:p>
        </p:txBody>
      </p:sp>
      <p:sp>
        <p:nvSpPr>
          <p:cNvPr id="15" name="Text Placeholder 12">
            <a:extLst>
              <a:ext uri="{FF2B5EF4-FFF2-40B4-BE49-F238E27FC236}">
                <a16:creationId xmlns:a16="http://schemas.microsoft.com/office/drawing/2014/main" id="{38A3AF06-F031-449F-B602-52D192750DFF}"/>
              </a:ext>
            </a:extLst>
          </p:cNvPr>
          <p:cNvSpPr>
            <a:spLocks noGrp="1"/>
          </p:cNvSpPr>
          <p:nvPr>
            <p:ph type="body" sz="quarter" idx="10" hasCustomPrompt="1"/>
          </p:nvPr>
        </p:nvSpPr>
        <p:spPr>
          <a:xfrm>
            <a:off x="695325" y="1142937"/>
            <a:ext cx="886196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1" name="Text Placeholder 12">
            <a:extLst>
              <a:ext uri="{FF2B5EF4-FFF2-40B4-BE49-F238E27FC236}">
                <a16:creationId xmlns:a16="http://schemas.microsoft.com/office/drawing/2014/main" id="{8FFA0D02-8A82-4BAB-85C2-DA797C2E297F}"/>
              </a:ext>
            </a:extLst>
          </p:cNvPr>
          <p:cNvSpPr>
            <a:spLocks noGrp="1"/>
          </p:cNvSpPr>
          <p:nvPr>
            <p:ph type="body" sz="quarter" idx="11" hasCustomPrompt="1"/>
          </p:nvPr>
        </p:nvSpPr>
        <p:spPr>
          <a:xfrm>
            <a:off x="695325" y="1855004"/>
            <a:ext cx="10801350" cy="239254"/>
          </a:xfrm>
        </p:spPr>
        <p:txBody>
          <a:bodyPr wrap="square">
            <a:noAutofit/>
          </a:bodyPr>
          <a:lstStyle>
            <a:lvl1pPr>
              <a:lnSpc>
                <a:spcPct val="80000"/>
              </a:lnSpc>
              <a:spcBef>
                <a:spcPts val="0"/>
              </a:spcBef>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4" name="Text Placeholder 12">
            <a:extLst>
              <a:ext uri="{FF2B5EF4-FFF2-40B4-BE49-F238E27FC236}">
                <a16:creationId xmlns:a16="http://schemas.microsoft.com/office/drawing/2014/main" id="{A8A19347-92D7-4088-93EC-C54D14C4E967}"/>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3" name="Footer Placeholder 3">
            <a:extLst>
              <a:ext uri="{FF2B5EF4-FFF2-40B4-BE49-F238E27FC236}">
                <a16:creationId xmlns:a16="http://schemas.microsoft.com/office/drawing/2014/main" id="{1E36D5A6-911C-492E-97F0-77CDDEE9EC1B}"/>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BEAA8411-DCB4-49A3-AB0D-F7053618D17D}"/>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7918956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 Chart - Call Out Box - Long Heading">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FD606F8F-9B58-422A-B88D-28AE4DA4BB65}"/>
              </a:ext>
            </a:extLst>
          </p:cNvPr>
          <p:cNvSpPr>
            <a:spLocks noGrp="1"/>
          </p:cNvSpPr>
          <p:nvPr>
            <p:ph type="body" sz="quarter" idx="31" hasCustomPrompt="1"/>
          </p:nvPr>
        </p:nvSpPr>
        <p:spPr>
          <a:xfrm>
            <a:off x="695324" y="1858917"/>
            <a:ext cx="3482881" cy="4085654"/>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6" name="Rounded Rectangle 5">
            <a:extLst>
              <a:ext uri="{FF2B5EF4-FFF2-40B4-BE49-F238E27FC236}">
                <a16:creationId xmlns:a16="http://schemas.microsoft.com/office/drawing/2014/main" id="{AECE9A47-AD1D-48AB-8673-8DCFF72F99FF}"/>
              </a:ext>
            </a:extLst>
          </p:cNvPr>
          <p:cNvSpPr/>
          <p:nvPr/>
        </p:nvSpPr>
        <p:spPr>
          <a:xfrm>
            <a:off x="-2152723" y="1858917"/>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8" name="Rounded Rectangle 5">
            <a:extLst>
              <a:ext uri="{FF2B5EF4-FFF2-40B4-BE49-F238E27FC236}">
                <a16:creationId xmlns:a16="http://schemas.microsoft.com/office/drawing/2014/main" id="{B762805C-3ADD-4275-BAA2-4BEC0CC5843C}"/>
              </a:ext>
            </a:extLst>
          </p:cNvPr>
          <p:cNvSpPr/>
          <p:nvPr userDrawn="1"/>
        </p:nvSpPr>
        <p:spPr>
          <a:xfrm>
            <a:off x="-2152723" y="1858917"/>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7" name="Chart Placeholder 6">
            <a:extLst>
              <a:ext uri="{FF2B5EF4-FFF2-40B4-BE49-F238E27FC236}">
                <a16:creationId xmlns:a16="http://schemas.microsoft.com/office/drawing/2014/main" id="{6E6C0F41-A3A1-407A-8E68-65C4AA474882}"/>
              </a:ext>
            </a:extLst>
          </p:cNvPr>
          <p:cNvSpPr>
            <a:spLocks noGrp="1"/>
          </p:cNvSpPr>
          <p:nvPr>
            <p:ph type="chart" sz="quarter" idx="41"/>
          </p:nvPr>
        </p:nvSpPr>
        <p:spPr>
          <a:xfrm>
            <a:off x="4468483" y="2292523"/>
            <a:ext cx="7028192" cy="3689178"/>
          </a:xfrm>
          <a:noFill/>
        </p:spPr>
        <p:txBody>
          <a:bodyPr/>
          <a:lstStyle>
            <a:lvl1pPr>
              <a:defRPr>
                <a:latin typeface="+mn-lt"/>
              </a:defRPr>
            </a:lvl1pPr>
          </a:lstStyle>
          <a:p>
            <a:r>
              <a:rPr lang="en-GB"/>
              <a:t>Click icon to add chart</a:t>
            </a:r>
            <a:endParaRPr lang="en-AU"/>
          </a:p>
        </p:txBody>
      </p:sp>
      <p:sp>
        <p:nvSpPr>
          <p:cNvPr id="20" name="Title 1">
            <a:extLst>
              <a:ext uri="{FF2B5EF4-FFF2-40B4-BE49-F238E27FC236}">
                <a16:creationId xmlns:a16="http://schemas.microsoft.com/office/drawing/2014/main" id="{B572B723-8505-4836-9F07-1AE29428C4F9}"/>
              </a:ext>
            </a:extLst>
          </p:cNvPr>
          <p:cNvSpPr>
            <a:spLocks noGrp="1"/>
          </p:cNvSpPr>
          <p:nvPr>
            <p:ph type="title" hasCustomPrompt="1"/>
          </p:nvPr>
        </p:nvSpPr>
        <p:spPr>
          <a:xfrm>
            <a:off x="701135" y="391642"/>
            <a:ext cx="8861965" cy="690510"/>
          </a:xfrm>
        </p:spPr>
        <p:txBody>
          <a:bodyPr/>
          <a:lstStyle>
            <a:lvl1pPr>
              <a:lnSpc>
                <a:spcPct val="80000"/>
              </a:lnSpc>
              <a:defRPr cap="none" baseline="0">
                <a:latin typeface="+mj-lt"/>
              </a:defRPr>
            </a:lvl1pPr>
          </a:lstStyle>
          <a:p>
            <a:r>
              <a:rPr lang="en-AU"/>
              <a:t>Longer heading across two lines</a:t>
            </a:r>
            <a:br>
              <a:rPr lang="en-AU"/>
            </a:br>
            <a:r>
              <a:rPr lang="en-AU"/>
              <a:t>showing how it would fit within the template layout</a:t>
            </a:r>
          </a:p>
        </p:txBody>
      </p:sp>
      <p:sp>
        <p:nvSpPr>
          <p:cNvPr id="21" name="Text Placeholder 12">
            <a:extLst>
              <a:ext uri="{FF2B5EF4-FFF2-40B4-BE49-F238E27FC236}">
                <a16:creationId xmlns:a16="http://schemas.microsoft.com/office/drawing/2014/main" id="{72A1B425-A408-4069-9606-D4CDFAAF4D8E}"/>
              </a:ext>
            </a:extLst>
          </p:cNvPr>
          <p:cNvSpPr>
            <a:spLocks noGrp="1"/>
          </p:cNvSpPr>
          <p:nvPr>
            <p:ph type="body" sz="quarter" idx="10" hasCustomPrompt="1"/>
          </p:nvPr>
        </p:nvSpPr>
        <p:spPr>
          <a:xfrm>
            <a:off x="695325" y="1142937"/>
            <a:ext cx="886196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7" name="Text Placeholder 12">
            <a:extLst>
              <a:ext uri="{FF2B5EF4-FFF2-40B4-BE49-F238E27FC236}">
                <a16:creationId xmlns:a16="http://schemas.microsoft.com/office/drawing/2014/main" id="{C0D03482-EAEC-44C9-AE7A-2B889BCB1AA9}"/>
              </a:ext>
            </a:extLst>
          </p:cNvPr>
          <p:cNvSpPr>
            <a:spLocks noGrp="1"/>
          </p:cNvSpPr>
          <p:nvPr>
            <p:ph type="body" sz="quarter" idx="11" hasCustomPrompt="1"/>
          </p:nvPr>
        </p:nvSpPr>
        <p:spPr>
          <a:xfrm>
            <a:off x="4468483" y="1858917"/>
            <a:ext cx="7028192" cy="239254"/>
          </a:xfrm>
        </p:spPr>
        <p:txBody>
          <a:bodyPr wrap="square">
            <a:noAutofit/>
          </a:bodyPr>
          <a:lstStyle>
            <a:lvl1pPr>
              <a:lnSpc>
                <a:spcPct val="80000"/>
              </a:lnSpc>
              <a:spcBef>
                <a:spcPts val="0"/>
              </a:spcBef>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9" name="Text Placeholder 12">
            <a:extLst>
              <a:ext uri="{FF2B5EF4-FFF2-40B4-BE49-F238E27FC236}">
                <a16:creationId xmlns:a16="http://schemas.microsoft.com/office/drawing/2014/main" id="{D958C502-8E3D-4FC1-9E43-16701BCC76B7}"/>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5" name="Text Placeholder 12">
            <a:extLst>
              <a:ext uri="{FF2B5EF4-FFF2-40B4-BE49-F238E27FC236}">
                <a16:creationId xmlns:a16="http://schemas.microsoft.com/office/drawing/2014/main" id="{248934E4-D326-49A6-8372-4BC85B6A3357}"/>
              </a:ext>
            </a:extLst>
          </p:cNvPr>
          <p:cNvSpPr>
            <a:spLocks noGrp="1"/>
          </p:cNvSpPr>
          <p:nvPr>
            <p:ph type="body" sz="quarter" idx="32" hasCustomPrompt="1"/>
          </p:nvPr>
        </p:nvSpPr>
        <p:spPr>
          <a:xfrm>
            <a:off x="959928" y="2133483"/>
            <a:ext cx="2939211" cy="615553"/>
          </a:xfrm>
        </p:spPr>
        <p:txBody>
          <a:bodyPr wrap="square">
            <a:spAutoFit/>
          </a:bodyPr>
          <a:lstStyle>
            <a:lvl1pPr marL="0"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br>
              <a:rPr lang="en-AU"/>
            </a:br>
            <a:r>
              <a:rPr lang="en-AU"/>
              <a:t>Two Lines</a:t>
            </a:r>
          </a:p>
        </p:txBody>
      </p:sp>
      <p:sp>
        <p:nvSpPr>
          <p:cNvPr id="11" name="Text Placeholder 12">
            <a:extLst>
              <a:ext uri="{FF2B5EF4-FFF2-40B4-BE49-F238E27FC236}">
                <a16:creationId xmlns:a16="http://schemas.microsoft.com/office/drawing/2014/main" id="{CF98EC83-7638-4856-B775-DB6C448E01F5}"/>
              </a:ext>
            </a:extLst>
          </p:cNvPr>
          <p:cNvSpPr>
            <a:spLocks noGrp="1"/>
          </p:cNvSpPr>
          <p:nvPr>
            <p:ph type="body" sz="quarter" idx="33" hasCustomPrompt="1"/>
          </p:nvPr>
        </p:nvSpPr>
        <p:spPr>
          <a:xfrm>
            <a:off x="959928" y="2870307"/>
            <a:ext cx="2939211" cy="1658735"/>
          </a:xfrm>
        </p:spPr>
        <p:txBody>
          <a:bodyPr spcFirstLastPara="0" wrap="square">
            <a:noAutofit/>
          </a:bodyPr>
          <a:lstStyle/>
          <a:p>
            <a:pPr lvl="0"/>
            <a:r>
              <a:rPr lang="en-AU"/>
              <a:t>Use this paragraph as a placeholder for your main message, the one statement that brings </a:t>
            </a:r>
            <a:r>
              <a:rPr lang="en-AU" err="1"/>
              <a:t>youra</a:t>
            </a:r>
            <a:r>
              <a:rPr lang="en-AU"/>
              <a:t> presentation together.</a:t>
            </a:r>
          </a:p>
          <a:p>
            <a:pPr lvl="0"/>
            <a:endParaRPr lang="en-AU"/>
          </a:p>
        </p:txBody>
      </p:sp>
      <p:sp>
        <p:nvSpPr>
          <p:cNvPr id="4" name="Footer Placeholder 3">
            <a:extLst>
              <a:ext uri="{FF2B5EF4-FFF2-40B4-BE49-F238E27FC236}">
                <a16:creationId xmlns:a16="http://schemas.microsoft.com/office/drawing/2014/main" id="{7AAA44F4-A003-4EBC-ACE0-179E3D5CC9D1}"/>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EB4CC64A-3840-46C3-A06E-9184D6ABD422}"/>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41266413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 Charts - Long Headin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54A7305-1D31-4085-ADAA-6BDBD6C069A0}"/>
              </a:ext>
            </a:extLst>
          </p:cNvPr>
          <p:cNvSpPr/>
          <p:nvPr/>
        </p:nvSpPr>
        <p:spPr>
          <a:xfrm>
            <a:off x="707680" y="1855003"/>
            <a:ext cx="5244024" cy="4129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3" name="Rectangle 22">
            <a:extLst>
              <a:ext uri="{FF2B5EF4-FFF2-40B4-BE49-F238E27FC236}">
                <a16:creationId xmlns:a16="http://schemas.microsoft.com/office/drawing/2014/main" id="{FFCEE163-2378-4690-BD2F-19634F9C593D}"/>
              </a:ext>
            </a:extLst>
          </p:cNvPr>
          <p:cNvSpPr/>
          <p:nvPr/>
        </p:nvSpPr>
        <p:spPr>
          <a:xfrm>
            <a:off x="6240296" y="1855003"/>
            <a:ext cx="5244024" cy="4129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Chart Placeholder 6">
            <a:extLst>
              <a:ext uri="{FF2B5EF4-FFF2-40B4-BE49-F238E27FC236}">
                <a16:creationId xmlns:a16="http://schemas.microsoft.com/office/drawing/2014/main" id="{BA8DE98A-D25D-4D81-87CA-76FC24C11FDB}"/>
              </a:ext>
            </a:extLst>
          </p:cNvPr>
          <p:cNvSpPr>
            <a:spLocks noGrp="1"/>
          </p:cNvSpPr>
          <p:nvPr>
            <p:ph type="chart" sz="quarter" idx="41"/>
          </p:nvPr>
        </p:nvSpPr>
        <p:spPr>
          <a:xfrm>
            <a:off x="945734" y="2440185"/>
            <a:ext cx="4791037" cy="2155930"/>
          </a:xfrm>
          <a:noFill/>
        </p:spPr>
        <p:txBody>
          <a:bodyPr/>
          <a:lstStyle>
            <a:lvl1pPr>
              <a:defRPr>
                <a:latin typeface="+mn-lt"/>
              </a:defRPr>
            </a:lvl1pPr>
          </a:lstStyle>
          <a:p>
            <a:r>
              <a:rPr lang="en-GB"/>
              <a:t>Click icon to add chart</a:t>
            </a:r>
            <a:endParaRPr lang="en-AU"/>
          </a:p>
        </p:txBody>
      </p:sp>
      <p:sp>
        <p:nvSpPr>
          <p:cNvPr id="24" name="Chart Placeholder 6">
            <a:extLst>
              <a:ext uri="{FF2B5EF4-FFF2-40B4-BE49-F238E27FC236}">
                <a16:creationId xmlns:a16="http://schemas.microsoft.com/office/drawing/2014/main" id="{F0071DF6-F03B-4F38-BC91-D00EB5F9F376}"/>
              </a:ext>
            </a:extLst>
          </p:cNvPr>
          <p:cNvSpPr>
            <a:spLocks noGrp="1"/>
          </p:cNvSpPr>
          <p:nvPr>
            <p:ph type="chart" sz="quarter" idx="42"/>
          </p:nvPr>
        </p:nvSpPr>
        <p:spPr>
          <a:xfrm>
            <a:off x="6455229" y="2440185"/>
            <a:ext cx="4791037" cy="2155930"/>
          </a:xfrm>
          <a:noFill/>
        </p:spPr>
        <p:txBody>
          <a:bodyPr/>
          <a:lstStyle>
            <a:lvl1pPr>
              <a:defRPr>
                <a:latin typeface="+mn-lt"/>
              </a:defRPr>
            </a:lvl1pPr>
          </a:lstStyle>
          <a:p>
            <a:r>
              <a:rPr lang="en-GB"/>
              <a:t>Click icon to add chart</a:t>
            </a:r>
            <a:endParaRPr lang="en-AU"/>
          </a:p>
        </p:txBody>
      </p:sp>
      <p:sp>
        <p:nvSpPr>
          <p:cNvPr id="28" name="Title 1">
            <a:extLst>
              <a:ext uri="{FF2B5EF4-FFF2-40B4-BE49-F238E27FC236}">
                <a16:creationId xmlns:a16="http://schemas.microsoft.com/office/drawing/2014/main" id="{CEA2EBC4-3C45-4373-B051-FE1A3E93B7FD}"/>
              </a:ext>
            </a:extLst>
          </p:cNvPr>
          <p:cNvSpPr>
            <a:spLocks noGrp="1"/>
          </p:cNvSpPr>
          <p:nvPr>
            <p:ph type="title" hasCustomPrompt="1"/>
          </p:nvPr>
        </p:nvSpPr>
        <p:spPr>
          <a:xfrm>
            <a:off x="701135" y="391642"/>
            <a:ext cx="8861965" cy="690510"/>
          </a:xfrm>
        </p:spPr>
        <p:txBody>
          <a:bodyPr/>
          <a:lstStyle>
            <a:lvl1pPr>
              <a:lnSpc>
                <a:spcPct val="80000"/>
              </a:lnSpc>
              <a:defRPr cap="none" baseline="0">
                <a:latin typeface="+mj-lt"/>
              </a:defRPr>
            </a:lvl1pPr>
          </a:lstStyle>
          <a:p>
            <a:r>
              <a:rPr lang="en-AU"/>
              <a:t>Longer heading across two lines</a:t>
            </a:r>
            <a:br>
              <a:rPr lang="en-AU"/>
            </a:br>
            <a:r>
              <a:rPr lang="en-AU"/>
              <a:t>showing how it would fit within the template layout</a:t>
            </a:r>
          </a:p>
        </p:txBody>
      </p:sp>
      <p:sp>
        <p:nvSpPr>
          <p:cNvPr id="29" name="Text Placeholder 12">
            <a:extLst>
              <a:ext uri="{FF2B5EF4-FFF2-40B4-BE49-F238E27FC236}">
                <a16:creationId xmlns:a16="http://schemas.microsoft.com/office/drawing/2014/main" id="{5A89A9F7-1A29-4AC6-BD57-CE551229A717}"/>
              </a:ext>
            </a:extLst>
          </p:cNvPr>
          <p:cNvSpPr>
            <a:spLocks noGrp="1"/>
          </p:cNvSpPr>
          <p:nvPr>
            <p:ph type="body" sz="quarter" idx="10" hasCustomPrompt="1"/>
          </p:nvPr>
        </p:nvSpPr>
        <p:spPr>
          <a:xfrm>
            <a:off x="695325" y="1142937"/>
            <a:ext cx="886196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3" name="Text Placeholder 12">
            <a:extLst>
              <a:ext uri="{FF2B5EF4-FFF2-40B4-BE49-F238E27FC236}">
                <a16:creationId xmlns:a16="http://schemas.microsoft.com/office/drawing/2014/main" id="{AF16B905-48FF-4C37-B7A7-7D5E16F2BCA5}"/>
              </a:ext>
            </a:extLst>
          </p:cNvPr>
          <p:cNvSpPr>
            <a:spLocks noGrp="1"/>
          </p:cNvSpPr>
          <p:nvPr>
            <p:ph type="body" sz="quarter" idx="11" hasCustomPrompt="1"/>
          </p:nvPr>
        </p:nvSpPr>
        <p:spPr>
          <a:xfrm>
            <a:off x="945734" y="2079929"/>
            <a:ext cx="4791037" cy="239254"/>
          </a:xfrm>
        </p:spPr>
        <p:txBody>
          <a:bodyPr wrap="square">
            <a:noAutofit/>
          </a:bodyPr>
          <a:lstStyle>
            <a:lvl1pPr marL="14288" indent="-14288">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16" name="Text Placeholder 12">
            <a:extLst>
              <a:ext uri="{FF2B5EF4-FFF2-40B4-BE49-F238E27FC236}">
                <a16:creationId xmlns:a16="http://schemas.microsoft.com/office/drawing/2014/main" id="{E7E707C7-9E2A-4146-BA93-174C2FBF3646}"/>
              </a:ext>
            </a:extLst>
          </p:cNvPr>
          <p:cNvSpPr>
            <a:spLocks noGrp="1"/>
          </p:cNvSpPr>
          <p:nvPr>
            <p:ph type="body" sz="quarter" idx="12" hasCustomPrompt="1"/>
          </p:nvPr>
        </p:nvSpPr>
        <p:spPr>
          <a:xfrm>
            <a:off x="945734" y="4778071"/>
            <a:ext cx="4791037" cy="246221"/>
          </a:xfrm>
        </p:spPr>
        <p:txBody>
          <a:bodyPr wrap="square">
            <a:spAutoFit/>
          </a:bodyPr>
          <a:lstStyle>
            <a:lvl1pPr marL="15875" indent="-15875">
              <a:lnSpc>
                <a:spcPct val="100000"/>
              </a:lnSpc>
              <a:spcBef>
                <a:spcPts val="0"/>
              </a:spcBef>
              <a:buNone/>
              <a:tabLst/>
              <a:defRPr sz="1600" b="0" i="0">
                <a:solidFill>
                  <a:schemeClr val="tx1"/>
                </a:solidFill>
                <a:latin typeface="SBS Sans Medium" pitchFamily="2" charset="77"/>
                <a:cs typeface="SBS Sans Medium" pitchFamily="2" charset="77"/>
              </a:defRPr>
            </a:lvl1pPr>
          </a:lstStyle>
          <a:p>
            <a:pPr lvl="0"/>
            <a:r>
              <a:rPr lang="en-AU"/>
              <a:t>Subheading</a:t>
            </a:r>
          </a:p>
        </p:txBody>
      </p:sp>
      <p:sp>
        <p:nvSpPr>
          <p:cNvPr id="17" name="Text Placeholder 12">
            <a:extLst>
              <a:ext uri="{FF2B5EF4-FFF2-40B4-BE49-F238E27FC236}">
                <a16:creationId xmlns:a16="http://schemas.microsoft.com/office/drawing/2014/main" id="{0CC54026-BBC3-4984-9089-383FC97355B8}"/>
              </a:ext>
            </a:extLst>
          </p:cNvPr>
          <p:cNvSpPr>
            <a:spLocks noGrp="1"/>
          </p:cNvSpPr>
          <p:nvPr>
            <p:ph type="body" sz="quarter" idx="13"/>
          </p:nvPr>
        </p:nvSpPr>
        <p:spPr>
          <a:xfrm>
            <a:off x="945734" y="5090229"/>
            <a:ext cx="4791037" cy="68366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5" name="Text Placeholder 12">
            <a:extLst>
              <a:ext uri="{FF2B5EF4-FFF2-40B4-BE49-F238E27FC236}">
                <a16:creationId xmlns:a16="http://schemas.microsoft.com/office/drawing/2014/main" id="{7AFB5193-5342-4E26-B5AF-EE5A93DCCE54}"/>
              </a:ext>
            </a:extLst>
          </p:cNvPr>
          <p:cNvSpPr>
            <a:spLocks noGrp="1"/>
          </p:cNvSpPr>
          <p:nvPr>
            <p:ph type="body" sz="quarter" idx="14" hasCustomPrompt="1"/>
          </p:nvPr>
        </p:nvSpPr>
        <p:spPr>
          <a:xfrm>
            <a:off x="6455229" y="2079929"/>
            <a:ext cx="4791037" cy="239254"/>
          </a:xfrm>
        </p:spPr>
        <p:txBody>
          <a:bodyPr wrap="square">
            <a:noAutofit/>
          </a:bodyPr>
          <a:lstStyle>
            <a:lvl1pPr marL="14288" indent="-14288">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26" name="Text Placeholder 12">
            <a:extLst>
              <a:ext uri="{FF2B5EF4-FFF2-40B4-BE49-F238E27FC236}">
                <a16:creationId xmlns:a16="http://schemas.microsoft.com/office/drawing/2014/main" id="{39F3D97F-E4D0-44AB-8D1B-4AA8F539F7E8}"/>
              </a:ext>
            </a:extLst>
          </p:cNvPr>
          <p:cNvSpPr>
            <a:spLocks noGrp="1"/>
          </p:cNvSpPr>
          <p:nvPr>
            <p:ph type="body" sz="quarter" idx="15" hasCustomPrompt="1"/>
          </p:nvPr>
        </p:nvSpPr>
        <p:spPr>
          <a:xfrm>
            <a:off x="6455229" y="4778071"/>
            <a:ext cx="4791037" cy="246221"/>
          </a:xfrm>
        </p:spPr>
        <p:txBody>
          <a:bodyPr wrap="square">
            <a:spAutoFit/>
          </a:bodyPr>
          <a:lstStyle>
            <a:lvl1pPr marL="15875" indent="-15875">
              <a:lnSpc>
                <a:spcPct val="100000"/>
              </a:lnSpc>
              <a:spcBef>
                <a:spcPts val="0"/>
              </a:spcBef>
              <a:buNone/>
              <a:tabLst/>
              <a:defRPr sz="1600" b="0" i="0">
                <a:solidFill>
                  <a:schemeClr val="tx1"/>
                </a:solidFill>
                <a:latin typeface="SBS Sans Medium" pitchFamily="2" charset="77"/>
                <a:cs typeface="SBS Sans Medium" pitchFamily="2" charset="77"/>
              </a:defRPr>
            </a:lvl1pPr>
          </a:lstStyle>
          <a:p>
            <a:pPr lvl="0"/>
            <a:r>
              <a:rPr lang="en-AU"/>
              <a:t>Subheading</a:t>
            </a:r>
          </a:p>
        </p:txBody>
      </p:sp>
      <p:sp>
        <p:nvSpPr>
          <p:cNvPr id="27" name="Text Placeholder 12">
            <a:extLst>
              <a:ext uri="{FF2B5EF4-FFF2-40B4-BE49-F238E27FC236}">
                <a16:creationId xmlns:a16="http://schemas.microsoft.com/office/drawing/2014/main" id="{9D8AFB67-CEBF-4478-8563-F257A7E686C4}"/>
              </a:ext>
            </a:extLst>
          </p:cNvPr>
          <p:cNvSpPr>
            <a:spLocks noGrp="1"/>
          </p:cNvSpPr>
          <p:nvPr>
            <p:ph type="body" sz="quarter" idx="16"/>
          </p:nvPr>
        </p:nvSpPr>
        <p:spPr>
          <a:xfrm>
            <a:off x="6455229" y="5090229"/>
            <a:ext cx="4791037" cy="68366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12">
            <a:extLst>
              <a:ext uri="{FF2B5EF4-FFF2-40B4-BE49-F238E27FC236}">
                <a16:creationId xmlns:a16="http://schemas.microsoft.com/office/drawing/2014/main" id="{9B395631-E485-4B04-97CC-B7AE8E171761}"/>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3" name="Footer Placeholder 3">
            <a:extLst>
              <a:ext uri="{FF2B5EF4-FFF2-40B4-BE49-F238E27FC236}">
                <a16:creationId xmlns:a16="http://schemas.microsoft.com/office/drawing/2014/main" id="{A90D80EF-B5B4-45B7-926B-0A4E2AE1CC6F}"/>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E4C0D0BE-443A-4CEA-9EAD-187990D059E9}"/>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21711125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 Charts - Long Headin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89678F9-5CFC-491B-A269-55EC8A630DAB}"/>
              </a:ext>
            </a:extLst>
          </p:cNvPr>
          <p:cNvSpPr/>
          <p:nvPr/>
        </p:nvSpPr>
        <p:spPr>
          <a:xfrm>
            <a:off x="707680" y="1855003"/>
            <a:ext cx="3384466" cy="4129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8" name="Rectangle 27">
            <a:extLst>
              <a:ext uri="{FF2B5EF4-FFF2-40B4-BE49-F238E27FC236}">
                <a16:creationId xmlns:a16="http://schemas.microsoft.com/office/drawing/2014/main" id="{B64BEBCE-3FA1-4BBE-AC8A-3D0B7165B0C5}"/>
              </a:ext>
            </a:extLst>
          </p:cNvPr>
          <p:cNvSpPr/>
          <p:nvPr/>
        </p:nvSpPr>
        <p:spPr>
          <a:xfrm>
            <a:off x="8112210" y="1855003"/>
            <a:ext cx="3384466" cy="4129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9" name="Rectangle 28">
            <a:extLst>
              <a:ext uri="{FF2B5EF4-FFF2-40B4-BE49-F238E27FC236}">
                <a16:creationId xmlns:a16="http://schemas.microsoft.com/office/drawing/2014/main" id="{5216117A-51D7-48FD-8D45-DAE227A02E45}"/>
              </a:ext>
            </a:extLst>
          </p:cNvPr>
          <p:cNvSpPr/>
          <p:nvPr/>
        </p:nvSpPr>
        <p:spPr>
          <a:xfrm>
            <a:off x="4409945" y="1855003"/>
            <a:ext cx="3384466" cy="4129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Chart Placeholder 6">
            <a:extLst>
              <a:ext uri="{FF2B5EF4-FFF2-40B4-BE49-F238E27FC236}">
                <a16:creationId xmlns:a16="http://schemas.microsoft.com/office/drawing/2014/main" id="{B73FBE00-7015-4E3C-B3B5-9DE21C8CD723}"/>
              </a:ext>
            </a:extLst>
          </p:cNvPr>
          <p:cNvSpPr>
            <a:spLocks noGrp="1"/>
          </p:cNvSpPr>
          <p:nvPr>
            <p:ph type="chart" sz="quarter" idx="41"/>
          </p:nvPr>
        </p:nvSpPr>
        <p:spPr>
          <a:xfrm>
            <a:off x="945735" y="2440185"/>
            <a:ext cx="2936718" cy="2146805"/>
          </a:xfrm>
          <a:noFill/>
        </p:spPr>
        <p:txBody>
          <a:bodyPr/>
          <a:lstStyle>
            <a:lvl1pPr>
              <a:defRPr>
                <a:latin typeface="+mn-lt"/>
              </a:defRPr>
            </a:lvl1pPr>
          </a:lstStyle>
          <a:p>
            <a:r>
              <a:rPr lang="en-GB"/>
              <a:t>Click icon to add chart</a:t>
            </a:r>
            <a:endParaRPr lang="en-AU"/>
          </a:p>
        </p:txBody>
      </p:sp>
      <p:sp>
        <p:nvSpPr>
          <p:cNvPr id="31" name="Chart Placeholder 6">
            <a:extLst>
              <a:ext uri="{FF2B5EF4-FFF2-40B4-BE49-F238E27FC236}">
                <a16:creationId xmlns:a16="http://schemas.microsoft.com/office/drawing/2014/main" id="{EA449E82-646E-4DAE-B65C-A0447757E865}"/>
              </a:ext>
            </a:extLst>
          </p:cNvPr>
          <p:cNvSpPr>
            <a:spLocks noGrp="1"/>
          </p:cNvSpPr>
          <p:nvPr>
            <p:ph type="chart" sz="quarter" idx="42"/>
          </p:nvPr>
        </p:nvSpPr>
        <p:spPr>
          <a:xfrm>
            <a:off x="4627641" y="2440185"/>
            <a:ext cx="2936718" cy="2146805"/>
          </a:xfrm>
          <a:noFill/>
        </p:spPr>
        <p:txBody>
          <a:bodyPr/>
          <a:lstStyle>
            <a:lvl1pPr>
              <a:defRPr>
                <a:latin typeface="+mn-lt"/>
              </a:defRPr>
            </a:lvl1pPr>
          </a:lstStyle>
          <a:p>
            <a:r>
              <a:rPr lang="en-GB"/>
              <a:t>Click icon to add chart</a:t>
            </a:r>
            <a:endParaRPr lang="en-AU"/>
          </a:p>
        </p:txBody>
      </p:sp>
      <p:sp>
        <p:nvSpPr>
          <p:cNvPr id="35" name="Chart Placeholder 6">
            <a:extLst>
              <a:ext uri="{FF2B5EF4-FFF2-40B4-BE49-F238E27FC236}">
                <a16:creationId xmlns:a16="http://schemas.microsoft.com/office/drawing/2014/main" id="{39B25292-4544-4813-B4EE-26E759AF76FC}"/>
              </a:ext>
            </a:extLst>
          </p:cNvPr>
          <p:cNvSpPr>
            <a:spLocks noGrp="1"/>
          </p:cNvSpPr>
          <p:nvPr>
            <p:ph type="chart" sz="quarter" idx="43"/>
          </p:nvPr>
        </p:nvSpPr>
        <p:spPr>
          <a:xfrm>
            <a:off x="8309547" y="2440185"/>
            <a:ext cx="2936718" cy="2146805"/>
          </a:xfrm>
          <a:noFill/>
        </p:spPr>
        <p:txBody>
          <a:bodyPr/>
          <a:lstStyle>
            <a:lvl1pPr>
              <a:defRPr>
                <a:latin typeface="+mn-lt"/>
              </a:defRPr>
            </a:lvl1pPr>
          </a:lstStyle>
          <a:p>
            <a:r>
              <a:rPr lang="en-GB"/>
              <a:t>Click icon to add chart</a:t>
            </a:r>
            <a:endParaRPr lang="en-AU"/>
          </a:p>
        </p:txBody>
      </p:sp>
      <p:sp>
        <p:nvSpPr>
          <p:cNvPr id="39" name="Title 1">
            <a:extLst>
              <a:ext uri="{FF2B5EF4-FFF2-40B4-BE49-F238E27FC236}">
                <a16:creationId xmlns:a16="http://schemas.microsoft.com/office/drawing/2014/main" id="{79F2A2FC-B52F-4F95-BA2A-009647CFF035}"/>
              </a:ext>
            </a:extLst>
          </p:cNvPr>
          <p:cNvSpPr>
            <a:spLocks noGrp="1"/>
          </p:cNvSpPr>
          <p:nvPr>
            <p:ph type="title" hasCustomPrompt="1"/>
          </p:nvPr>
        </p:nvSpPr>
        <p:spPr>
          <a:xfrm>
            <a:off x="701135" y="391642"/>
            <a:ext cx="8861965" cy="690510"/>
          </a:xfrm>
        </p:spPr>
        <p:txBody>
          <a:bodyPr/>
          <a:lstStyle>
            <a:lvl1pPr>
              <a:lnSpc>
                <a:spcPct val="80000"/>
              </a:lnSpc>
              <a:defRPr cap="none" baseline="0">
                <a:latin typeface="+mj-lt"/>
              </a:defRPr>
            </a:lvl1pPr>
          </a:lstStyle>
          <a:p>
            <a:r>
              <a:rPr lang="en-AU"/>
              <a:t>Longer heading across two lines</a:t>
            </a:r>
            <a:br>
              <a:rPr lang="en-AU"/>
            </a:br>
            <a:r>
              <a:rPr lang="en-AU"/>
              <a:t>showing how it would fit within the template layout</a:t>
            </a:r>
          </a:p>
        </p:txBody>
      </p:sp>
      <p:sp>
        <p:nvSpPr>
          <p:cNvPr id="40" name="Text Placeholder 12">
            <a:extLst>
              <a:ext uri="{FF2B5EF4-FFF2-40B4-BE49-F238E27FC236}">
                <a16:creationId xmlns:a16="http://schemas.microsoft.com/office/drawing/2014/main" id="{3C627EE9-5262-493C-B8D0-C6E3A4B4EC3B}"/>
              </a:ext>
            </a:extLst>
          </p:cNvPr>
          <p:cNvSpPr>
            <a:spLocks noGrp="1"/>
          </p:cNvSpPr>
          <p:nvPr>
            <p:ph type="body" sz="quarter" idx="10" hasCustomPrompt="1"/>
          </p:nvPr>
        </p:nvSpPr>
        <p:spPr>
          <a:xfrm>
            <a:off x="695325" y="1142937"/>
            <a:ext cx="886196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3" name="Text Placeholder 12">
            <a:extLst>
              <a:ext uri="{FF2B5EF4-FFF2-40B4-BE49-F238E27FC236}">
                <a16:creationId xmlns:a16="http://schemas.microsoft.com/office/drawing/2014/main" id="{5547B675-7143-46B7-B0F2-40E31FCF3A9B}"/>
              </a:ext>
            </a:extLst>
          </p:cNvPr>
          <p:cNvSpPr>
            <a:spLocks noGrp="1"/>
          </p:cNvSpPr>
          <p:nvPr>
            <p:ph type="body" sz="quarter" idx="11" hasCustomPrompt="1"/>
          </p:nvPr>
        </p:nvSpPr>
        <p:spPr>
          <a:xfrm>
            <a:off x="945735" y="2079929"/>
            <a:ext cx="2936718" cy="239254"/>
          </a:xfrm>
        </p:spPr>
        <p:txBody>
          <a:bodyPr wrap="square">
            <a:noAutofit/>
          </a:bodyPr>
          <a:lstStyle>
            <a:lvl1pPr>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16" name="Text Placeholder 12">
            <a:extLst>
              <a:ext uri="{FF2B5EF4-FFF2-40B4-BE49-F238E27FC236}">
                <a16:creationId xmlns:a16="http://schemas.microsoft.com/office/drawing/2014/main" id="{5511C071-67A1-413E-B760-32B245DD4F7B}"/>
              </a:ext>
            </a:extLst>
          </p:cNvPr>
          <p:cNvSpPr>
            <a:spLocks noGrp="1"/>
          </p:cNvSpPr>
          <p:nvPr>
            <p:ph type="body" sz="quarter" idx="12" hasCustomPrompt="1"/>
          </p:nvPr>
        </p:nvSpPr>
        <p:spPr>
          <a:xfrm>
            <a:off x="945735" y="4778071"/>
            <a:ext cx="2936718" cy="246221"/>
          </a:xfrm>
        </p:spPr>
        <p:txBody>
          <a:bodyPr wrap="square">
            <a:spAutoFit/>
          </a:bodyPr>
          <a:lstStyle>
            <a:lvl1pPr marL="15875" indent="-15875">
              <a:lnSpc>
                <a:spcPct val="100000"/>
              </a:lnSpc>
              <a:buNone/>
              <a:tabLst/>
              <a:defRPr sz="1600" b="0" i="0">
                <a:solidFill>
                  <a:schemeClr val="tx1"/>
                </a:solidFill>
                <a:latin typeface="SBS Sans Medium" pitchFamily="2" charset="77"/>
                <a:cs typeface="SBS Sans Medium" pitchFamily="2" charset="77"/>
              </a:defRPr>
            </a:lvl1pPr>
          </a:lstStyle>
          <a:p>
            <a:pPr lvl="0"/>
            <a:r>
              <a:rPr lang="en-AU"/>
              <a:t>Subheading</a:t>
            </a:r>
          </a:p>
        </p:txBody>
      </p:sp>
      <p:sp>
        <p:nvSpPr>
          <p:cNvPr id="17" name="Text Placeholder 12">
            <a:extLst>
              <a:ext uri="{FF2B5EF4-FFF2-40B4-BE49-F238E27FC236}">
                <a16:creationId xmlns:a16="http://schemas.microsoft.com/office/drawing/2014/main" id="{09BD66B2-1B7D-4A45-8874-F47F67113DC1}"/>
              </a:ext>
            </a:extLst>
          </p:cNvPr>
          <p:cNvSpPr>
            <a:spLocks noGrp="1"/>
          </p:cNvSpPr>
          <p:nvPr>
            <p:ph type="body" sz="quarter" idx="13" hasCustomPrompt="1"/>
          </p:nvPr>
        </p:nvSpPr>
        <p:spPr>
          <a:xfrm>
            <a:off x="945735" y="5090229"/>
            <a:ext cx="2936718" cy="675752"/>
          </a:xfrm>
        </p:spPr>
        <p:txBody>
          <a:bodyPr spcFirstLastPara="0" wrap="square">
            <a:noAutofit/>
          </a:bodyPr>
          <a:lstStyle>
            <a:lvl1pPr>
              <a:defRPr lang="en-AU"/>
            </a:lvl1pPr>
          </a:lstStyle>
          <a:p>
            <a:pPr lvl="0"/>
            <a:r>
              <a:rPr lang="en-AU"/>
              <a:t>Use this paragraph as a placeholder for your main message.</a:t>
            </a:r>
          </a:p>
        </p:txBody>
      </p:sp>
      <p:sp>
        <p:nvSpPr>
          <p:cNvPr id="32" name="Text Placeholder 12">
            <a:extLst>
              <a:ext uri="{FF2B5EF4-FFF2-40B4-BE49-F238E27FC236}">
                <a16:creationId xmlns:a16="http://schemas.microsoft.com/office/drawing/2014/main" id="{2148E1AE-5A2D-43FB-8AE0-051B27EF1954}"/>
              </a:ext>
            </a:extLst>
          </p:cNvPr>
          <p:cNvSpPr>
            <a:spLocks noGrp="1"/>
          </p:cNvSpPr>
          <p:nvPr>
            <p:ph type="body" sz="quarter" idx="14" hasCustomPrompt="1"/>
          </p:nvPr>
        </p:nvSpPr>
        <p:spPr>
          <a:xfrm>
            <a:off x="4627641" y="2079929"/>
            <a:ext cx="2936718" cy="239254"/>
          </a:xfrm>
        </p:spPr>
        <p:txBody>
          <a:bodyPr wrap="square">
            <a:noAutofit/>
          </a:bodyPr>
          <a:lstStyle>
            <a:lvl1pPr>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33" name="Text Placeholder 12">
            <a:extLst>
              <a:ext uri="{FF2B5EF4-FFF2-40B4-BE49-F238E27FC236}">
                <a16:creationId xmlns:a16="http://schemas.microsoft.com/office/drawing/2014/main" id="{CA91086E-D6B8-47A9-9A65-93E02D0FC5CD}"/>
              </a:ext>
            </a:extLst>
          </p:cNvPr>
          <p:cNvSpPr>
            <a:spLocks noGrp="1"/>
          </p:cNvSpPr>
          <p:nvPr>
            <p:ph type="body" sz="quarter" idx="15" hasCustomPrompt="1"/>
          </p:nvPr>
        </p:nvSpPr>
        <p:spPr>
          <a:xfrm>
            <a:off x="4627641" y="4778071"/>
            <a:ext cx="2936718" cy="246221"/>
          </a:xfrm>
        </p:spPr>
        <p:txBody>
          <a:bodyPr wrap="square">
            <a:spAutoFit/>
          </a:bodyPr>
          <a:lstStyle>
            <a:lvl1pPr marL="15875" indent="-15875">
              <a:lnSpc>
                <a:spcPct val="100000"/>
              </a:lnSpc>
              <a:buNone/>
              <a:tabLst/>
              <a:defRPr sz="1600" b="0" i="0">
                <a:solidFill>
                  <a:schemeClr val="tx1"/>
                </a:solidFill>
                <a:latin typeface="SBS Sans Medium" pitchFamily="2" charset="77"/>
                <a:cs typeface="SBS Sans Medium" pitchFamily="2" charset="77"/>
              </a:defRPr>
            </a:lvl1pPr>
          </a:lstStyle>
          <a:p>
            <a:pPr lvl="0"/>
            <a:r>
              <a:rPr lang="en-AU"/>
              <a:t>Subheading</a:t>
            </a:r>
          </a:p>
        </p:txBody>
      </p:sp>
      <p:sp>
        <p:nvSpPr>
          <p:cNvPr id="34" name="Text Placeholder 12">
            <a:extLst>
              <a:ext uri="{FF2B5EF4-FFF2-40B4-BE49-F238E27FC236}">
                <a16:creationId xmlns:a16="http://schemas.microsoft.com/office/drawing/2014/main" id="{95D3B8C8-DF94-4A17-977B-0BFE61772C87}"/>
              </a:ext>
            </a:extLst>
          </p:cNvPr>
          <p:cNvSpPr>
            <a:spLocks noGrp="1"/>
          </p:cNvSpPr>
          <p:nvPr>
            <p:ph type="body" sz="quarter" idx="16" hasCustomPrompt="1"/>
          </p:nvPr>
        </p:nvSpPr>
        <p:spPr>
          <a:xfrm>
            <a:off x="4627641" y="5090229"/>
            <a:ext cx="2936718" cy="675752"/>
          </a:xfrm>
        </p:spPr>
        <p:txBody>
          <a:bodyPr spcFirstLastPara="0" wrap="square">
            <a:noAutofit/>
          </a:bodyPr>
          <a:lstStyle/>
          <a:p>
            <a:pPr lvl="0"/>
            <a:r>
              <a:rPr lang="en-AU"/>
              <a:t>Use this paragraph as a placeholder for your main message.</a:t>
            </a:r>
          </a:p>
        </p:txBody>
      </p:sp>
      <p:sp>
        <p:nvSpPr>
          <p:cNvPr id="36" name="Text Placeholder 12">
            <a:extLst>
              <a:ext uri="{FF2B5EF4-FFF2-40B4-BE49-F238E27FC236}">
                <a16:creationId xmlns:a16="http://schemas.microsoft.com/office/drawing/2014/main" id="{D79B8C05-2791-4CD6-B808-34998D33C7F2}"/>
              </a:ext>
            </a:extLst>
          </p:cNvPr>
          <p:cNvSpPr>
            <a:spLocks noGrp="1"/>
          </p:cNvSpPr>
          <p:nvPr>
            <p:ph type="body" sz="quarter" idx="17" hasCustomPrompt="1"/>
          </p:nvPr>
        </p:nvSpPr>
        <p:spPr>
          <a:xfrm>
            <a:off x="8309547" y="2079929"/>
            <a:ext cx="2936718" cy="239254"/>
          </a:xfrm>
        </p:spPr>
        <p:txBody>
          <a:bodyPr wrap="square">
            <a:noAutofit/>
          </a:bodyPr>
          <a:lstStyle>
            <a:lvl1pPr>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37" name="Text Placeholder 12">
            <a:extLst>
              <a:ext uri="{FF2B5EF4-FFF2-40B4-BE49-F238E27FC236}">
                <a16:creationId xmlns:a16="http://schemas.microsoft.com/office/drawing/2014/main" id="{E14B296E-AB0D-470A-A13D-0718EA0555F4}"/>
              </a:ext>
            </a:extLst>
          </p:cNvPr>
          <p:cNvSpPr>
            <a:spLocks noGrp="1"/>
          </p:cNvSpPr>
          <p:nvPr>
            <p:ph type="body" sz="quarter" idx="18" hasCustomPrompt="1"/>
          </p:nvPr>
        </p:nvSpPr>
        <p:spPr>
          <a:xfrm>
            <a:off x="8309547" y="4778071"/>
            <a:ext cx="2936718" cy="246221"/>
          </a:xfrm>
        </p:spPr>
        <p:txBody>
          <a:bodyPr wrap="square">
            <a:spAutoFit/>
          </a:bodyPr>
          <a:lstStyle>
            <a:lvl1pPr marL="15875" indent="-15875">
              <a:lnSpc>
                <a:spcPct val="100000"/>
              </a:lnSpc>
              <a:buNone/>
              <a:tabLst/>
              <a:defRPr sz="1600" b="0" i="0">
                <a:solidFill>
                  <a:schemeClr val="tx1"/>
                </a:solidFill>
                <a:latin typeface="SBS Sans Medium" pitchFamily="2" charset="77"/>
                <a:cs typeface="SBS Sans Medium" pitchFamily="2" charset="77"/>
              </a:defRPr>
            </a:lvl1pPr>
          </a:lstStyle>
          <a:p>
            <a:pPr lvl="0"/>
            <a:r>
              <a:rPr lang="en-AU"/>
              <a:t>Subheading</a:t>
            </a:r>
          </a:p>
        </p:txBody>
      </p:sp>
      <p:sp>
        <p:nvSpPr>
          <p:cNvPr id="38" name="Text Placeholder 12">
            <a:extLst>
              <a:ext uri="{FF2B5EF4-FFF2-40B4-BE49-F238E27FC236}">
                <a16:creationId xmlns:a16="http://schemas.microsoft.com/office/drawing/2014/main" id="{51B8EB96-B6BA-4202-8DED-057B28508223}"/>
              </a:ext>
            </a:extLst>
          </p:cNvPr>
          <p:cNvSpPr>
            <a:spLocks noGrp="1"/>
          </p:cNvSpPr>
          <p:nvPr>
            <p:ph type="body" sz="quarter" idx="19" hasCustomPrompt="1"/>
          </p:nvPr>
        </p:nvSpPr>
        <p:spPr>
          <a:xfrm>
            <a:off x="8309547" y="5090229"/>
            <a:ext cx="2936718" cy="675752"/>
          </a:xfrm>
        </p:spPr>
        <p:txBody>
          <a:bodyPr spcFirstLastPara="0" wrap="square">
            <a:noAutofit/>
          </a:bodyPr>
          <a:lstStyle/>
          <a:p>
            <a:pPr lvl="0"/>
            <a:r>
              <a:rPr lang="en-AU"/>
              <a:t>Use this paragraph as a placeholder for your main message.</a:t>
            </a:r>
          </a:p>
        </p:txBody>
      </p:sp>
      <p:sp>
        <p:nvSpPr>
          <p:cNvPr id="4" name="Text Placeholder 12">
            <a:extLst>
              <a:ext uri="{FF2B5EF4-FFF2-40B4-BE49-F238E27FC236}">
                <a16:creationId xmlns:a16="http://schemas.microsoft.com/office/drawing/2014/main" id="{F52908F7-754A-4A2A-9344-16D328E153F8}"/>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3" name="Footer Placeholder 3">
            <a:extLst>
              <a:ext uri="{FF2B5EF4-FFF2-40B4-BE49-F238E27FC236}">
                <a16:creationId xmlns:a16="http://schemas.microsoft.com/office/drawing/2014/main" id="{ED35C317-D917-4713-B701-3AB2116E64A8}"/>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D523BF06-5D99-4056-B6B9-9B29634D79BE}"/>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9030194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 Table">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6ECD9ED2-1A1D-4272-A608-CE42E79F3B8C}"/>
              </a:ext>
            </a:extLst>
          </p:cNvPr>
          <p:cNvSpPr>
            <a:spLocks noGrp="1"/>
          </p:cNvSpPr>
          <p:nvPr>
            <p:ph type="tbl" sz="quarter" idx="41"/>
          </p:nvPr>
        </p:nvSpPr>
        <p:spPr>
          <a:xfrm>
            <a:off x="695324" y="1456030"/>
            <a:ext cx="10801351" cy="4496481"/>
          </a:xfrm>
        </p:spPr>
        <p:txBody>
          <a:bodyPr/>
          <a:lstStyle>
            <a:lvl1pPr>
              <a:defRPr>
                <a:latin typeface="+mn-lt"/>
              </a:defRPr>
            </a:lvl1pPr>
          </a:lstStyle>
          <a:p>
            <a:r>
              <a:rPr lang="en-GB"/>
              <a:t>Click icon to add table</a:t>
            </a:r>
            <a:endParaRPr lang="en-AU"/>
          </a:p>
        </p:txBody>
      </p:sp>
      <p:sp>
        <p:nvSpPr>
          <p:cNvPr id="5" name="Title 3">
            <a:extLst>
              <a:ext uri="{FF2B5EF4-FFF2-40B4-BE49-F238E27FC236}">
                <a16:creationId xmlns:a16="http://schemas.microsoft.com/office/drawing/2014/main" id="{DB5D493F-D1BC-4E39-ADA0-FE7AC36A82AD}"/>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1" name="Text Placeholder 12">
            <a:extLst>
              <a:ext uri="{FF2B5EF4-FFF2-40B4-BE49-F238E27FC236}">
                <a16:creationId xmlns:a16="http://schemas.microsoft.com/office/drawing/2014/main" id="{47A4EA2A-FDFE-496F-98A1-E06C8EDE7BA4}"/>
              </a:ext>
            </a:extLst>
          </p:cNvPr>
          <p:cNvSpPr>
            <a:spLocks noGrp="1"/>
          </p:cNvSpPr>
          <p:nvPr>
            <p:ph type="body" sz="quarter" idx="11"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 name="Slide Number Placeholder 5">
            <a:extLst>
              <a:ext uri="{FF2B5EF4-FFF2-40B4-BE49-F238E27FC236}">
                <a16:creationId xmlns:a16="http://schemas.microsoft.com/office/drawing/2014/main" id="{DDC7CCC9-44F9-4B30-BBEC-DCB103589194}"/>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3" name="Footer Placeholder 3">
            <a:extLst>
              <a:ext uri="{FF2B5EF4-FFF2-40B4-BE49-F238E27FC236}">
                <a16:creationId xmlns:a16="http://schemas.microsoft.com/office/drawing/2014/main" id="{F74F4052-89F3-40A3-AF47-E9F9F408A9E8}"/>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4" name="Text Placeholder 12">
            <a:extLst>
              <a:ext uri="{FF2B5EF4-FFF2-40B4-BE49-F238E27FC236}">
                <a16:creationId xmlns:a16="http://schemas.microsoft.com/office/drawing/2014/main" id="{EA29DC60-7B3E-4A7F-9901-640D4CA354CF}"/>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Tree>
    <p:extLst>
      <p:ext uri="{BB962C8B-B14F-4D97-AF65-F5344CB8AC3E}">
        <p14:creationId xmlns:p14="http://schemas.microsoft.com/office/powerpoint/2010/main" val="29011387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1D7C3C4-CA0F-4817-BF0B-2337E6FF6FE1}"/>
              </a:ext>
            </a:extLst>
          </p:cNvPr>
          <p:cNvSpPr>
            <a:spLocks noGrp="1"/>
          </p:cNvSpPr>
          <p:nvPr>
            <p:ph type="title" hasCustomPrompt="1"/>
          </p:nvPr>
        </p:nvSpPr>
        <p:spPr>
          <a:xfrm>
            <a:off x="701135" y="391642"/>
            <a:ext cx="8861965" cy="690510"/>
          </a:xfrm>
        </p:spPr>
        <p:txBody>
          <a:bodyPr/>
          <a:lstStyle>
            <a:lvl1pPr>
              <a:lnSpc>
                <a:spcPct val="80000"/>
              </a:lnSpc>
              <a:defRPr cap="none" baseline="0">
                <a:latin typeface="+mj-lt"/>
              </a:defRPr>
            </a:lvl1pPr>
          </a:lstStyle>
          <a:p>
            <a:r>
              <a:rPr lang="en-AU"/>
              <a:t>Longer heading across two lines</a:t>
            </a:r>
            <a:br>
              <a:rPr lang="en-AU"/>
            </a:br>
            <a:r>
              <a:rPr lang="en-AU"/>
              <a:t>showing how it would fit within the template layout</a:t>
            </a:r>
          </a:p>
        </p:txBody>
      </p:sp>
      <p:sp>
        <p:nvSpPr>
          <p:cNvPr id="8" name="Text Placeholder 12">
            <a:extLst>
              <a:ext uri="{FF2B5EF4-FFF2-40B4-BE49-F238E27FC236}">
                <a16:creationId xmlns:a16="http://schemas.microsoft.com/office/drawing/2014/main" id="{18247319-17E6-4917-BE7E-E5B2324BD1E5}"/>
              </a:ext>
            </a:extLst>
          </p:cNvPr>
          <p:cNvSpPr>
            <a:spLocks noGrp="1"/>
          </p:cNvSpPr>
          <p:nvPr>
            <p:ph type="body" sz="quarter" idx="10" hasCustomPrompt="1"/>
          </p:nvPr>
        </p:nvSpPr>
        <p:spPr>
          <a:xfrm>
            <a:off x="695325" y="1142937"/>
            <a:ext cx="886196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9" name="Text Placeholder 12">
            <a:extLst>
              <a:ext uri="{FF2B5EF4-FFF2-40B4-BE49-F238E27FC236}">
                <a16:creationId xmlns:a16="http://schemas.microsoft.com/office/drawing/2014/main" id="{D48F9B3C-32AD-4565-A993-CB7056168EE6}"/>
              </a:ext>
            </a:extLst>
          </p:cNvPr>
          <p:cNvSpPr>
            <a:spLocks noGrp="1"/>
          </p:cNvSpPr>
          <p:nvPr>
            <p:ph type="body" sz="quarter" idx="11" hasCustomPrompt="1"/>
          </p:nvPr>
        </p:nvSpPr>
        <p:spPr>
          <a:xfrm>
            <a:off x="695324" y="2610000"/>
            <a:ext cx="10801351" cy="387386"/>
          </a:xfrm>
          <a:prstGeom prst="rect">
            <a:avLst/>
          </a:prstGeom>
          <a:solidFill>
            <a:schemeClr val="accent2"/>
          </a:solidFill>
        </p:spPr>
        <p:txBody>
          <a:bodyPr wrap="square" lIns="108000" tIns="108000" rIns="108000" bIns="108000">
            <a:spAutoFit/>
          </a:bodyPr>
          <a:lstStyle>
            <a:lvl1pPr marL="14288" indent="-14288">
              <a:lnSpc>
                <a:spcPct val="100000"/>
              </a:lnSpc>
              <a:spcBef>
                <a:spcPts val="0"/>
              </a:spcBef>
              <a:buNone/>
              <a:tabLst/>
              <a:defRPr sz="1100" b="0" i="0">
                <a:solidFill>
                  <a:schemeClr val="bg1"/>
                </a:solidFill>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 Milestone Text</a:t>
            </a:r>
          </a:p>
        </p:txBody>
      </p:sp>
      <p:sp>
        <p:nvSpPr>
          <p:cNvPr id="5" name="Text Placeholder 12">
            <a:extLst>
              <a:ext uri="{FF2B5EF4-FFF2-40B4-BE49-F238E27FC236}">
                <a16:creationId xmlns:a16="http://schemas.microsoft.com/office/drawing/2014/main" id="{939FE818-272A-441C-BDA2-A24D8E25AAB3}"/>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3" name="Footer Placeholder 3">
            <a:extLst>
              <a:ext uri="{FF2B5EF4-FFF2-40B4-BE49-F238E27FC236}">
                <a16:creationId xmlns:a16="http://schemas.microsoft.com/office/drawing/2014/main" id="{BA346C34-12C4-4338-9476-CB3292961482}"/>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C104B33C-B1D2-4B73-94AA-947E775ABD82}"/>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9721282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Mockup 1 Mobil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D4E45D59-FE2D-4481-9D5F-3C6FC0412D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41206" y="237633"/>
            <a:ext cx="3440159" cy="6276781"/>
          </a:xfrm>
          <a:prstGeom prst="rect">
            <a:avLst/>
          </a:prstGeom>
        </p:spPr>
      </p:pic>
      <p:sp>
        <p:nvSpPr>
          <p:cNvPr id="15" name="Text Placeholder 12">
            <a:extLst>
              <a:ext uri="{FF2B5EF4-FFF2-40B4-BE49-F238E27FC236}">
                <a16:creationId xmlns:a16="http://schemas.microsoft.com/office/drawing/2014/main" id="{FC366CAA-4118-4064-830F-D892D8E56C0E}"/>
              </a:ext>
            </a:extLst>
          </p:cNvPr>
          <p:cNvSpPr>
            <a:spLocks noGrp="1"/>
          </p:cNvSpPr>
          <p:nvPr>
            <p:ph type="body" sz="quarter" idx="32" hasCustomPrompt="1"/>
          </p:nvPr>
        </p:nvSpPr>
        <p:spPr>
          <a:xfrm>
            <a:off x="695324" y="1486603"/>
            <a:ext cx="5861504" cy="4495097"/>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6" name="Rounded Rectangle 5">
            <a:extLst>
              <a:ext uri="{FF2B5EF4-FFF2-40B4-BE49-F238E27FC236}">
                <a16:creationId xmlns:a16="http://schemas.microsoft.com/office/drawing/2014/main" id="{AAFFB598-1874-4BF6-A2AF-B7EE47EF2947}"/>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2" name="Rounded Rectangle 5">
            <a:extLst>
              <a:ext uri="{FF2B5EF4-FFF2-40B4-BE49-F238E27FC236}">
                <a16:creationId xmlns:a16="http://schemas.microsoft.com/office/drawing/2014/main" id="{A93CDD3A-1941-4351-BBAA-53B9C8E3E8E7}"/>
              </a:ext>
            </a:extLst>
          </p:cNvPr>
          <p:cNvSpPr/>
          <p:nvPr userDrawn="1"/>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21" name="Rounded Rectangle 9">
            <a:extLst>
              <a:ext uri="{FF2B5EF4-FFF2-40B4-BE49-F238E27FC236}">
                <a16:creationId xmlns:a16="http://schemas.microsoft.com/office/drawing/2014/main" id="{7E0FF6A3-7BE4-408F-BC81-4C9E1FBA02D1}"/>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2" name="Rounded Rectangle 10">
            <a:extLst>
              <a:ext uri="{FF2B5EF4-FFF2-40B4-BE49-F238E27FC236}">
                <a16:creationId xmlns:a16="http://schemas.microsoft.com/office/drawing/2014/main" id="{D6930C35-2335-4F6D-BB24-0E65E282F91D}"/>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6" name="Picture Placeholder 15">
            <a:extLst>
              <a:ext uri="{FF2B5EF4-FFF2-40B4-BE49-F238E27FC236}">
                <a16:creationId xmlns:a16="http://schemas.microsoft.com/office/drawing/2014/main" id="{650953B1-22FC-4A60-A0B0-59A3A68846F4}"/>
              </a:ext>
            </a:extLst>
          </p:cNvPr>
          <p:cNvSpPr>
            <a:spLocks noGrp="1"/>
          </p:cNvSpPr>
          <p:nvPr>
            <p:ph type="pic" sz="quarter" idx="41"/>
          </p:nvPr>
        </p:nvSpPr>
        <p:spPr>
          <a:xfrm>
            <a:off x="7445376" y="563027"/>
            <a:ext cx="2637738" cy="5702121"/>
          </a:xfrm>
          <a:custGeom>
            <a:avLst/>
            <a:gdLst>
              <a:gd name="connsiteX0" fmla="*/ 1039718 w 2637738"/>
              <a:gd name="connsiteY0" fmla="*/ 68106 h 5702121"/>
              <a:gd name="connsiteX1" fmla="*/ 929918 w 2637738"/>
              <a:gd name="connsiteY1" fmla="*/ 177906 h 5702121"/>
              <a:gd name="connsiteX2" fmla="*/ 1039718 w 2637738"/>
              <a:gd name="connsiteY2" fmla="*/ 287706 h 5702121"/>
              <a:gd name="connsiteX3" fmla="*/ 1588467 w 2637738"/>
              <a:gd name="connsiteY3" fmla="*/ 287706 h 5702121"/>
              <a:gd name="connsiteX4" fmla="*/ 1698267 w 2637738"/>
              <a:gd name="connsiteY4" fmla="*/ 177906 h 5702121"/>
              <a:gd name="connsiteX5" fmla="*/ 1588467 w 2637738"/>
              <a:gd name="connsiteY5" fmla="*/ 68106 h 5702121"/>
              <a:gd name="connsiteX6" fmla="*/ 325391 w 2637738"/>
              <a:gd name="connsiteY6" fmla="*/ 0 h 5702121"/>
              <a:gd name="connsiteX7" fmla="*/ 2312347 w 2637738"/>
              <a:gd name="connsiteY7" fmla="*/ 0 h 5702121"/>
              <a:gd name="connsiteX8" fmla="*/ 2637738 w 2637738"/>
              <a:gd name="connsiteY8" fmla="*/ 325391 h 5702121"/>
              <a:gd name="connsiteX9" fmla="*/ 2637738 w 2637738"/>
              <a:gd name="connsiteY9" fmla="*/ 5376730 h 5702121"/>
              <a:gd name="connsiteX10" fmla="*/ 2312347 w 2637738"/>
              <a:gd name="connsiteY10" fmla="*/ 5702121 h 5702121"/>
              <a:gd name="connsiteX11" fmla="*/ 325391 w 2637738"/>
              <a:gd name="connsiteY11" fmla="*/ 5702121 h 5702121"/>
              <a:gd name="connsiteX12" fmla="*/ 0 w 2637738"/>
              <a:gd name="connsiteY12" fmla="*/ 5376730 h 5702121"/>
              <a:gd name="connsiteX13" fmla="*/ 0 w 2637738"/>
              <a:gd name="connsiteY13" fmla="*/ 325391 h 5702121"/>
              <a:gd name="connsiteX14" fmla="*/ 325391 w 2637738"/>
              <a:gd name="connsiteY14" fmla="*/ 0 h 570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37738" h="5702121">
                <a:moveTo>
                  <a:pt x="1039718" y="68106"/>
                </a:moveTo>
                <a:cubicBezTo>
                  <a:pt x="979077" y="68106"/>
                  <a:pt x="929918" y="117265"/>
                  <a:pt x="929918" y="177906"/>
                </a:cubicBezTo>
                <a:cubicBezTo>
                  <a:pt x="929918" y="238547"/>
                  <a:pt x="979077" y="287706"/>
                  <a:pt x="1039718" y="287706"/>
                </a:cubicBezTo>
                <a:lnTo>
                  <a:pt x="1588467" y="287706"/>
                </a:lnTo>
                <a:cubicBezTo>
                  <a:pt x="1649108" y="287706"/>
                  <a:pt x="1698267" y="238547"/>
                  <a:pt x="1698267" y="177906"/>
                </a:cubicBezTo>
                <a:cubicBezTo>
                  <a:pt x="1698267" y="117265"/>
                  <a:pt x="1649108" y="68106"/>
                  <a:pt x="1588467" y="68106"/>
                </a:cubicBezTo>
                <a:close/>
                <a:moveTo>
                  <a:pt x="325391" y="0"/>
                </a:moveTo>
                <a:lnTo>
                  <a:pt x="2312347" y="0"/>
                </a:lnTo>
                <a:cubicBezTo>
                  <a:pt x="2492055" y="0"/>
                  <a:pt x="2637738" y="145683"/>
                  <a:pt x="2637738" y="325391"/>
                </a:cubicBezTo>
                <a:lnTo>
                  <a:pt x="2637738" y="5376730"/>
                </a:lnTo>
                <a:cubicBezTo>
                  <a:pt x="2637738" y="5556438"/>
                  <a:pt x="2492055" y="5702121"/>
                  <a:pt x="2312347" y="5702121"/>
                </a:cubicBezTo>
                <a:lnTo>
                  <a:pt x="325391" y="5702121"/>
                </a:lnTo>
                <a:cubicBezTo>
                  <a:pt x="145683" y="5702121"/>
                  <a:pt x="0" y="5556438"/>
                  <a:pt x="0" y="5376730"/>
                </a:cubicBezTo>
                <a:lnTo>
                  <a:pt x="0" y="325391"/>
                </a:lnTo>
                <a:cubicBezTo>
                  <a:pt x="0" y="145683"/>
                  <a:pt x="145683" y="0"/>
                  <a:pt x="325391" y="0"/>
                </a:cubicBezTo>
                <a:close/>
              </a:path>
            </a:pathLst>
          </a:custGeom>
          <a:solidFill>
            <a:schemeClr val="tx1"/>
          </a:solidFill>
        </p:spPr>
        <p:txBody>
          <a:bodyPr wrap="square">
            <a:noAutofit/>
          </a:bodyPr>
          <a:lstStyle/>
          <a:p>
            <a:r>
              <a:rPr lang="en-GB"/>
              <a:t>Click icon to add picture</a:t>
            </a:r>
            <a:endParaRPr lang="en-AU"/>
          </a:p>
        </p:txBody>
      </p:sp>
      <p:sp>
        <p:nvSpPr>
          <p:cNvPr id="3" name="Title 3">
            <a:extLst>
              <a:ext uri="{FF2B5EF4-FFF2-40B4-BE49-F238E27FC236}">
                <a16:creationId xmlns:a16="http://schemas.microsoft.com/office/drawing/2014/main" id="{BC8D50FE-7457-4CB9-AE6C-D78379F4B9C5}"/>
              </a:ext>
            </a:extLst>
          </p:cNvPr>
          <p:cNvSpPr>
            <a:spLocks noGrp="1"/>
          </p:cNvSpPr>
          <p:nvPr>
            <p:ph type="title" hasCustomPrompt="1"/>
          </p:nvPr>
        </p:nvSpPr>
        <p:spPr>
          <a:xfrm>
            <a:off x="701135" y="310617"/>
            <a:ext cx="6201421"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CF81A750-98E7-4D31-A5A6-06D78DC9BA55}"/>
              </a:ext>
            </a:extLst>
          </p:cNvPr>
          <p:cNvSpPr>
            <a:spLocks noGrp="1"/>
          </p:cNvSpPr>
          <p:nvPr>
            <p:ph type="body" sz="quarter" idx="10" hasCustomPrompt="1"/>
          </p:nvPr>
        </p:nvSpPr>
        <p:spPr>
          <a:xfrm>
            <a:off x="695325" y="782363"/>
            <a:ext cx="620142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8" name="Text Placeholder 12">
            <a:extLst>
              <a:ext uri="{FF2B5EF4-FFF2-40B4-BE49-F238E27FC236}">
                <a16:creationId xmlns:a16="http://schemas.microsoft.com/office/drawing/2014/main" id="{F9BFC0FD-ED9A-461C-ADD7-E83D9C551432}"/>
              </a:ext>
            </a:extLst>
          </p:cNvPr>
          <p:cNvSpPr>
            <a:spLocks noGrp="1"/>
          </p:cNvSpPr>
          <p:nvPr>
            <p:ph type="body" sz="quarter" idx="11" hasCustomPrompt="1"/>
          </p:nvPr>
        </p:nvSpPr>
        <p:spPr>
          <a:xfrm>
            <a:off x="945734" y="1744493"/>
            <a:ext cx="5326729" cy="615553"/>
          </a:xfrm>
        </p:spPr>
        <p:txBody>
          <a:bodyPr wrap="square">
            <a:sp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p>
          <a:p>
            <a:pPr lvl="0"/>
            <a:r>
              <a:rPr lang="en-AU"/>
              <a:t>Goes across two lines</a:t>
            </a:r>
          </a:p>
        </p:txBody>
      </p:sp>
      <p:sp>
        <p:nvSpPr>
          <p:cNvPr id="19" name="Text Placeholder 12">
            <a:extLst>
              <a:ext uri="{FF2B5EF4-FFF2-40B4-BE49-F238E27FC236}">
                <a16:creationId xmlns:a16="http://schemas.microsoft.com/office/drawing/2014/main" id="{B16B607E-3585-42C9-A22B-5EC1F384A974}"/>
              </a:ext>
            </a:extLst>
          </p:cNvPr>
          <p:cNvSpPr>
            <a:spLocks noGrp="1"/>
          </p:cNvSpPr>
          <p:nvPr>
            <p:ph type="body" sz="quarter" idx="12" hasCustomPrompt="1"/>
          </p:nvPr>
        </p:nvSpPr>
        <p:spPr>
          <a:xfrm>
            <a:off x="945734" y="2489808"/>
            <a:ext cx="5326729" cy="3201308"/>
          </a:xfrm>
        </p:spPr>
        <p:txBody>
          <a:bodyPr spcFirstLastPara="0" wrap="square">
            <a:noAutofit/>
          </a:bodyPr>
          <a:lstStyle/>
          <a:p>
            <a:pPr lvl="0"/>
            <a:r>
              <a:rPr lang="en-AU"/>
              <a:t>Use this paragraph as a placeholder for your main message, the one statement that brings your presentation together.</a:t>
            </a:r>
          </a:p>
        </p:txBody>
      </p:sp>
      <p:sp>
        <p:nvSpPr>
          <p:cNvPr id="7" name="Text Placeholder 12">
            <a:extLst>
              <a:ext uri="{FF2B5EF4-FFF2-40B4-BE49-F238E27FC236}">
                <a16:creationId xmlns:a16="http://schemas.microsoft.com/office/drawing/2014/main" id="{C78A7CE9-0148-4DF2-A650-E76A932637F3}"/>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5" name="Footer Placeholder 3">
            <a:extLst>
              <a:ext uri="{FF2B5EF4-FFF2-40B4-BE49-F238E27FC236}">
                <a16:creationId xmlns:a16="http://schemas.microsoft.com/office/drawing/2014/main" id="{927E488F-B1AE-4DF8-9C05-B3B0BBCA44D7}"/>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4" name="Slide Number Placeholder 5">
            <a:extLst>
              <a:ext uri="{FF2B5EF4-FFF2-40B4-BE49-F238E27FC236}">
                <a16:creationId xmlns:a16="http://schemas.microsoft.com/office/drawing/2014/main" id="{F0F03B89-4228-4A5E-9B5A-CEF3C4096599}"/>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8033115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Mockup 2 Mobiles">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C9F4EDEF-503E-477D-A180-F4BED47DD5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24927" y="1186463"/>
            <a:ext cx="2690804" cy="4909537"/>
          </a:xfrm>
          <a:prstGeom prst="rect">
            <a:avLst/>
          </a:prstGeom>
        </p:spPr>
      </p:pic>
      <p:pic>
        <p:nvPicPr>
          <p:cNvPr id="26" name="Picture 25">
            <a:extLst>
              <a:ext uri="{FF2B5EF4-FFF2-40B4-BE49-F238E27FC236}">
                <a16:creationId xmlns:a16="http://schemas.microsoft.com/office/drawing/2014/main" id="{C79D78FA-8AE1-4C53-BEC7-0EA8AB88B9A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206763" y="1186463"/>
            <a:ext cx="2690804" cy="4909537"/>
          </a:xfrm>
          <a:prstGeom prst="rect">
            <a:avLst/>
          </a:prstGeom>
        </p:spPr>
      </p:pic>
      <p:sp>
        <p:nvSpPr>
          <p:cNvPr id="28" name="Text Placeholder 12">
            <a:extLst>
              <a:ext uri="{FF2B5EF4-FFF2-40B4-BE49-F238E27FC236}">
                <a16:creationId xmlns:a16="http://schemas.microsoft.com/office/drawing/2014/main" id="{F685AEDD-4894-4740-A14A-7C0BBCFA8D73}"/>
              </a:ext>
            </a:extLst>
          </p:cNvPr>
          <p:cNvSpPr>
            <a:spLocks noGrp="1"/>
          </p:cNvSpPr>
          <p:nvPr>
            <p:ph type="body" sz="quarter" idx="32" hasCustomPrompt="1"/>
          </p:nvPr>
        </p:nvSpPr>
        <p:spPr>
          <a:xfrm>
            <a:off x="695324" y="1486603"/>
            <a:ext cx="5861504" cy="4495097"/>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5" name="Rounded Rectangle 4">
            <a:extLst>
              <a:ext uri="{FF2B5EF4-FFF2-40B4-BE49-F238E27FC236}">
                <a16:creationId xmlns:a16="http://schemas.microsoft.com/office/drawing/2014/main" id="{FC6E0B34-AE13-4F4F-9189-64D4C71324EA}"/>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4">
            <a:extLst>
              <a:ext uri="{FF2B5EF4-FFF2-40B4-BE49-F238E27FC236}">
                <a16:creationId xmlns:a16="http://schemas.microsoft.com/office/drawing/2014/main" id="{A8358BE5-1909-49D5-9A9E-60F51979592D}"/>
              </a:ext>
            </a:extLst>
          </p:cNvPr>
          <p:cNvSpPr/>
          <p:nvPr userDrawn="1"/>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23" name="Rounded Rectangle 9">
            <a:extLst>
              <a:ext uri="{FF2B5EF4-FFF2-40B4-BE49-F238E27FC236}">
                <a16:creationId xmlns:a16="http://schemas.microsoft.com/office/drawing/2014/main" id="{1C9E9A47-AFD7-495E-8A4A-C3EC4226AD1F}"/>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4" name="Rounded Rectangle 10">
            <a:extLst>
              <a:ext uri="{FF2B5EF4-FFF2-40B4-BE49-F238E27FC236}">
                <a16:creationId xmlns:a16="http://schemas.microsoft.com/office/drawing/2014/main" id="{E03C86AB-496C-41AA-B1B7-D2E5AF587B09}"/>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2" name="Picture Placeholder 15">
            <a:extLst>
              <a:ext uri="{FF2B5EF4-FFF2-40B4-BE49-F238E27FC236}">
                <a16:creationId xmlns:a16="http://schemas.microsoft.com/office/drawing/2014/main" id="{6B499D98-67CB-456E-89C6-76F328136EFA}"/>
              </a:ext>
            </a:extLst>
          </p:cNvPr>
          <p:cNvSpPr>
            <a:spLocks noGrp="1"/>
          </p:cNvSpPr>
          <p:nvPr>
            <p:ph type="pic" sz="quarter" idx="41"/>
          </p:nvPr>
        </p:nvSpPr>
        <p:spPr>
          <a:xfrm>
            <a:off x="6942977" y="1441344"/>
            <a:ext cx="2057824" cy="4448493"/>
          </a:xfrm>
          <a:custGeom>
            <a:avLst/>
            <a:gdLst>
              <a:gd name="connsiteX0" fmla="*/ 1039718 w 2637738"/>
              <a:gd name="connsiteY0" fmla="*/ 68106 h 5702121"/>
              <a:gd name="connsiteX1" fmla="*/ 929918 w 2637738"/>
              <a:gd name="connsiteY1" fmla="*/ 177906 h 5702121"/>
              <a:gd name="connsiteX2" fmla="*/ 1039718 w 2637738"/>
              <a:gd name="connsiteY2" fmla="*/ 287706 h 5702121"/>
              <a:gd name="connsiteX3" fmla="*/ 1588467 w 2637738"/>
              <a:gd name="connsiteY3" fmla="*/ 287706 h 5702121"/>
              <a:gd name="connsiteX4" fmla="*/ 1698267 w 2637738"/>
              <a:gd name="connsiteY4" fmla="*/ 177906 h 5702121"/>
              <a:gd name="connsiteX5" fmla="*/ 1588467 w 2637738"/>
              <a:gd name="connsiteY5" fmla="*/ 68106 h 5702121"/>
              <a:gd name="connsiteX6" fmla="*/ 325391 w 2637738"/>
              <a:gd name="connsiteY6" fmla="*/ 0 h 5702121"/>
              <a:gd name="connsiteX7" fmla="*/ 2312347 w 2637738"/>
              <a:gd name="connsiteY7" fmla="*/ 0 h 5702121"/>
              <a:gd name="connsiteX8" fmla="*/ 2637738 w 2637738"/>
              <a:gd name="connsiteY8" fmla="*/ 325391 h 5702121"/>
              <a:gd name="connsiteX9" fmla="*/ 2637738 w 2637738"/>
              <a:gd name="connsiteY9" fmla="*/ 5376730 h 5702121"/>
              <a:gd name="connsiteX10" fmla="*/ 2312347 w 2637738"/>
              <a:gd name="connsiteY10" fmla="*/ 5702121 h 5702121"/>
              <a:gd name="connsiteX11" fmla="*/ 325391 w 2637738"/>
              <a:gd name="connsiteY11" fmla="*/ 5702121 h 5702121"/>
              <a:gd name="connsiteX12" fmla="*/ 0 w 2637738"/>
              <a:gd name="connsiteY12" fmla="*/ 5376730 h 5702121"/>
              <a:gd name="connsiteX13" fmla="*/ 0 w 2637738"/>
              <a:gd name="connsiteY13" fmla="*/ 325391 h 5702121"/>
              <a:gd name="connsiteX14" fmla="*/ 325391 w 2637738"/>
              <a:gd name="connsiteY14" fmla="*/ 0 h 570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37738" h="5702121">
                <a:moveTo>
                  <a:pt x="1039718" y="68106"/>
                </a:moveTo>
                <a:cubicBezTo>
                  <a:pt x="979077" y="68106"/>
                  <a:pt x="929918" y="117265"/>
                  <a:pt x="929918" y="177906"/>
                </a:cubicBezTo>
                <a:cubicBezTo>
                  <a:pt x="929918" y="238547"/>
                  <a:pt x="979077" y="287706"/>
                  <a:pt x="1039718" y="287706"/>
                </a:cubicBezTo>
                <a:lnTo>
                  <a:pt x="1588467" y="287706"/>
                </a:lnTo>
                <a:cubicBezTo>
                  <a:pt x="1649108" y="287706"/>
                  <a:pt x="1698267" y="238547"/>
                  <a:pt x="1698267" y="177906"/>
                </a:cubicBezTo>
                <a:cubicBezTo>
                  <a:pt x="1698267" y="117265"/>
                  <a:pt x="1649108" y="68106"/>
                  <a:pt x="1588467" y="68106"/>
                </a:cubicBezTo>
                <a:close/>
                <a:moveTo>
                  <a:pt x="325391" y="0"/>
                </a:moveTo>
                <a:lnTo>
                  <a:pt x="2312347" y="0"/>
                </a:lnTo>
                <a:cubicBezTo>
                  <a:pt x="2492055" y="0"/>
                  <a:pt x="2637738" y="145683"/>
                  <a:pt x="2637738" y="325391"/>
                </a:cubicBezTo>
                <a:lnTo>
                  <a:pt x="2637738" y="5376730"/>
                </a:lnTo>
                <a:cubicBezTo>
                  <a:pt x="2637738" y="5556438"/>
                  <a:pt x="2492055" y="5702121"/>
                  <a:pt x="2312347" y="5702121"/>
                </a:cubicBezTo>
                <a:lnTo>
                  <a:pt x="325391" y="5702121"/>
                </a:lnTo>
                <a:cubicBezTo>
                  <a:pt x="145683" y="5702121"/>
                  <a:pt x="0" y="5556438"/>
                  <a:pt x="0" y="5376730"/>
                </a:cubicBezTo>
                <a:lnTo>
                  <a:pt x="0" y="325391"/>
                </a:lnTo>
                <a:cubicBezTo>
                  <a:pt x="0" y="145683"/>
                  <a:pt x="145683" y="0"/>
                  <a:pt x="325391" y="0"/>
                </a:cubicBezTo>
                <a:close/>
              </a:path>
            </a:pathLst>
          </a:custGeom>
          <a:solidFill>
            <a:schemeClr val="tx1"/>
          </a:solidFill>
        </p:spPr>
        <p:txBody>
          <a:bodyPr wrap="square" anchor="ctr">
            <a:noAutofit/>
          </a:bodyPr>
          <a:lstStyle>
            <a:lvl1pPr algn="ctr">
              <a:defRPr sz="1200">
                <a:solidFill>
                  <a:schemeClr val="bg1"/>
                </a:solidFill>
              </a:defRPr>
            </a:lvl1pPr>
          </a:lstStyle>
          <a:p>
            <a:r>
              <a:rPr lang="en-GB"/>
              <a:t>Click icon to add picture</a:t>
            </a:r>
            <a:endParaRPr lang="en-AU"/>
          </a:p>
        </p:txBody>
      </p:sp>
      <p:sp>
        <p:nvSpPr>
          <p:cNvPr id="27" name="Picture Placeholder 15">
            <a:extLst>
              <a:ext uri="{FF2B5EF4-FFF2-40B4-BE49-F238E27FC236}">
                <a16:creationId xmlns:a16="http://schemas.microsoft.com/office/drawing/2014/main" id="{0F7A054C-70C5-4E27-AE02-EA87457D3108}"/>
              </a:ext>
            </a:extLst>
          </p:cNvPr>
          <p:cNvSpPr>
            <a:spLocks noGrp="1"/>
          </p:cNvSpPr>
          <p:nvPr>
            <p:ph type="pic" sz="quarter" idx="42"/>
          </p:nvPr>
        </p:nvSpPr>
        <p:spPr>
          <a:xfrm>
            <a:off x="9524813" y="1441344"/>
            <a:ext cx="2057824" cy="4448493"/>
          </a:xfrm>
          <a:custGeom>
            <a:avLst/>
            <a:gdLst>
              <a:gd name="connsiteX0" fmla="*/ 1039718 w 2637738"/>
              <a:gd name="connsiteY0" fmla="*/ 68106 h 5702121"/>
              <a:gd name="connsiteX1" fmla="*/ 929918 w 2637738"/>
              <a:gd name="connsiteY1" fmla="*/ 177906 h 5702121"/>
              <a:gd name="connsiteX2" fmla="*/ 1039718 w 2637738"/>
              <a:gd name="connsiteY2" fmla="*/ 287706 h 5702121"/>
              <a:gd name="connsiteX3" fmla="*/ 1588467 w 2637738"/>
              <a:gd name="connsiteY3" fmla="*/ 287706 h 5702121"/>
              <a:gd name="connsiteX4" fmla="*/ 1698267 w 2637738"/>
              <a:gd name="connsiteY4" fmla="*/ 177906 h 5702121"/>
              <a:gd name="connsiteX5" fmla="*/ 1588467 w 2637738"/>
              <a:gd name="connsiteY5" fmla="*/ 68106 h 5702121"/>
              <a:gd name="connsiteX6" fmla="*/ 325391 w 2637738"/>
              <a:gd name="connsiteY6" fmla="*/ 0 h 5702121"/>
              <a:gd name="connsiteX7" fmla="*/ 2312347 w 2637738"/>
              <a:gd name="connsiteY7" fmla="*/ 0 h 5702121"/>
              <a:gd name="connsiteX8" fmla="*/ 2637738 w 2637738"/>
              <a:gd name="connsiteY8" fmla="*/ 325391 h 5702121"/>
              <a:gd name="connsiteX9" fmla="*/ 2637738 w 2637738"/>
              <a:gd name="connsiteY9" fmla="*/ 5376730 h 5702121"/>
              <a:gd name="connsiteX10" fmla="*/ 2312347 w 2637738"/>
              <a:gd name="connsiteY10" fmla="*/ 5702121 h 5702121"/>
              <a:gd name="connsiteX11" fmla="*/ 325391 w 2637738"/>
              <a:gd name="connsiteY11" fmla="*/ 5702121 h 5702121"/>
              <a:gd name="connsiteX12" fmla="*/ 0 w 2637738"/>
              <a:gd name="connsiteY12" fmla="*/ 5376730 h 5702121"/>
              <a:gd name="connsiteX13" fmla="*/ 0 w 2637738"/>
              <a:gd name="connsiteY13" fmla="*/ 325391 h 5702121"/>
              <a:gd name="connsiteX14" fmla="*/ 325391 w 2637738"/>
              <a:gd name="connsiteY14" fmla="*/ 0 h 570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37738" h="5702121">
                <a:moveTo>
                  <a:pt x="1039718" y="68106"/>
                </a:moveTo>
                <a:cubicBezTo>
                  <a:pt x="979077" y="68106"/>
                  <a:pt x="929918" y="117265"/>
                  <a:pt x="929918" y="177906"/>
                </a:cubicBezTo>
                <a:cubicBezTo>
                  <a:pt x="929918" y="238547"/>
                  <a:pt x="979077" y="287706"/>
                  <a:pt x="1039718" y="287706"/>
                </a:cubicBezTo>
                <a:lnTo>
                  <a:pt x="1588467" y="287706"/>
                </a:lnTo>
                <a:cubicBezTo>
                  <a:pt x="1649108" y="287706"/>
                  <a:pt x="1698267" y="238547"/>
                  <a:pt x="1698267" y="177906"/>
                </a:cubicBezTo>
                <a:cubicBezTo>
                  <a:pt x="1698267" y="117265"/>
                  <a:pt x="1649108" y="68106"/>
                  <a:pt x="1588467" y="68106"/>
                </a:cubicBezTo>
                <a:close/>
                <a:moveTo>
                  <a:pt x="325391" y="0"/>
                </a:moveTo>
                <a:lnTo>
                  <a:pt x="2312347" y="0"/>
                </a:lnTo>
                <a:cubicBezTo>
                  <a:pt x="2492055" y="0"/>
                  <a:pt x="2637738" y="145683"/>
                  <a:pt x="2637738" y="325391"/>
                </a:cubicBezTo>
                <a:lnTo>
                  <a:pt x="2637738" y="5376730"/>
                </a:lnTo>
                <a:cubicBezTo>
                  <a:pt x="2637738" y="5556438"/>
                  <a:pt x="2492055" y="5702121"/>
                  <a:pt x="2312347" y="5702121"/>
                </a:cubicBezTo>
                <a:lnTo>
                  <a:pt x="325391" y="5702121"/>
                </a:lnTo>
                <a:cubicBezTo>
                  <a:pt x="145683" y="5702121"/>
                  <a:pt x="0" y="5556438"/>
                  <a:pt x="0" y="5376730"/>
                </a:cubicBezTo>
                <a:lnTo>
                  <a:pt x="0" y="325391"/>
                </a:lnTo>
                <a:cubicBezTo>
                  <a:pt x="0" y="145683"/>
                  <a:pt x="145683" y="0"/>
                  <a:pt x="325391" y="0"/>
                </a:cubicBezTo>
                <a:close/>
              </a:path>
            </a:pathLst>
          </a:custGeom>
          <a:solidFill>
            <a:schemeClr val="tx1"/>
          </a:solidFill>
        </p:spPr>
        <p:txBody>
          <a:bodyPr wrap="square" anchor="ctr">
            <a:noAutofit/>
          </a:bodyPr>
          <a:lstStyle>
            <a:lvl1pPr algn="ctr">
              <a:defRPr sz="1200">
                <a:solidFill>
                  <a:schemeClr val="bg1"/>
                </a:solidFill>
              </a:defRPr>
            </a:lvl1pPr>
          </a:lstStyle>
          <a:p>
            <a:r>
              <a:rPr lang="en-GB"/>
              <a:t>Click icon to add picture</a:t>
            </a:r>
            <a:endParaRPr lang="en-AU"/>
          </a:p>
        </p:txBody>
      </p:sp>
      <p:sp>
        <p:nvSpPr>
          <p:cNvPr id="2" name="Title 3">
            <a:extLst>
              <a:ext uri="{FF2B5EF4-FFF2-40B4-BE49-F238E27FC236}">
                <a16:creationId xmlns:a16="http://schemas.microsoft.com/office/drawing/2014/main" id="{54E3D98D-2BD6-4505-91B8-C050308A5333}"/>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5" name="Text Placeholder 12">
            <a:extLst>
              <a:ext uri="{FF2B5EF4-FFF2-40B4-BE49-F238E27FC236}">
                <a16:creationId xmlns:a16="http://schemas.microsoft.com/office/drawing/2014/main" id="{0990E3DA-9267-4339-BB76-A1C4BE33E864}"/>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9" name="Text Placeholder 12">
            <a:extLst>
              <a:ext uri="{FF2B5EF4-FFF2-40B4-BE49-F238E27FC236}">
                <a16:creationId xmlns:a16="http://schemas.microsoft.com/office/drawing/2014/main" id="{4C694BDA-23F1-46CE-A3D4-EE21A94A9EF7}"/>
              </a:ext>
            </a:extLst>
          </p:cNvPr>
          <p:cNvSpPr>
            <a:spLocks noGrp="1"/>
          </p:cNvSpPr>
          <p:nvPr>
            <p:ph type="body" sz="quarter" idx="11" hasCustomPrompt="1"/>
          </p:nvPr>
        </p:nvSpPr>
        <p:spPr>
          <a:xfrm>
            <a:off x="945734" y="1744493"/>
            <a:ext cx="5326729" cy="615553"/>
          </a:xfrm>
        </p:spPr>
        <p:txBody>
          <a:bodyPr wrap="square">
            <a:sp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p>
          <a:p>
            <a:pPr lvl="0"/>
            <a:r>
              <a:rPr lang="en-AU"/>
              <a:t>Goes across two lines</a:t>
            </a:r>
          </a:p>
        </p:txBody>
      </p:sp>
      <p:sp>
        <p:nvSpPr>
          <p:cNvPr id="30" name="Text Placeholder 12">
            <a:extLst>
              <a:ext uri="{FF2B5EF4-FFF2-40B4-BE49-F238E27FC236}">
                <a16:creationId xmlns:a16="http://schemas.microsoft.com/office/drawing/2014/main" id="{03DD827C-DEE7-4685-BDDC-D4942FEFBCF8}"/>
              </a:ext>
            </a:extLst>
          </p:cNvPr>
          <p:cNvSpPr>
            <a:spLocks noGrp="1"/>
          </p:cNvSpPr>
          <p:nvPr>
            <p:ph type="body" sz="quarter" idx="12" hasCustomPrompt="1"/>
          </p:nvPr>
        </p:nvSpPr>
        <p:spPr>
          <a:xfrm>
            <a:off x="945734" y="2489808"/>
            <a:ext cx="5326729" cy="3201308"/>
          </a:xfrm>
        </p:spPr>
        <p:txBody>
          <a:bodyPr spcFirstLastPara="0" wrap="square">
            <a:noAutofit/>
          </a:bodyPr>
          <a:lstStyle/>
          <a:p>
            <a:pPr lvl="0"/>
            <a:r>
              <a:rPr lang="en-AU"/>
              <a:t>Use this paragraph as a placeholder for your main message, the one statement that brings your presentation together.</a:t>
            </a:r>
          </a:p>
        </p:txBody>
      </p:sp>
      <p:sp>
        <p:nvSpPr>
          <p:cNvPr id="6" name="Text Placeholder 12">
            <a:extLst>
              <a:ext uri="{FF2B5EF4-FFF2-40B4-BE49-F238E27FC236}">
                <a16:creationId xmlns:a16="http://schemas.microsoft.com/office/drawing/2014/main" id="{AE6F0E52-8C78-4123-84D2-75C818B74D29}"/>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4" name="Footer Placeholder 3">
            <a:extLst>
              <a:ext uri="{FF2B5EF4-FFF2-40B4-BE49-F238E27FC236}">
                <a16:creationId xmlns:a16="http://schemas.microsoft.com/office/drawing/2014/main" id="{5422AE64-14B9-4A3E-8BAD-F6BFE9EDD2AF}"/>
              </a:ext>
            </a:extLst>
          </p:cNvPr>
          <p:cNvSpPr>
            <a:spLocks noGrp="1"/>
          </p:cNvSpPr>
          <p:nvPr>
            <p:ph type="ftr" sz="quarter" idx="3"/>
          </p:nvPr>
        </p:nvSpPr>
        <p:spPr>
          <a:xfrm>
            <a:off x="10201275" y="350643"/>
            <a:ext cx="998153"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4" name="Slide Number Placeholder 5">
            <a:extLst>
              <a:ext uri="{FF2B5EF4-FFF2-40B4-BE49-F238E27FC236}">
                <a16:creationId xmlns:a16="http://schemas.microsoft.com/office/drawing/2014/main" id="{F194F2BF-6D4A-483C-A80F-8F6BDB9B2E2C}"/>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3986613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Mockup Laptop">
    <p:spTree>
      <p:nvGrpSpPr>
        <p:cNvPr id="1" name=""/>
        <p:cNvGrpSpPr/>
        <p:nvPr/>
      </p:nvGrpSpPr>
      <p:grpSpPr>
        <a:xfrm>
          <a:off x="0" y="0"/>
          <a:ext cx="0" cy="0"/>
          <a:chOff x="0" y="0"/>
          <a:chExt cx="0" cy="0"/>
        </a:xfrm>
      </p:grpSpPr>
      <p:sp>
        <p:nvSpPr>
          <p:cNvPr id="17" name="Text Placeholder 12">
            <a:extLst>
              <a:ext uri="{FF2B5EF4-FFF2-40B4-BE49-F238E27FC236}">
                <a16:creationId xmlns:a16="http://schemas.microsoft.com/office/drawing/2014/main" id="{7DB2394A-B173-4645-A8DB-FFACB22FA3BA}"/>
              </a:ext>
            </a:extLst>
          </p:cNvPr>
          <p:cNvSpPr>
            <a:spLocks noGrp="1"/>
          </p:cNvSpPr>
          <p:nvPr>
            <p:ph type="body" sz="quarter" idx="32" hasCustomPrompt="1"/>
          </p:nvPr>
        </p:nvSpPr>
        <p:spPr>
          <a:xfrm>
            <a:off x="695324" y="1486603"/>
            <a:ext cx="3231218" cy="4495097"/>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7" name="Rounded Rectangle 6">
            <a:extLst>
              <a:ext uri="{FF2B5EF4-FFF2-40B4-BE49-F238E27FC236}">
                <a16:creationId xmlns:a16="http://schemas.microsoft.com/office/drawing/2014/main" id="{D1E80222-C555-41EC-8A51-841F84A7B11C}"/>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6">
            <a:extLst>
              <a:ext uri="{FF2B5EF4-FFF2-40B4-BE49-F238E27FC236}">
                <a16:creationId xmlns:a16="http://schemas.microsoft.com/office/drawing/2014/main" id="{75F16E4F-D156-4092-B7E9-543B95CBBEC9}"/>
              </a:ext>
            </a:extLst>
          </p:cNvPr>
          <p:cNvSpPr/>
          <p:nvPr userDrawn="1"/>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22" name="Rounded Rectangle 9">
            <a:extLst>
              <a:ext uri="{FF2B5EF4-FFF2-40B4-BE49-F238E27FC236}">
                <a16:creationId xmlns:a16="http://schemas.microsoft.com/office/drawing/2014/main" id="{2706C802-91C2-44B1-82BE-EA253C610875}"/>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3" name="Rounded Rectangle 10">
            <a:extLst>
              <a:ext uri="{FF2B5EF4-FFF2-40B4-BE49-F238E27FC236}">
                <a16:creationId xmlns:a16="http://schemas.microsoft.com/office/drawing/2014/main" id="{60101918-FE0B-470F-BA2D-F40A560B5FB8}"/>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5" name="Picture Placeholder 14">
            <a:extLst>
              <a:ext uri="{FF2B5EF4-FFF2-40B4-BE49-F238E27FC236}">
                <a16:creationId xmlns:a16="http://schemas.microsoft.com/office/drawing/2014/main" id="{0AABF012-58BD-47AE-9DDC-7B548B71DD6E}"/>
              </a:ext>
            </a:extLst>
          </p:cNvPr>
          <p:cNvSpPr>
            <a:spLocks noGrp="1"/>
          </p:cNvSpPr>
          <p:nvPr>
            <p:ph type="pic" sz="quarter" idx="41"/>
          </p:nvPr>
        </p:nvSpPr>
        <p:spPr>
          <a:xfrm>
            <a:off x="4286865" y="1547901"/>
            <a:ext cx="7315200" cy="4106170"/>
          </a:xfrm>
          <a:prstGeom prst="roundRect">
            <a:avLst>
              <a:gd name="adj" fmla="val 825"/>
            </a:avLst>
          </a:prstGeom>
          <a:solidFill>
            <a:schemeClr val="tx1"/>
          </a:solidFill>
        </p:spPr>
        <p:txBody>
          <a:bodyPr/>
          <a:lstStyle/>
          <a:p>
            <a:r>
              <a:rPr lang="en-GB"/>
              <a:t>Click icon to add picture</a:t>
            </a:r>
            <a:endParaRPr lang="en-AU"/>
          </a:p>
        </p:txBody>
      </p:sp>
      <p:pic>
        <p:nvPicPr>
          <p:cNvPr id="4" name="Picture 3">
            <a:extLst>
              <a:ext uri="{FF2B5EF4-FFF2-40B4-BE49-F238E27FC236}">
                <a16:creationId xmlns:a16="http://schemas.microsoft.com/office/drawing/2014/main" id="{D80285D5-85B0-4ABD-A233-3B0273EF6DDB}"/>
              </a:ext>
            </a:extLst>
          </p:cNvPr>
          <p:cNvPicPr>
            <a:picLocks noChangeAspect="1"/>
          </p:cNvPicPr>
          <p:nvPr/>
        </p:nvPicPr>
        <p:blipFill>
          <a:blip r:embed="rId2" cstate="print">
            <a:extLst>
              <a:ext uri="{28A0092B-C50C-407E-A947-70E740481C1C}">
                <a14:useLocalDpi xmlns:a14="http://schemas.microsoft.com/office/drawing/2010/main"/>
              </a:ext>
            </a:extLst>
          </a:blip>
          <a:srcRect t="15975"/>
          <a:stretch>
            <a:fillRect/>
          </a:stretch>
        </p:blipFill>
        <p:spPr>
          <a:xfrm>
            <a:off x="2592061" y="1326374"/>
            <a:ext cx="10974706" cy="6508054"/>
          </a:xfrm>
          <a:prstGeom prst="rect">
            <a:avLst/>
          </a:prstGeom>
        </p:spPr>
      </p:pic>
      <p:sp>
        <p:nvSpPr>
          <p:cNvPr id="2" name="Title 3">
            <a:extLst>
              <a:ext uri="{FF2B5EF4-FFF2-40B4-BE49-F238E27FC236}">
                <a16:creationId xmlns:a16="http://schemas.microsoft.com/office/drawing/2014/main" id="{F5A9F485-58F8-4DB3-B5D7-F6D431233F0D}"/>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4" name="Text Placeholder 12">
            <a:extLst>
              <a:ext uri="{FF2B5EF4-FFF2-40B4-BE49-F238E27FC236}">
                <a16:creationId xmlns:a16="http://schemas.microsoft.com/office/drawing/2014/main" id="{707DCE08-2F1A-470C-B3B3-C33B7725E8EA}"/>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8" name="Text Placeholder 12">
            <a:extLst>
              <a:ext uri="{FF2B5EF4-FFF2-40B4-BE49-F238E27FC236}">
                <a16:creationId xmlns:a16="http://schemas.microsoft.com/office/drawing/2014/main" id="{C11A3D83-390F-41F3-8889-A0907DAF64DE}"/>
              </a:ext>
            </a:extLst>
          </p:cNvPr>
          <p:cNvSpPr>
            <a:spLocks noGrp="1"/>
          </p:cNvSpPr>
          <p:nvPr>
            <p:ph type="body" sz="quarter" idx="11" hasCustomPrompt="1"/>
          </p:nvPr>
        </p:nvSpPr>
        <p:spPr>
          <a:xfrm>
            <a:off x="945735" y="1744493"/>
            <a:ext cx="2698218" cy="615553"/>
          </a:xfrm>
        </p:spPr>
        <p:txBody>
          <a:bodyPr wrap="square">
            <a:sp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p>
          <a:p>
            <a:pPr lvl="0"/>
            <a:r>
              <a:rPr lang="en-AU"/>
              <a:t>Goes across two lines</a:t>
            </a:r>
          </a:p>
        </p:txBody>
      </p:sp>
      <p:sp>
        <p:nvSpPr>
          <p:cNvPr id="19" name="Text Placeholder 12">
            <a:extLst>
              <a:ext uri="{FF2B5EF4-FFF2-40B4-BE49-F238E27FC236}">
                <a16:creationId xmlns:a16="http://schemas.microsoft.com/office/drawing/2014/main" id="{57D3A4EF-8D5D-4374-A002-F8B58626A89D}"/>
              </a:ext>
            </a:extLst>
          </p:cNvPr>
          <p:cNvSpPr>
            <a:spLocks noGrp="1"/>
          </p:cNvSpPr>
          <p:nvPr>
            <p:ph type="body" sz="quarter" idx="12" hasCustomPrompt="1"/>
          </p:nvPr>
        </p:nvSpPr>
        <p:spPr>
          <a:xfrm>
            <a:off x="945735" y="2489808"/>
            <a:ext cx="2698218" cy="3201308"/>
          </a:xfrm>
        </p:spPr>
        <p:txBody>
          <a:bodyPr spcFirstLastPara="0" wrap="square">
            <a:noAutofit/>
          </a:bodyPr>
          <a:lstStyle/>
          <a:p>
            <a:pPr lvl="0"/>
            <a:r>
              <a:rPr lang="en-AU"/>
              <a:t>Use this paragraph as a placeholder for your main message, the one statement that brings your presentation together.</a:t>
            </a:r>
          </a:p>
        </p:txBody>
      </p:sp>
      <p:sp>
        <p:nvSpPr>
          <p:cNvPr id="8" name="Text Placeholder 12">
            <a:extLst>
              <a:ext uri="{FF2B5EF4-FFF2-40B4-BE49-F238E27FC236}">
                <a16:creationId xmlns:a16="http://schemas.microsoft.com/office/drawing/2014/main" id="{FF888769-F550-4509-AAFF-657D71B5D9D1}"/>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3">
            <a:extLst>
              <a:ext uri="{FF2B5EF4-FFF2-40B4-BE49-F238E27FC236}">
                <a16:creationId xmlns:a16="http://schemas.microsoft.com/office/drawing/2014/main" id="{A02D0408-66B1-4214-B121-8383125A70AF}"/>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5" name="Slide Number Placeholder 5">
            <a:extLst>
              <a:ext uri="{FF2B5EF4-FFF2-40B4-BE49-F238E27FC236}">
                <a16:creationId xmlns:a16="http://schemas.microsoft.com/office/drawing/2014/main" id="{20C92F02-40EA-41F2-97D7-6BD4702AEC00}"/>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910207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Mockup Tablet">
    <p:spTree>
      <p:nvGrpSpPr>
        <p:cNvPr id="1" name=""/>
        <p:cNvGrpSpPr/>
        <p:nvPr/>
      </p:nvGrpSpPr>
      <p:grpSpPr>
        <a:xfrm>
          <a:off x="0" y="0"/>
          <a:ext cx="0" cy="0"/>
          <a:chOff x="0" y="0"/>
          <a:chExt cx="0" cy="0"/>
        </a:xfrm>
      </p:grpSpPr>
      <p:sp>
        <p:nvSpPr>
          <p:cNvPr id="17" name="Text Placeholder 12">
            <a:extLst>
              <a:ext uri="{FF2B5EF4-FFF2-40B4-BE49-F238E27FC236}">
                <a16:creationId xmlns:a16="http://schemas.microsoft.com/office/drawing/2014/main" id="{B502543E-0897-417F-BFE9-02AA1333503B}"/>
              </a:ext>
            </a:extLst>
          </p:cNvPr>
          <p:cNvSpPr>
            <a:spLocks noGrp="1"/>
          </p:cNvSpPr>
          <p:nvPr>
            <p:ph type="body" sz="quarter" idx="32" hasCustomPrompt="1"/>
          </p:nvPr>
        </p:nvSpPr>
        <p:spPr>
          <a:xfrm>
            <a:off x="695323" y="1486603"/>
            <a:ext cx="4176927" cy="4495097"/>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7" name="Rounded Rectangle 6">
            <a:extLst>
              <a:ext uri="{FF2B5EF4-FFF2-40B4-BE49-F238E27FC236}">
                <a16:creationId xmlns:a16="http://schemas.microsoft.com/office/drawing/2014/main" id="{151BE44E-9C73-41B2-AA82-81F29C5E88BE}"/>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6">
            <a:extLst>
              <a:ext uri="{FF2B5EF4-FFF2-40B4-BE49-F238E27FC236}">
                <a16:creationId xmlns:a16="http://schemas.microsoft.com/office/drawing/2014/main" id="{3EC44C33-5C86-4ACD-A53D-994B61A44169}"/>
              </a:ext>
            </a:extLst>
          </p:cNvPr>
          <p:cNvSpPr/>
          <p:nvPr userDrawn="1"/>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22" name="Rounded Rectangle 9">
            <a:extLst>
              <a:ext uri="{FF2B5EF4-FFF2-40B4-BE49-F238E27FC236}">
                <a16:creationId xmlns:a16="http://schemas.microsoft.com/office/drawing/2014/main" id="{6EEEFE99-AE9D-47D1-B135-D2AB81FC6A9D}"/>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3" name="Rounded Rectangle 10">
            <a:extLst>
              <a:ext uri="{FF2B5EF4-FFF2-40B4-BE49-F238E27FC236}">
                <a16:creationId xmlns:a16="http://schemas.microsoft.com/office/drawing/2014/main" id="{F09B9763-2838-492B-AC8A-CFE988264492}"/>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5" name="Picture Placeholder 14">
            <a:extLst>
              <a:ext uri="{FF2B5EF4-FFF2-40B4-BE49-F238E27FC236}">
                <a16:creationId xmlns:a16="http://schemas.microsoft.com/office/drawing/2014/main" id="{5F3CE45C-EA9A-4A0A-AC95-24D2966D07DB}"/>
              </a:ext>
            </a:extLst>
          </p:cNvPr>
          <p:cNvSpPr>
            <a:spLocks noGrp="1"/>
          </p:cNvSpPr>
          <p:nvPr>
            <p:ph type="pic" sz="quarter" idx="41"/>
          </p:nvPr>
        </p:nvSpPr>
        <p:spPr>
          <a:xfrm>
            <a:off x="5364479" y="1532660"/>
            <a:ext cx="6124577" cy="4289491"/>
          </a:xfrm>
          <a:prstGeom prst="roundRect">
            <a:avLst>
              <a:gd name="adj" fmla="val 2957"/>
            </a:avLst>
          </a:prstGeom>
          <a:solidFill>
            <a:schemeClr val="tx1"/>
          </a:solidFill>
        </p:spPr>
        <p:txBody>
          <a:bodyPr/>
          <a:lstStyle/>
          <a:p>
            <a:r>
              <a:rPr lang="en-GB"/>
              <a:t>Click icon to add picture</a:t>
            </a:r>
            <a:endParaRPr lang="en-AU"/>
          </a:p>
        </p:txBody>
      </p:sp>
      <p:pic>
        <p:nvPicPr>
          <p:cNvPr id="12" name="Picture 11">
            <a:extLst>
              <a:ext uri="{FF2B5EF4-FFF2-40B4-BE49-F238E27FC236}">
                <a16:creationId xmlns:a16="http://schemas.microsoft.com/office/drawing/2014/main" id="{C59BD664-25A5-4B7B-B9CC-0BF1917AE2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531139" y="1078160"/>
            <a:ext cx="7854473" cy="5543294"/>
          </a:xfrm>
          <a:prstGeom prst="rect">
            <a:avLst/>
          </a:prstGeom>
        </p:spPr>
      </p:pic>
      <p:sp>
        <p:nvSpPr>
          <p:cNvPr id="2" name="Title 3">
            <a:extLst>
              <a:ext uri="{FF2B5EF4-FFF2-40B4-BE49-F238E27FC236}">
                <a16:creationId xmlns:a16="http://schemas.microsoft.com/office/drawing/2014/main" id="{90B88B3D-5041-4360-BCB5-82C00DE541CD}"/>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4" name="Text Placeholder 12">
            <a:extLst>
              <a:ext uri="{FF2B5EF4-FFF2-40B4-BE49-F238E27FC236}">
                <a16:creationId xmlns:a16="http://schemas.microsoft.com/office/drawing/2014/main" id="{18B2745B-7C82-4052-988E-A1E5FC42BA54}"/>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8" name="Text Placeholder 12">
            <a:extLst>
              <a:ext uri="{FF2B5EF4-FFF2-40B4-BE49-F238E27FC236}">
                <a16:creationId xmlns:a16="http://schemas.microsoft.com/office/drawing/2014/main" id="{FB5A2DE4-4C68-4CEE-8A84-751974682A50}"/>
              </a:ext>
            </a:extLst>
          </p:cNvPr>
          <p:cNvSpPr>
            <a:spLocks noGrp="1"/>
          </p:cNvSpPr>
          <p:nvPr>
            <p:ph type="body" sz="quarter" idx="11" hasCustomPrompt="1"/>
          </p:nvPr>
        </p:nvSpPr>
        <p:spPr>
          <a:xfrm>
            <a:off x="945735" y="1744493"/>
            <a:ext cx="3694504" cy="615553"/>
          </a:xfrm>
        </p:spPr>
        <p:txBody>
          <a:bodyPr wrap="square">
            <a:sp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p>
          <a:p>
            <a:pPr lvl="0"/>
            <a:r>
              <a:rPr lang="en-AU"/>
              <a:t>Goes across two lines</a:t>
            </a:r>
          </a:p>
        </p:txBody>
      </p:sp>
      <p:sp>
        <p:nvSpPr>
          <p:cNvPr id="19" name="Text Placeholder 12">
            <a:extLst>
              <a:ext uri="{FF2B5EF4-FFF2-40B4-BE49-F238E27FC236}">
                <a16:creationId xmlns:a16="http://schemas.microsoft.com/office/drawing/2014/main" id="{036CD04D-3308-428E-B34E-69B5DF91E58B}"/>
              </a:ext>
            </a:extLst>
          </p:cNvPr>
          <p:cNvSpPr>
            <a:spLocks noGrp="1"/>
          </p:cNvSpPr>
          <p:nvPr>
            <p:ph type="body" sz="quarter" idx="12" hasCustomPrompt="1"/>
          </p:nvPr>
        </p:nvSpPr>
        <p:spPr>
          <a:xfrm>
            <a:off x="945735" y="2489808"/>
            <a:ext cx="3694504" cy="3201308"/>
          </a:xfrm>
        </p:spPr>
        <p:txBody>
          <a:bodyPr spcFirstLastPara="0" wrap="square">
            <a:noAutofit/>
          </a:bodyPr>
          <a:lstStyle/>
          <a:p>
            <a:pPr lvl="0"/>
            <a:r>
              <a:rPr lang="en-AU"/>
              <a:t>Use this paragraph as a placeholder for your main message, the one statement that brings your presentation together.</a:t>
            </a:r>
          </a:p>
        </p:txBody>
      </p:sp>
      <p:sp>
        <p:nvSpPr>
          <p:cNvPr id="4" name="Text Placeholder 12">
            <a:extLst>
              <a:ext uri="{FF2B5EF4-FFF2-40B4-BE49-F238E27FC236}">
                <a16:creationId xmlns:a16="http://schemas.microsoft.com/office/drawing/2014/main" id="{D807F70F-D400-4E3C-BD63-3F5D985696F6}"/>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3">
            <a:extLst>
              <a:ext uri="{FF2B5EF4-FFF2-40B4-BE49-F238E27FC236}">
                <a16:creationId xmlns:a16="http://schemas.microsoft.com/office/drawing/2014/main" id="{2B289711-9CC1-4EC3-9D62-28BE3ABEF7AA}"/>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5" name="Slide Number Placeholder 5">
            <a:extLst>
              <a:ext uri="{FF2B5EF4-FFF2-40B4-BE49-F238E27FC236}">
                <a16:creationId xmlns:a16="http://schemas.microsoft.com/office/drawing/2014/main" id="{3C4A66C0-0876-46E8-B84D-B6C4E9E239CC}"/>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3914578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Mockup TV">
    <p:spTree>
      <p:nvGrpSpPr>
        <p:cNvPr id="1" name=""/>
        <p:cNvGrpSpPr/>
        <p:nvPr/>
      </p:nvGrpSpPr>
      <p:grpSpPr>
        <a:xfrm>
          <a:off x="0" y="0"/>
          <a:ext cx="0" cy="0"/>
          <a:chOff x="0" y="0"/>
          <a:chExt cx="0" cy="0"/>
        </a:xfrm>
      </p:grpSpPr>
      <p:sp>
        <p:nvSpPr>
          <p:cNvPr id="17" name="Text Placeholder 12">
            <a:extLst>
              <a:ext uri="{FF2B5EF4-FFF2-40B4-BE49-F238E27FC236}">
                <a16:creationId xmlns:a16="http://schemas.microsoft.com/office/drawing/2014/main" id="{E5B69D46-11B8-46DF-8F0C-CC3A645792C8}"/>
              </a:ext>
            </a:extLst>
          </p:cNvPr>
          <p:cNvSpPr>
            <a:spLocks noGrp="1"/>
          </p:cNvSpPr>
          <p:nvPr>
            <p:ph type="body" sz="quarter" idx="32" hasCustomPrompt="1"/>
          </p:nvPr>
        </p:nvSpPr>
        <p:spPr>
          <a:xfrm>
            <a:off x="695324" y="1486603"/>
            <a:ext cx="3231218" cy="4495097"/>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8" name="Rounded Rectangle 7">
            <a:extLst>
              <a:ext uri="{FF2B5EF4-FFF2-40B4-BE49-F238E27FC236}">
                <a16:creationId xmlns:a16="http://schemas.microsoft.com/office/drawing/2014/main" id="{3A05A50E-75B0-483F-8C3A-5CF466C7A531}"/>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7">
            <a:extLst>
              <a:ext uri="{FF2B5EF4-FFF2-40B4-BE49-F238E27FC236}">
                <a16:creationId xmlns:a16="http://schemas.microsoft.com/office/drawing/2014/main" id="{40652CF9-C702-472A-95D2-085A17F5599A}"/>
              </a:ext>
            </a:extLst>
          </p:cNvPr>
          <p:cNvSpPr/>
          <p:nvPr userDrawn="1"/>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22" name="Rounded Rectangle 9">
            <a:extLst>
              <a:ext uri="{FF2B5EF4-FFF2-40B4-BE49-F238E27FC236}">
                <a16:creationId xmlns:a16="http://schemas.microsoft.com/office/drawing/2014/main" id="{73EECEEE-640F-44CC-BBDB-D93154EE1B5E}"/>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3" name="Rounded Rectangle 10">
            <a:extLst>
              <a:ext uri="{FF2B5EF4-FFF2-40B4-BE49-F238E27FC236}">
                <a16:creationId xmlns:a16="http://schemas.microsoft.com/office/drawing/2014/main" id="{9F59C127-5A99-4091-9A52-FB2D2455EE01}"/>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4" name="Picture Placeholder 9">
            <a:extLst>
              <a:ext uri="{FF2B5EF4-FFF2-40B4-BE49-F238E27FC236}">
                <a16:creationId xmlns:a16="http://schemas.microsoft.com/office/drawing/2014/main" id="{C39C20D0-8A03-4021-8A5A-9CC74DE515D8}"/>
              </a:ext>
            </a:extLst>
          </p:cNvPr>
          <p:cNvSpPr>
            <a:spLocks noGrp="1"/>
          </p:cNvSpPr>
          <p:nvPr>
            <p:ph type="pic" sz="quarter" idx="41"/>
          </p:nvPr>
        </p:nvSpPr>
        <p:spPr>
          <a:xfrm>
            <a:off x="4361776" y="1521065"/>
            <a:ext cx="7092549" cy="3923452"/>
          </a:xfrm>
          <a:prstGeom prst="roundRect">
            <a:avLst>
              <a:gd name="adj" fmla="val 768"/>
            </a:avLst>
          </a:prstGeom>
          <a:solidFill>
            <a:schemeClr val="tx1"/>
          </a:solidFill>
        </p:spPr>
        <p:txBody>
          <a:bodyPr/>
          <a:lstStyle/>
          <a:p>
            <a:r>
              <a:rPr lang="en-GB"/>
              <a:t>Click icon to add picture</a:t>
            </a:r>
            <a:endParaRPr lang="en-AU"/>
          </a:p>
        </p:txBody>
      </p:sp>
      <p:pic>
        <p:nvPicPr>
          <p:cNvPr id="2" name="Picture 1" descr="A white screen with black legs&#10;&#10;AI-generated content may be incorrect.">
            <a:extLst>
              <a:ext uri="{FF2B5EF4-FFF2-40B4-BE49-F238E27FC236}">
                <a16:creationId xmlns:a16="http://schemas.microsoft.com/office/drawing/2014/main" id="{F9297E0D-DE9E-4C9D-86C4-115791B7EC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46750" y="1267337"/>
            <a:ext cx="7707759" cy="4834134"/>
          </a:xfrm>
          <a:prstGeom prst="rect">
            <a:avLst/>
          </a:prstGeom>
        </p:spPr>
      </p:pic>
      <p:sp>
        <p:nvSpPr>
          <p:cNvPr id="7" name="Title 3">
            <a:extLst>
              <a:ext uri="{FF2B5EF4-FFF2-40B4-BE49-F238E27FC236}">
                <a16:creationId xmlns:a16="http://schemas.microsoft.com/office/drawing/2014/main" id="{B558CDBC-6D48-4447-A1C5-9773B3664674}"/>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2" name="Text Placeholder 12">
            <a:extLst>
              <a:ext uri="{FF2B5EF4-FFF2-40B4-BE49-F238E27FC236}">
                <a16:creationId xmlns:a16="http://schemas.microsoft.com/office/drawing/2014/main" id="{0A6A81B1-95BC-444B-8C87-E0C8658AC304}"/>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8" name="Text Placeholder 12">
            <a:extLst>
              <a:ext uri="{FF2B5EF4-FFF2-40B4-BE49-F238E27FC236}">
                <a16:creationId xmlns:a16="http://schemas.microsoft.com/office/drawing/2014/main" id="{8D738EA2-F89E-4B34-906F-B5ECCC6D34C3}"/>
              </a:ext>
            </a:extLst>
          </p:cNvPr>
          <p:cNvSpPr>
            <a:spLocks noGrp="1"/>
          </p:cNvSpPr>
          <p:nvPr>
            <p:ph type="body" sz="quarter" idx="11" hasCustomPrompt="1"/>
          </p:nvPr>
        </p:nvSpPr>
        <p:spPr>
          <a:xfrm>
            <a:off x="945735" y="1744493"/>
            <a:ext cx="2698218" cy="615553"/>
          </a:xfrm>
        </p:spPr>
        <p:txBody>
          <a:bodyPr wrap="square">
            <a:sp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p>
          <a:p>
            <a:pPr lvl="0"/>
            <a:r>
              <a:rPr lang="en-AU"/>
              <a:t>Goes across two lines</a:t>
            </a:r>
          </a:p>
        </p:txBody>
      </p:sp>
      <p:sp>
        <p:nvSpPr>
          <p:cNvPr id="19" name="Text Placeholder 12">
            <a:extLst>
              <a:ext uri="{FF2B5EF4-FFF2-40B4-BE49-F238E27FC236}">
                <a16:creationId xmlns:a16="http://schemas.microsoft.com/office/drawing/2014/main" id="{EC99A946-0E29-4723-BC9E-BDA1EDE51A01}"/>
              </a:ext>
            </a:extLst>
          </p:cNvPr>
          <p:cNvSpPr>
            <a:spLocks noGrp="1"/>
          </p:cNvSpPr>
          <p:nvPr>
            <p:ph type="body" sz="quarter" idx="12" hasCustomPrompt="1"/>
          </p:nvPr>
        </p:nvSpPr>
        <p:spPr>
          <a:xfrm>
            <a:off x="945735" y="2489808"/>
            <a:ext cx="2698218" cy="3201308"/>
          </a:xfrm>
        </p:spPr>
        <p:txBody>
          <a:bodyPr spcFirstLastPara="0" wrap="square">
            <a:noAutofit/>
          </a:bodyPr>
          <a:lstStyle/>
          <a:p>
            <a:pPr lvl="0"/>
            <a:r>
              <a:rPr lang="en-AU"/>
              <a:t>Use this paragraph as a placeholder for your main message, the one statement that brings your presentation together.</a:t>
            </a:r>
          </a:p>
        </p:txBody>
      </p:sp>
      <p:sp>
        <p:nvSpPr>
          <p:cNvPr id="9" name="Text Placeholder 12">
            <a:extLst>
              <a:ext uri="{FF2B5EF4-FFF2-40B4-BE49-F238E27FC236}">
                <a16:creationId xmlns:a16="http://schemas.microsoft.com/office/drawing/2014/main" id="{A555236C-2695-4260-8932-29E7440DAACB}"/>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3">
            <a:extLst>
              <a:ext uri="{FF2B5EF4-FFF2-40B4-BE49-F238E27FC236}">
                <a16:creationId xmlns:a16="http://schemas.microsoft.com/office/drawing/2014/main" id="{689CDC46-767C-407D-9AE2-3A5F26A1DC1F}"/>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5" name="Slide Number Placeholder 5">
            <a:extLst>
              <a:ext uri="{FF2B5EF4-FFF2-40B4-BE49-F238E27FC236}">
                <a16:creationId xmlns:a16="http://schemas.microsoft.com/office/drawing/2014/main" id="{58B9D87F-6883-4659-8D2D-E861B8376656}"/>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24023304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Back Cov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A2A68E-B75E-434C-A617-CD66A2CE77F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3" r="3"/>
          <a:stretch/>
        </p:blipFill>
        <p:spPr>
          <a:xfrm>
            <a:off x="0" y="0"/>
            <a:ext cx="12191365" cy="6858000"/>
          </a:xfrm>
          <a:prstGeom prst="rect">
            <a:avLst/>
          </a:prstGeom>
        </p:spPr>
      </p:pic>
      <p:pic>
        <p:nvPicPr>
          <p:cNvPr id="4" name="Graphic 3">
            <a:extLst>
              <a:ext uri="{FF2B5EF4-FFF2-40B4-BE49-F238E27FC236}">
                <a16:creationId xmlns:a16="http://schemas.microsoft.com/office/drawing/2014/main" id="{6C86B575-C3A5-40A2-970B-FADBC0AB5A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9961" y="5534314"/>
            <a:ext cx="1473152" cy="707878"/>
          </a:xfrm>
          <a:prstGeom prst="rect">
            <a:avLst/>
          </a:prstGeom>
        </p:spPr>
      </p:pic>
      <p:sp>
        <p:nvSpPr>
          <p:cNvPr id="8" name="TextBox 7">
            <a:extLst>
              <a:ext uri="{FF2B5EF4-FFF2-40B4-BE49-F238E27FC236}">
                <a16:creationId xmlns:a16="http://schemas.microsoft.com/office/drawing/2014/main" id="{AA6F22C5-C26A-4695-8B9C-6650402DCF6E}"/>
              </a:ext>
            </a:extLst>
          </p:cNvPr>
          <p:cNvSpPr txBox="1"/>
          <p:nvPr/>
        </p:nvSpPr>
        <p:spPr>
          <a:xfrm>
            <a:off x="2343461" y="5714374"/>
            <a:ext cx="4971739" cy="430887"/>
          </a:xfrm>
          <a:prstGeom prst="rect">
            <a:avLst/>
          </a:prstGeom>
          <a:noFill/>
        </p:spPr>
        <p:txBody>
          <a:bodyPr wrap="square" lIns="0" tIns="0" rIns="0" bIns="0" rtlCol="0">
            <a:spAutoFit/>
          </a:bodyPr>
          <a:lstStyle/>
          <a:p>
            <a:pPr algn="l"/>
            <a:r>
              <a:rPr lang="en-AU" sz="1400" b="0" i="0">
                <a:solidFill>
                  <a:srgbClr val="1C1C1C"/>
                </a:solidFill>
                <a:latin typeface="SBS Sans" pitchFamily="2" charset="77"/>
                <a:cs typeface="SBS Sans" pitchFamily="2" charset="77"/>
              </a:rPr>
              <a:t>© Special Broadcasting Service, 2026</a:t>
            </a:r>
          </a:p>
          <a:p>
            <a:pPr algn="l"/>
            <a:r>
              <a:rPr lang="en-AU" sz="1400" b="0" i="0">
                <a:solidFill>
                  <a:srgbClr val="1C1C1C"/>
                </a:solidFill>
                <a:latin typeface="SBS Sans" pitchFamily="2" charset="77"/>
                <a:cs typeface="SBS Sans" pitchFamily="2" charset="77"/>
              </a:rPr>
              <a:t>All Rights Reserved</a:t>
            </a:r>
          </a:p>
        </p:txBody>
      </p:sp>
      <p:sp>
        <p:nvSpPr>
          <p:cNvPr id="10" name="TextBox 9">
            <a:extLst>
              <a:ext uri="{FF2B5EF4-FFF2-40B4-BE49-F238E27FC236}">
                <a16:creationId xmlns:a16="http://schemas.microsoft.com/office/drawing/2014/main" id="{C30726EA-D257-480B-9CED-BBAB9E45FE8D}"/>
              </a:ext>
            </a:extLst>
          </p:cNvPr>
          <p:cNvSpPr txBox="1"/>
          <p:nvPr/>
        </p:nvSpPr>
        <p:spPr>
          <a:xfrm>
            <a:off x="569961" y="582575"/>
            <a:ext cx="5803012" cy="553998"/>
          </a:xfrm>
          <a:prstGeom prst="rect">
            <a:avLst/>
          </a:prstGeom>
          <a:noFill/>
        </p:spPr>
        <p:txBody>
          <a:bodyPr wrap="square" lIns="0" tIns="0" rIns="0" bIns="0" rtlCol="0">
            <a:spAutoFit/>
          </a:bodyPr>
          <a:lstStyle/>
          <a:p>
            <a:pPr algn="l"/>
            <a:r>
              <a:rPr lang="en-AU" sz="3600" b="1" i="0">
                <a:latin typeface="SBS Sans Cond Bold" pitchFamily="50" charset="0"/>
                <a:cs typeface="SBS Sans Cond Bold" pitchFamily="50" charset="0"/>
              </a:rPr>
              <a:t>SPECIAL BROADCASTING SERVICE</a:t>
            </a:r>
          </a:p>
        </p:txBody>
      </p:sp>
      <p:sp>
        <p:nvSpPr>
          <p:cNvPr id="2" name="TextBox 1">
            <a:extLst>
              <a:ext uri="{FF2B5EF4-FFF2-40B4-BE49-F238E27FC236}">
                <a16:creationId xmlns:a16="http://schemas.microsoft.com/office/drawing/2014/main" id="{E835BD99-8E15-48FB-9214-D4732B659101}"/>
              </a:ext>
            </a:extLst>
          </p:cNvPr>
          <p:cNvSpPr txBox="1"/>
          <p:nvPr userDrawn="1"/>
        </p:nvSpPr>
        <p:spPr>
          <a:xfrm>
            <a:off x="569961" y="582575"/>
            <a:ext cx="5803012" cy="553998"/>
          </a:xfrm>
          <a:prstGeom prst="rect">
            <a:avLst/>
          </a:prstGeom>
          <a:noFill/>
        </p:spPr>
        <p:txBody>
          <a:bodyPr wrap="square" lIns="0" tIns="0" rIns="0" bIns="0" rtlCol="0">
            <a:spAutoFit/>
          </a:bodyPr>
          <a:lstStyle/>
          <a:p>
            <a:pPr algn="l"/>
            <a:r>
              <a:rPr lang="en-AU" sz="3600" b="1" i="0" dirty="0">
                <a:solidFill>
                  <a:srgbClr val="1C1C1C"/>
                </a:solidFill>
                <a:latin typeface="SBS Sans Cond Bold" pitchFamily="50" charset="0"/>
                <a:cs typeface="SBS Sans Cond Bold" pitchFamily="50" charset="0"/>
              </a:rPr>
              <a:t>SPECIAL BROADCASTING SERVICE</a:t>
            </a:r>
          </a:p>
        </p:txBody>
      </p:sp>
      <p:sp>
        <p:nvSpPr>
          <p:cNvPr id="6" name="TextBox 5">
            <a:extLst>
              <a:ext uri="{FF2B5EF4-FFF2-40B4-BE49-F238E27FC236}">
                <a16:creationId xmlns:a16="http://schemas.microsoft.com/office/drawing/2014/main" id="{B9462F64-194F-49CC-8546-5EB5EB990847}"/>
              </a:ext>
            </a:extLst>
          </p:cNvPr>
          <p:cNvSpPr txBox="1"/>
          <p:nvPr userDrawn="1"/>
        </p:nvSpPr>
        <p:spPr>
          <a:xfrm>
            <a:off x="569961" y="1334844"/>
            <a:ext cx="2685857"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b="0" i="0" dirty="0" err="1">
                <a:solidFill>
                  <a:srgbClr val="1C1C1C"/>
                </a:solidFill>
                <a:latin typeface="SBS Sans" pitchFamily="2" charset="77"/>
                <a:cs typeface="SBS Sans" pitchFamily="2" charset="77"/>
              </a:rPr>
              <a:t>Cammeraygal</a:t>
            </a:r>
            <a:r>
              <a:rPr lang="en-AU" sz="1800" b="0" i="0" dirty="0">
                <a:solidFill>
                  <a:srgbClr val="1C1C1C"/>
                </a:solidFill>
                <a:latin typeface="SBS Sans" pitchFamily="2" charset="77"/>
                <a:cs typeface="SBS Sans" pitchFamily="2" charset="77"/>
              </a:rPr>
              <a:t> Country</a:t>
            </a:r>
            <a:br>
              <a:rPr lang="en-AU" sz="1800" b="0" i="0" dirty="0">
                <a:solidFill>
                  <a:srgbClr val="1C1C1C"/>
                </a:solidFill>
                <a:latin typeface="SBS Sans" pitchFamily="2" charset="77"/>
                <a:cs typeface="SBS Sans" pitchFamily="2" charset="77"/>
              </a:rPr>
            </a:br>
            <a:r>
              <a:rPr lang="en-AU" sz="1800" b="0" i="0" dirty="0">
                <a:solidFill>
                  <a:srgbClr val="1C1C1C"/>
                </a:solidFill>
                <a:latin typeface="SBS Sans" pitchFamily="2" charset="77"/>
                <a:cs typeface="SBS Sans" pitchFamily="2" charset="77"/>
              </a:rPr>
              <a:t>14 Herbert Street</a:t>
            </a:r>
          </a:p>
          <a:p>
            <a:pPr algn="l"/>
            <a:r>
              <a:rPr lang="en-AU" sz="1800" b="0" i="0" dirty="0">
                <a:solidFill>
                  <a:srgbClr val="1C1C1C"/>
                </a:solidFill>
                <a:latin typeface="SBS Sans" pitchFamily="2" charset="77"/>
                <a:cs typeface="SBS Sans" pitchFamily="2" charset="77"/>
              </a:rPr>
              <a:t>Artarmon NSW 2064</a:t>
            </a:r>
            <a:br>
              <a:rPr lang="en-AU" sz="1800" b="0" i="0" dirty="0">
                <a:solidFill>
                  <a:srgbClr val="1C1C1C"/>
                </a:solidFill>
                <a:latin typeface="SBS Sans" pitchFamily="2" charset="77"/>
                <a:cs typeface="SBS Sans" pitchFamily="2" charset="77"/>
              </a:rPr>
            </a:br>
            <a:r>
              <a:rPr lang="en-AU" sz="1800" b="0" i="0" dirty="0">
                <a:solidFill>
                  <a:srgbClr val="1C1C1C"/>
                </a:solidFill>
                <a:latin typeface="SBS Sans" pitchFamily="2" charset="77"/>
                <a:cs typeface="SBS Sans" pitchFamily="2" charset="77"/>
              </a:rPr>
              <a:t>Australia</a:t>
            </a:r>
          </a:p>
        </p:txBody>
      </p:sp>
      <p:sp>
        <p:nvSpPr>
          <p:cNvPr id="7" name="TextBox 6">
            <a:extLst>
              <a:ext uri="{FF2B5EF4-FFF2-40B4-BE49-F238E27FC236}">
                <a16:creationId xmlns:a16="http://schemas.microsoft.com/office/drawing/2014/main" id="{9ABD873E-3918-40B6-B801-FECC07C206C9}"/>
              </a:ext>
            </a:extLst>
          </p:cNvPr>
          <p:cNvSpPr txBox="1"/>
          <p:nvPr userDrawn="1"/>
        </p:nvSpPr>
        <p:spPr>
          <a:xfrm>
            <a:off x="4033597" y="1334844"/>
            <a:ext cx="3780367" cy="1107996"/>
          </a:xfrm>
          <a:prstGeom prst="rect">
            <a:avLst/>
          </a:prstGeom>
          <a:noFill/>
        </p:spPr>
        <p:txBody>
          <a:bodyPr wrap="square" lIns="0" tIns="0" rIns="0" bIns="0" rtlCol="0">
            <a:spAutoFit/>
          </a:bodyPr>
          <a:lstStyle/>
          <a:p>
            <a:pPr algn="l"/>
            <a:r>
              <a:rPr lang="en-AU" sz="1800" b="0" i="0" u="none" strike="noStrike" kern="1200" dirty="0">
                <a:solidFill>
                  <a:srgbClr val="1C1C1C"/>
                </a:solidFill>
                <a:effectLst/>
                <a:latin typeface="+mn-lt"/>
                <a:ea typeface="+mn-ea"/>
                <a:cs typeface="+mn-cs"/>
              </a:rPr>
              <a:t>Wurundjeri </a:t>
            </a:r>
            <a:r>
              <a:rPr lang="en-AU" sz="1800" b="0" i="0" u="none" strike="noStrike" kern="1200" dirty="0" err="1">
                <a:solidFill>
                  <a:srgbClr val="1C1C1C"/>
                </a:solidFill>
                <a:effectLst/>
                <a:latin typeface="+mn-lt"/>
                <a:ea typeface="+mn-ea"/>
                <a:cs typeface="+mn-cs"/>
              </a:rPr>
              <a:t>Woi</a:t>
            </a:r>
            <a:r>
              <a:rPr lang="en-AU" sz="1800" b="0" i="0" u="none" strike="noStrike" kern="1200" dirty="0">
                <a:solidFill>
                  <a:srgbClr val="1C1C1C"/>
                </a:solidFill>
                <a:effectLst/>
                <a:latin typeface="+mn-lt"/>
                <a:ea typeface="+mn-ea"/>
                <a:cs typeface="+mn-cs"/>
              </a:rPr>
              <a:t>-wurrung Country</a:t>
            </a:r>
            <a:br>
              <a:rPr lang="en-AU" sz="1800" b="0" i="0" u="none" strike="noStrike" kern="1200" dirty="0">
                <a:solidFill>
                  <a:srgbClr val="1C1C1C"/>
                </a:solidFill>
                <a:effectLst/>
                <a:latin typeface="+mn-lt"/>
                <a:ea typeface="+mn-ea"/>
                <a:cs typeface="+mn-cs"/>
              </a:rPr>
            </a:br>
            <a:r>
              <a:rPr lang="en-AU" sz="1800" b="0" i="0" dirty="0">
                <a:solidFill>
                  <a:srgbClr val="1C1C1C"/>
                </a:solidFill>
                <a:latin typeface="SBS Sans" pitchFamily="2" charset="77"/>
                <a:cs typeface="SBS Sans" pitchFamily="2" charset="77"/>
              </a:rPr>
              <a:t>Level 3, Alfred Deakin Building</a:t>
            </a:r>
          </a:p>
          <a:p>
            <a:pPr algn="l"/>
            <a:r>
              <a:rPr lang="en-AU" sz="1800" b="0" i="0" dirty="0">
                <a:solidFill>
                  <a:srgbClr val="1C1C1C"/>
                </a:solidFill>
                <a:latin typeface="SBS Sans" pitchFamily="2" charset="77"/>
                <a:cs typeface="SBS Sans" pitchFamily="2" charset="77"/>
              </a:rPr>
              <a:t>Federation Square</a:t>
            </a:r>
          </a:p>
          <a:p>
            <a:pPr algn="l"/>
            <a:r>
              <a:rPr lang="en-AU" sz="1800" b="0" i="0" dirty="0">
                <a:solidFill>
                  <a:srgbClr val="1C1C1C"/>
                </a:solidFill>
                <a:latin typeface="SBS Sans" pitchFamily="2" charset="77"/>
                <a:cs typeface="SBS Sans" pitchFamily="2" charset="77"/>
              </a:rPr>
              <a:t>Melbourne VIC 3000 Australia</a:t>
            </a:r>
          </a:p>
        </p:txBody>
      </p:sp>
      <p:grpSp>
        <p:nvGrpSpPr>
          <p:cNvPr id="9" name="Group 8">
            <a:extLst>
              <a:ext uri="{FF2B5EF4-FFF2-40B4-BE49-F238E27FC236}">
                <a16:creationId xmlns:a16="http://schemas.microsoft.com/office/drawing/2014/main" id="{9740CCDB-AF9C-4C09-9AAE-C8B341D9DEC3}"/>
              </a:ext>
            </a:extLst>
          </p:cNvPr>
          <p:cNvGrpSpPr/>
          <p:nvPr userDrawn="1"/>
        </p:nvGrpSpPr>
        <p:grpSpPr>
          <a:xfrm>
            <a:off x="511530" y="2971150"/>
            <a:ext cx="6803670" cy="457850"/>
            <a:chOff x="511530" y="2978727"/>
            <a:chExt cx="6803670" cy="553998"/>
          </a:xfrm>
        </p:grpSpPr>
        <p:sp>
          <p:nvSpPr>
            <p:cNvPr id="15" name="Rounded Rectangle 14">
              <a:extLst>
                <a:ext uri="{FF2B5EF4-FFF2-40B4-BE49-F238E27FC236}">
                  <a16:creationId xmlns:a16="http://schemas.microsoft.com/office/drawing/2014/main" id="{EFDE2F7D-D53C-490D-832C-F28DFD5DBA69}"/>
                </a:ext>
              </a:extLst>
            </p:cNvPr>
            <p:cNvSpPr/>
            <p:nvPr/>
          </p:nvSpPr>
          <p:spPr>
            <a:xfrm>
              <a:off x="511530" y="2978727"/>
              <a:ext cx="6803670" cy="553998"/>
            </a:xfrm>
            <a:prstGeom prst="roundRect">
              <a:avLst>
                <a:gd name="adj" fmla="val 50000"/>
              </a:avLst>
            </a:prstGeom>
            <a:noFill/>
            <a:ln>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grpSp>
          <p:nvGrpSpPr>
            <p:cNvPr id="26" name="Group 25">
              <a:extLst>
                <a:ext uri="{FF2B5EF4-FFF2-40B4-BE49-F238E27FC236}">
                  <a16:creationId xmlns:a16="http://schemas.microsoft.com/office/drawing/2014/main" id="{A31DCCD2-66BC-4F1C-8B76-5D2FE42F576E}"/>
                </a:ext>
              </a:extLst>
            </p:cNvPr>
            <p:cNvGrpSpPr/>
            <p:nvPr/>
          </p:nvGrpSpPr>
          <p:grpSpPr>
            <a:xfrm>
              <a:off x="777727" y="2978727"/>
              <a:ext cx="6246162" cy="553998"/>
              <a:chOff x="777727" y="2978727"/>
              <a:chExt cx="6246162" cy="553998"/>
            </a:xfrm>
          </p:grpSpPr>
          <p:sp>
            <p:nvSpPr>
              <p:cNvPr id="27" name="TextBox 26">
                <a:extLst>
                  <a:ext uri="{FF2B5EF4-FFF2-40B4-BE49-F238E27FC236}">
                    <a16:creationId xmlns:a16="http://schemas.microsoft.com/office/drawing/2014/main" id="{A38F1C49-2710-44EB-AF3F-8E21DF463B30}"/>
                  </a:ext>
                </a:extLst>
              </p:cNvPr>
              <p:cNvSpPr txBox="1"/>
              <p:nvPr/>
            </p:nvSpPr>
            <p:spPr>
              <a:xfrm>
                <a:off x="777727" y="3074921"/>
                <a:ext cx="1265379" cy="335168"/>
              </a:xfrm>
              <a:prstGeom prst="rect">
                <a:avLst/>
              </a:prstGeom>
              <a:noFill/>
            </p:spPr>
            <p:txBody>
              <a:bodyPr wrap="square" lIns="0" tIns="0" rIns="0" bIns="0" rtlCol="0">
                <a:spAutoFit/>
              </a:bodyPr>
              <a:lstStyle/>
              <a:p>
                <a:pPr algn="ctr"/>
                <a:r>
                  <a:rPr lang="en-AU" sz="1800" b="0" i="0">
                    <a:solidFill>
                      <a:srgbClr val="1C1C1C"/>
                    </a:solidFill>
                    <a:latin typeface="SBS Sans" pitchFamily="2" charset="77"/>
                    <a:cs typeface="SBS Sans" pitchFamily="2" charset="77"/>
                  </a:rPr>
                  <a:t>sbs.com.au</a:t>
                </a:r>
              </a:p>
            </p:txBody>
          </p:sp>
          <p:cxnSp>
            <p:nvCxnSpPr>
              <p:cNvPr id="28" name="Straight Connector 27">
                <a:extLst>
                  <a:ext uri="{FF2B5EF4-FFF2-40B4-BE49-F238E27FC236}">
                    <a16:creationId xmlns:a16="http://schemas.microsoft.com/office/drawing/2014/main" id="{26CF125B-771D-4A69-9087-705B21046C74}"/>
                  </a:ext>
                </a:extLst>
              </p:cNvPr>
              <p:cNvCxnSpPr/>
              <p:nvPr/>
            </p:nvCxnSpPr>
            <p:spPr>
              <a:xfrm>
                <a:off x="2248867" y="2978727"/>
                <a:ext cx="0" cy="553998"/>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F97CA86-5E2F-44EF-BB4B-440E63E95CCA}"/>
                  </a:ext>
                </a:extLst>
              </p:cNvPr>
              <p:cNvSpPr txBox="1"/>
              <p:nvPr/>
            </p:nvSpPr>
            <p:spPr>
              <a:xfrm>
                <a:off x="2456754" y="3074921"/>
                <a:ext cx="1358501" cy="335168"/>
              </a:xfrm>
              <a:prstGeom prst="rect">
                <a:avLst/>
              </a:prstGeom>
              <a:noFill/>
            </p:spPr>
            <p:txBody>
              <a:bodyPr wrap="square" lIns="0" tIns="0" rIns="0" bIns="0" rtlCol="0">
                <a:spAutoFit/>
              </a:bodyPr>
              <a:lstStyle/>
              <a:p>
                <a:pPr algn="ctr"/>
                <a:r>
                  <a:rPr lang="en-AU" sz="1800" b="0" i="0" err="1">
                    <a:solidFill>
                      <a:srgbClr val="1C1C1C"/>
                    </a:solidFill>
                    <a:latin typeface="SBS Sans" pitchFamily="2" charset="77"/>
                    <a:cs typeface="SBS Sans" pitchFamily="2" charset="77"/>
                  </a:rPr>
                  <a:t>ondemand</a:t>
                </a:r>
                <a:endParaRPr lang="en-AU" sz="1800" b="0" i="0">
                  <a:solidFill>
                    <a:srgbClr val="1C1C1C"/>
                  </a:solidFill>
                  <a:latin typeface="SBS Sans" pitchFamily="2" charset="77"/>
                  <a:cs typeface="SBS Sans" pitchFamily="2" charset="77"/>
                </a:endParaRPr>
              </a:p>
            </p:txBody>
          </p:sp>
          <p:cxnSp>
            <p:nvCxnSpPr>
              <p:cNvPr id="30" name="Straight Connector 29">
                <a:extLst>
                  <a:ext uri="{FF2B5EF4-FFF2-40B4-BE49-F238E27FC236}">
                    <a16:creationId xmlns:a16="http://schemas.microsoft.com/office/drawing/2014/main" id="{C69BCF04-2E35-4405-A399-8888169883D7}"/>
                  </a:ext>
                </a:extLst>
              </p:cNvPr>
              <p:cNvCxnSpPr/>
              <p:nvPr/>
            </p:nvCxnSpPr>
            <p:spPr>
              <a:xfrm>
                <a:off x="4046136" y="2978727"/>
                <a:ext cx="0" cy="553998"/>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AA512E7-C089-4529-8E30-43022C687B98}"/>
                  </a:ext>
                </a:extLst>
              </p:cNvPr>
              <p:cNvSpPr txBox="1"/>
              <p:nvPr/>
            </p:nvSpPr>
            <p:spPr>
              <a:xfrm>
                <a:off x="4183079" y="3074921"/>
                <a:ext cx="759410" cy="335168"/>
              </a:xfrm>
              <a:prstGeom prst="rect">
                <a:avLst/>
              </a:prstGeom>
              <a:noFill/>
            </p:spPr>
            <p:txBody>
              <a:bodyPr wrap="square" lIns="0" tIns="0" rIns="0" bIns="0" rtlCol="0">
                <a:spAutoFit/>
              </a:bodyPr>
              <a:lstStyle/>
              <a:p>
                <a:pPr algn="ctr"/>
                <a:r>
                  <a:rPr lang="en-AU" sz="1800" b="0" i="0">
                    <a:solidFill>
                      <a:srgbClr val="1C1C1C"/>
                    </a:solidFill>
                    <a:latin typeface="SBS Sans" pitchFamily="2" charset="77"/>
                    <a:cs typeface="SBS Sans" pitchFamily="2" charset="77"/>
                  </a:rPr>
                  <a:t>audio</a:t>
                </a:r>
              </a:p>
            </p:txBody>
          </p:sp>
          <p:cxnSp>
            <p:nvCxnSpPr>
              <p:cNvPr id="32" name="Straight Connector 31">
                <a:extLst>
                  <a:ext uri="{FF2B5EF4-FFF2-40B4-BE49-F238E27FC236}">
                    <a16:creationId xmlns:a16="http://schemas.microsoft.com/office/drawing/2014/main" id="{037923B2-5945-4069-858A-02D45E01A186}"/>
                  </a:ext>
                </a:extLst>
              </p:cNvPr>
              <p:cNvCxnSpPr/>
              <p:nvPr/>
            </p:nvCxnSpPr>
            <p:spPr>
              <a:xfrm>
                <a:off x="5110308" y="2978727"/>
                <a:ext cx="0" cy="553998"/>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E77B1059-33C8-4DFF-B8EA-941A4558E9D4}"/>
                  </a:ext>
                </a:extLst>
              </p:cNvPr>
              <p:cNvSpPr txBox="1"/>
              <p:nvPr/>
            </p:nvSpPr>
            <p:spPr>
              <a:xfrm>
                <a:off x="5270900" y="3074921"/>
                <a:ext cx="759410" cy="335168"/>
              </a:xfrm>
              <a:prstGeom prst="rect">
                <a:avLst/>
              </a:prstGeom>
              <a:noFill/>
            </p:spPr>
            <p:txBody>
              <a:bodyPr wrap="square" lIns="0" tIns="0" rIns="0" bIns="0" rtlCol="0">
                <a:spAutoFit/>
              </a:bodyPr>
              <a:lstStyle/>
              <a:p>
                <a:pPr algn="ctr"/>
                <a:r>
                  <a:rPr lang="en-AU" sz="1800" b="0" i="0">
                    <a:solidFill>
                      <a:srgbClr val="1C1C1C"/>
                    </a:solidFill>
                    <a:latin typeface="SBS Sans" pitchFamily="2" charset="77"/>
                    <a:cs typeface="SBS Sans" pitchFamily="2" charset="77"/>
                  </a:rPr>
                  <a:t>news</a:t>
                </a:r>
              </a:p>
            </p:txBody>
          </p:sp>
          <p:cxnSp>
            <p:nvCxnSpPr>
              <p:cNvPr id="34" name="Straight Connector 33">
                <a:extLst>
                  <a:ext uri="{FF2B5EF4-FFF2-40B4-BE49-F238E27FC236}">
                    <a16:creationId xmlns:a16="http://schemas.microsoft.com/office/drawing/2014/main" id="{022CE735-45A5-4044-8BC2-F9D07867ECB8}"/>
                  </a:ext>
                </a:extLst>
              </p:cNvPr>
              <p:cNvCxnSpPr/>
              <p:nvPr/>
            </p:nvCxnSpPr>
            <p:spPr>
              <a:xfrm>
                <a:off x="6182363" y="2978727"/>
                <a:ext cx="0" cy="553998"/>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E2022671-822B-4DD3-AF98-9F202DD5E3E7}"/>
                  </a:ext>
                </a:extLst>
              </p:cNvPr>
              <p:cNvSpPr txBox="1"/>
              <p:nvPr/>
            </p:nvSpPr>
            <p:spPr>
              <a:xfrm>
                <a:off x="6264479" y="3074921"/>
                <a:ext cx="759410" cy="335168"/>
              </a:xfrm>
              <a:prstGeom prst="rect">
                <a:avLst/>
              </a:prstGeom>
              <a:noFill/>
            </p:spPr>
            <p:txBody>
              <a:bodyPr wrap="square" lIns="0" tIns="0" rIns="0" bIns="0" rtlCol="0">
                <a:spAutoFit/>
              </a:bodyPr>
              <a:lstStyle/>
              <a:p>
                <a:pPr algn="ctr"/>
                <a:r>
                  <a:rPr lang="en-AU" sz="1800" b="0" i="0">
                    <a:solidFill>
                      <a:srgbClr val="1C1C1C"/>
                    </a:solidFill>
                    <a:latin typeface="SBS Sans" pitchFamily="2" charset="77"/>
                    <a:cs typeface="SBS Sans" pitchFamily="2" charset="77"/>
                  </a:rPr>
                  <a:t>NITV</a:t>
                </a:r>
              </a:p>
            </p:txBody>
          </p:sp>
        </p:grpSp>
      </p:grpSp>
      <p:sp>
        <p:nvSpPr>
          <p:cNvPr id="36" name="Rectangle 35">
            <a:hlinkClick r:id="rId5"/>
            <a:extLst>
              <a:ext uri="{FF2B5EF4-FFF2-40B4-BE49-F238E27FC236}">
                <a16:creationId xmlns:a16="http://schemas.microsoft.com/office/drawing/2014/main" id="{0379627E-5402-4713-8598-C9351A57A430}"/>
              </a:ext>
            </a:extLst>
          </p:cNvPr>
          <p:cNvSpPr/>
          <p:nvPr userDrawn="1"/>
        </p:nvSpPr>
        <p:spPr>
          <a:xfrm>
            <a:off x="6184029" y="2971150"/>
            <a:ext cx="1131169"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37" name="Rectangle 36">
            <a:hlinkClick r:id="rId6"/>
            <a:extLst>
              <a:ext uri="{FF2B5EF4-FFF2-40B4-BE49-F238E27FC236}">
                <a16:creationId xmlns:a16="http://schemas.microsoft.com/office/drawing/2014/main" id="{9F2E012E-255C-4909-B969-799C4C7A93A9}"/>
              </a:ext>
            </a:extLst>
          </p:cNvPr>
          <p:cNvSpPr/>
          <p:nvPr userDrawn="1"/>
        </p:nvSpPr>
        <p:spPr>
          <a:xfrm>
            <a:off x="5110309" y="2960223"/>
            <a:ext cx="1064172"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38" name="Rectangle 37">
            <a:hlinkClick r:id="rId7"/>
            <a:extLst>
              <a:ext uri="{FF2B5EF4-FFF2-40B4-BE49-F238E27FC236}">
                <a16:creationId xmlns:a16="http://schemas.microsoft.com/office/drawing/2014/main" id="{A9CC1B7C-8155-4736-B5E4-A59EB4DA14F5}"/>
              </a:ext>
            </a:extLst>
          </p:cNvPr>
          <p:cNvSpPr/>
          <p:nvPr userDrawn="1"/>
        </p:nvSpPr>
        <p:spPr>
          <a:xfrm>
            <a:off x="4041529" y="2960223"/>
            <a:ext cx="1064172"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39" name="Rectangle 38">
            <a:hlinkClick r:id="rId8"/>
            <a:extLst>
              <a:ext uri="{FF2B5EF4-FFF2-40B4-BE49-F238E27FC236}">
                <a16:creationId xmlns:a16="http://schemas.microsoft.com/office/drawing/2014/main" id="{6460BCED-4DF8-4CBC-93B8-3526558E15CB}"/>
              </a:ext>
            </a:extLst>
          </p:cNvPr>
          <p:cNvSpPr/>
          <p:nvPr userDrawn="1"/>
        </p:nvSpPr>
        <p:spPr>
          <a:xfrm>
            <a:off x="509866" y="2960223"/>
            <a:ext cx="1734451"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dirty="0"/>
          </a:p>
        </p:txBody>
      </p:sp>
      <p:sp>
        <p:nvSpPr>
          <p:cNvPr id="40" name="Rectangle 39">
            <a:hlinkClick r:id="rId9"/>
            <a:extLst>
              <a:ext uri="{FF2B5EF4-FFF2-40B4-BE49-F238E27FC236}">
                <a16:creationId xmlns:a16="http://schemas.microsoft.com/office/drawing/2014/main" id="{602A44B1-382D-43A9-A1BF-C4BA3892E421}"/>
              </a:ext>
            </a:extLst>
          </p:cNvPr>
          <p:cNvSpPr/>
          <p:nvPr userDrawn="1"/>
        </p:nvSpPr>
        <p:spPr>
          <a:xfrm>
            <a:off x="2238607" y="2971150"/>
            <a:ext cx="1807529"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Tree>
    <p:extLst>
      <p:ext uri="{BB962C8B-B14F-4D97-AF65-F5344CB8AC3E}">
        <p14:creationId xmlns:p14="http://schemas.microsoft.com/office/powerpoint/2010/main" val="25419047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8BF172B-09F1-4B2B-AF7B-4B8456755C56}"/>
              </a:ext>
            </a:extLst>
          </p:cNvPr>
          <p:cNvSpPr>
            <a:spLocks noGrp="1"/>
          </p:cNvSpPr>
          <p:nvPr>
            <p:ph type="ctrTitle" hasCustomPrompt="1"/>
          </p:nvPr>
        </p:nvSpPr>
        <p:spPr>
          <a:xfrm>
            <a:off x="440283" y="1976300"/>
            <a:ext cx="7196634" cy="1329595"/>
          </a:xfrm>
        </p:spPr>
        <p:txBody>
          <a:bodyPr wrap="square" rIns="0" anchor="b">
            <a:spAutoFit/>
          </a:bodyPr>
          <a:lstStyle>
            <a:lvl1pPr algn="l">
              <a:lnSpc>
                <a:spcPct val="90000"/>
              </a:lnSpc>
              <a:defRPr sz="4800" spc="-50" baseline="0">
                <a:solidFill>
                  <a:schemeClr val="bg1"/>
                </a:solidFill>
              </a:defRPr>
            </a:lvl1pPr>
          </a:lstStyle>
          <a:p>
            <a:r>
              <a:rPr lang="en-AU"/>
              <a:t>Title Goes Here </a:t>
            </a:r>
            <a:br>
              <a:rPr lang="en-AU"/>
            </a:br>
            <a:r>
              <a:rPr lang="en-AU"/>
              <a:t>in Sentence Case</a:t>
            </a:r>
            <a:endParaRPr lang="en-US"/>
          </a:p>
        </p:txBody>
      </p:sp>
      <p:sp>
        <p:nvSpPr>
          <p:cNvPr id="7" name="Subtitle 2">
            <a:extLst>
              <a:ext uri="{FF2B5EF4-FFF2-40B4-BE49-F238E27FC236}">
                <a16:creationId xmlns:a16="http://schemas.microsoft.com/office/drawing/2014/main" id="{95AF1D9C-9AAA-4317-9B94-AED5D0AA743F}"/>
              </a:ext>
            </a:extLst>
          </p:cNvPr>
          <p:cNvSpPr>
            <a:spLocks noGrp="1"/>
          </p:cNvSpPr>
          <p:nvPr>
            <p:ph type="subTitle" idx="1" hasCustomPrompt="1"/>
          </p:nvPr>
        </p:nvSpPr>
        <p:spPr>
          <a:xfrm>
            <a:off x="440283" y="3348169"/>
            <a:ext cx="7196634" cy="369332"/>
          </a:xfrm>
        </p:spPr>
        <p:txBody>
          <a:bodyPr wrap="square">
            <a:spAutoFit/>
          </a:bodyPr>
          <a:lstStyle>
            <a:lvl1pPr marL="0" indent="0" algn="l">
              <a:lnSpc>
                <a:spcPct val="100000"/>
              </a:lnSpc>
              <a:spcAft>
                <a:spcPts val="0"/>
              </a:spcAft>
              <a:buNone/>
              <a:defRPr sz="2400" spc="-70" baseline="0">
                <a:solidFill>
                  <a:schemeClr val="accent1"/>
                </a:solidFill>
                <a:latin typeface="Raleway"/>
                <a:ea typeface="Raleway Medium"/>
                <a:cs typeface="Raleway"/>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Insert subtitle here</a:t>
            </a:r>
          </a:p>
        </p:txBody>
      </p:sp>
      <p:pic>
        <p:nvPicPr>
          <p:cNvPr id="5" name="Picture 4">
            <a:extLst>
              <a:ext uri="{FF2B5EF4-FFF2-40B4-BE49-F238E27FC236}">
                <a16:creationId xmlns:a16="http://schemas.microsoft.com/office/drawing/2014/main" id="{19F65880-6FB5-4EC4-9C7B-FDE2C5263C26}"/>
              </a:ext>
            </a:extLst>
          </p:cNvPr>
          <p:cNvPicPr>
            <a:picLocks noChangeAspect="1"/>
          </p:cNvPicPr>
          <p:nvPr userDrawn="1"/>
        </p:nvPicPr>
        <p:blipFill>
          <a:blip r:embed="rId3"/>
          <a:stretch>
            <a:fillRect/>
          </a:stretch>
        </p:blipFill>
        <p:spPr>
          <a:xfrm>
            <a:off x="428625" y="6074577"/>
            <a:ext cx="1333996" cy="321768"/>
          </a:xfrm>
          <a:prstGeom prst="rect">
            <a:avLst/>
          </a:prstGeom>
        </p:spPr>
      </p:pic>
    </p:spTree>
    <p:extLst>
      <p:ext uri="{BB962C8B-B14F-4D97-AF65-F5344CB8AC3E}">
        <p14:creationId xmlns:p14="http://schemas.microsoft.com/office/powerpoint/2010/main" val="17829757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C5BB031-28BA-3A47-A63B-59B3DE0D80DC}"/>
              </a:ext>
            </a:extLst>
          </p:cNvPr>
          <p:cNvSpPr>
            <a:spLocks noGrp="1"/>
          </p:cNvSpPr>
          <p:nvPr>
            <p:ph type="ftr" sz="quarter" idx="11"/>
          </p:nvPr>
        </p:nvSpPr>
        <p:spPr/>
        <p:txBody>
          <a:bodyPr/>
          <a:lstStyle/>
          <a:p>
            <a:r>
              <a:rPr lang="en-US"/>
              <a:t>SBS AUDIO MEDIA KIT</a:t>
            </a:r>
          </a:p>
        </p:txBody>
      </p:sp>
      <p:sp>
        <p:nvSpPr>
          <p:cNvPr id="6" name="Title 1">
            <a:extLst>
              <a:ext uri="{FF2B5EF4-FFF2-40B4-BE49-F238E27FC236}">
                <a16:creationId xmlns:a16="http://schemas.microsoft.com/office/drawing/2014/main" id="{54174EDD-2D31-4810-9F1F-36B9EDD82D7A}"/>
              </a:ext>
            </a:extLst>
          </p:cNvPr>
          <p:cNvSpPr>
            <a:spLocks noGrp="1"/>
          </p:cNvSpPr>
          <p:nvPr>
            <p:ph type="title" hasCustomPrompt="1"/>
          </p:nvPr>
        </p:nvSpPr>
        <p:spPr>
          <a:xfrm>
            <a:off x="430205" y="1281566"/>
            <a:ext cx="7194786" cy="553998"/>
          </a:xfrm>
        </p:spPr>
        <p:txBody>
          <a:bodyPr wrap="square" rIns="0">
            <a:spAutoFit/>
          </a:bodyPr>
          <a:lstStyle>
            <a:lvl1pPr>
              <a:defRPr sz="4000">
                <a:solidFill>
                  <a:schemeClr val="bg1"/>
                </a:solidFill>
              </a:defRPr>
            </a:lvl1pPr>
          </a:lstStyle>
          <a:p>
            <a:r>
              <a:rPr lang="en-AU"/>
              <a:t>Agenda</a:t>
            </a:r>
            <a:endParaRPr lang="en-US"/>
          </a:p>
        </p:txBody>
      </p:sp>
      <p:sp>
        <p:nvSpPr>
          <p:cNvPr id="10" name="Text Placeholder 9">
            <a:extLst>
              <a:ext uri="{FF2B5EF4-FFF2-40B4-BE49-F238E27FC236}">
                <a16:creationId xmlns:a16="http://schemas.microsoft.com/office/drawing/2014/main" id="{26FEC464-8D26-4A23-976D-8A89570B22F1}"/>
              </a:ext>
            </a:extLst>
          </p:cNvPr>
          <p:cNvSpPr>
            <a:spLocks noGrp="1"/>
          </p:cNvSpPr>
          <p:nvPr>
            <p:ph type="body" sz="quarter" idx="12" hasCustomPrompt="1"/>
          </p:nvPr>
        </p:nvSpPr>
        <p:spPr>
          <a:xfrm>
            <a:off x="430441" y="2192338"/>
            <a:ext cx="371248" cy="2862322"/>
          </a:xfrm>
        </p:spPr>
        <p:txBody>
          <a:bodyPr wrap="square">
            <a:spAutoFit/>
          </a:bodyPr>
          <a:lstStyle>
            <a:lvl1pPr>
              <a:lnSpc>
                <a:spcPct val="100000"/>
              </a:lnSpc>
              <a:spcAft>
                <a:spcPts val="1200"/>
              </a:spcAft>
              <a:defRPr sz="1800"/>
            </a:lvl1pPr>
          </a:lstStyle>
          <a:p>
            <a:pPr lvl="0"/>
            <a:r>
              <a:rPr lang="en-US"/>
              <a:t>00</a:t>
            </a:r>
          </a:p>
          <a:p>
            <a:pPr lvl="0"/>
            <a:r>
              <a:rPr lang="en-US"/>
              <a:t>01</a:t>
            </a:r>
          </a:p>
          <a:p>
            <a:pPr lvl="0"/>
            <a:r>
              <a:rPr lang="en-US"/>
              <a:t>02</a:t>
            </a:r>
          </a:p>
          <a:p>
            <a:pPr lvl="0"/>
            <a:r>
              <a:rPr lang="en-US"/>
              <a:t>03</a:t>
            </a:r>
          </a:p>
          <a:p>
            <a:pPr lvl="0"/>
            <a:r>
              <a:rPr lang="en-US"/>
              <a:t>04</a:t>
            </a:r>
          </a:p>
          <a:p>
            <a:pPr lvl="0"/>
            <a:r>
              <a:rPr lang="en-US"/>
              <a:t>05</a:t>
            </a:r>
          </a:p>
          <a:p>
            <a:pPr lvl="0"/>
            <a:r>
              <a:rPr lang="en-US"/>
              <a:t>06</a:t>
            </a:r>
          </a:p>
        </p:txBody>
      </p:sp>
      <p:sp>
        <p:nvSpPr>
          <p:cNvPr id="11" name="Text Placeholder 9">
            <a:extLst>
              <a:ext uri="{FF2B5EF4-FFF2-40B4-BE49-F238E27FC236}">
                <a16:creationId xmlns:a16="http://schemas.microsoft.com/office/drawing/2014/main" id="{A40D3750-1C07-492B-AF5C-FFCB35EEE646}"/>
              </a:ext>
            </a:extLst>
          </p:cNvPr>
          <p:cNvSpPr>
            <a:spLocks noGrp="1"/>
          </p:cNvSpPr>
          <p:nvPr>
            <p:ph type="body" sz="quarter" idx="13" hasCustomPrompt="1"/>
          </p:nvPr>
        </p:nvSpPr>
        <p:spPr>
          <a:xfrm>
            <a:off x="1039585" y="2192338"/>
            <a:ext cx="10328729" cy="2862322"/>
          </a:xfrm>
        </p:spPr>
        <p:txBody>
          <a:bodyPr wrap="square">
            <a:spAutoFit/>
          </a:bodyPr>
          <a:lstStyle>
            <a:lvl1pPr marL="0" marR="0" indent="0" algn="l" defTabSz="914400" rtl="0" eaLnBrk="1" fontAlgn="auto" latinLnBrk="0" hangingPunct="1">
              <a:lnSpc>
                <a:spcPct val="100000"/>
              </a:lnSpc>
              <a:spcBef>
                <a:spcPts val="0"/>
              </a:spcBef>
              <a:spcAft>
                <a:spcPts val="1200"/>
              </a:spcAft>
              <a:buClrTx/>
              <a:buSzTx/>
              <a:buFontTx/>
              <a:buNone/>
              <a:tabLst/>
              <a:defRPr sz="1800" spc="0">
                <a:latin typeface="Raleway SemiBold" panose="020B0703030101060003" pitchFamily="34" charset="0"/>
              </a:defRPr>
            </a:lvl1pPr>
          </a:lstStyle>
          <a:p>
            <a:pPr lvl="0"/>
            <a:r>
              <a:rPr lang="en-US"/>
              <a:t>Insert Agenda Item Here</a:t>
            </a:r>
          </a:p>
          <a:p>
            <a:pPr marL="0" marR="0" lvl="0" indent="0" algn="l" defTabSz="914400" rtl="0" eaLnBrk="1" fontAlgn="auto" latinLnBrk="0" hangingPunct="1">
              <a:lnSpc>
                <a:spcPct val="100000"/>
              </a:lnSpc>
              <a:spcBef>
                <a:spcPts val="0"/>
              </a:spcBef>
              <a:spcAft>
                <a:spcPts val="1200"/>
              </a:spcAft>
              <a:buClrTx/>
              <a:buSzTx/>
              <a:buFontTx/>
              <a:buNone/>
              <a:tabLst/>
              <a:defRPr/>
            </a:pPr>
            <a:r>
              <a:rPr lang="en-US"/>
              <a:t>Insert Agenda Item Here</a:t>
            </a:r>
          </a:p>
          <a:p>
            <a:pPr marL="0" marR="0" lvl="0" indent="0" algn="l" defTabSz="914400" rtl="0" eaLnBrk="1" fontAlgn="auto" latinLnBrk="0" hangingPunct="1">
              <a:lnSpc>
                <a:spcPct val="100000"/>
              </a:lnSpc>
              <a:spcBef>
                <a:spcPts val="0"/>
              </a:spcBef>
              <a:spcAft>
                <a:spcPts val="1200"/>
              </a:spcAft>
              <a:buClrTx/>
              <a:buSzTx/>
              <a:buFontTx/>
              <a:buNone/>
              <a:tabLst/>
              <a:defRPr/>
            </a:pPr>
            <a:r>
              <a:rPr lang="en-US"/>
              <a:t>Insert Agenda Item Here</a:t>
            </a:r>
          </a:p>
          <a:p>
            <a:pPr lvl="0"/>
            <a:r>
              <a:rPr lang="en-US"/>
              <a:t>Insert Agenda Item Here</a:t>
            </a:r>
          </a:p>
          <a:p>
            <a:pPr marL="0" marR="0" lvl="0" indent="0" algn="l" defTabSz="914400" rtl="0" eaLnBrk="1" fontAlgn="auto" latinLnBrk="0" hangingPunct="1">
              <a:lnSpc>
                <a:spcPct val="100000"/>
              </a:lnSpc>
              <a:spcBef>
                <a:spcPts val="0"/>
              </a:spcBef>
              <a:spcAft>
                <a:spcPts val="1200"/>
              </a:spcAft>
              <a:buClrTx/>
              <a:buSzTx/>
              <a:buFontTx/>
              <a:buNone/>
              <a:tabLst/>
              <a:defRPr/>
            </a:pPr>
            <a:r>
              <a:rPr lang="en-US"/>
              <a:t>Insert Agenda Item Here</a:t>
            </a:r>
          </a:p>
          <a:p>
            <a:pPr marL="0" marR="0" lvl="0" indent="0" algn="l" defTabSz="914400" rtl="0" eaLnBrk="1" fontAlgn="auto" latinLnBrk="0" hangingPunct="1">
              <a:lnSpc>
                <a:spcPct val="100000"/>
              </a:lnSpc>
              <a:spcBef>
                <a:spcPts val="0"/>
              </a:spcBef>
              <a:spcAft>
                <a:spcPts val="1200"/>
              </a:spcAft>
              <a:buClrTx/>
              <a:buSzTx/>
              <a:buFontTx/>
              <a:buNone/>
              <a:tabLst/>
              <a:defRPr/>
            </a:pPr>
            <a:r>
              <a:rPr lang="en-US"/>
              <a:t>Insert Agenda Item Here</a:t>
            </a:r>
          </a:p>
          <a:p>
            <a:pPr marL="0" marR="0" lvl="0" indent="0" algn="l" defTabSz="914400" rtl="0" eaLnBrk="1" fontAlgn="auto" latinLnBrk="0" hangingPunct="1">
              <a:lnSpc>
                <a:spcPct val="100000"/>
              </a:lnSpc>
              <a:spcBef>
                <a:spcPts val="0"/>
              </a:spcBef>
              <a:spcAft>
                <a:spcPts val="1200"/>
              </a:spcAft>
              <a:buClrTx/>
              <a:buSzTx/>
              <a:buFontTx/>
              <a:buNone/>
              <a:tabLst/>
              <a:defRPr/>
            </a:pPr>
            <a:r>
              <a:rPr lang="en-US"/>
              <a:t>Insert Agenda Item Here</a:t>
            </a:r>
          </a:p>
        </p:txBody>
      </p:sp>
    </p:spTree>
    <p:extLst>
      <p:ext uri="{BB962C8B-B14F-4D97-AF65-F5344CB8AC3E}">
        <p14:creationId xmlns:p14="http://schemas.microsoft.com/office/powerpoint/2010/main" val="176471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643737E-DED1-8F44-8EBB-D1C13AEEC0FE}"/>
              </a:ext>
            </a:extLst>
          </p:cNvPr>
          <p:cNvSpPr>
            <a:spLocks noGrp="1"/>
          </p:cNvSpPr>
          <p:nvPr>
            <p:ph type="ftr" sz="quarter" idx="10"/>
          </p:nvPr>
        </p:nvSpPr>
        <p:spPr/>
        <p:txBody>
          <a:bodyPr/>
          <a:lstStyle/>
          <a:p>
            <a:r>
              <a:rPr lang="en-US"/>
              <a:t>SBS AUDIO MEDIA KIT</a:t>
            </a:r>
          </a:p>
        </p:txBody>
      </p:sp>
      <p:sp>
        <p:nvSpPr>
          <p:cNvPr id="4" name="Title 3">
            <a:extLst>
              <a:ext uri="{FF2B5EF4-FFF2-40B4-BE49-F238E27FC236}">
                <a16:creationId xmlns:a16="http://schemas.microsoft.com/office/drawing/2014/main" id="{A48A5BC4-2576-4B06-8C14-9276BDEBD3A8}"/>
              </a:ext>
            </a:extLst>
          </p:cNvPr>
          <p:cNvSpPr>
            <a:spLocks noGrp="1"/>
          </p:cNvSpPr>
          <p:nvPr>
            <p:ph type="title" hasCustomPrompt="1"/>
          </p:nvPr>
        </p:nvSpPr>
        <p:spPr>
          <a:xfrm>
            <a:off x="430313" y="431999"/>
            <a:ext cx="11331374" cy="886397"/>
          </a:xfrm>
        </p:spPr>
        <p:txBody>
          <a:bodyPr/>
          <a:lstStyle>
            <a:lvl1pPr>
              <a:defRPr/>
            </a:lvl1pPr>
          </a:lstStyle>
          <a:p>
            <a:r>
              <a:rPr lang="en-US"/>
              <a:t>Title Goes Here at 32pt </a:t>
            </a:r>
            <a:br>
              <a:rPr lang="en-US"/>
            </a:br>
            <a:r>
              <a:rPr lang="en-US"/>
              <a:t>Maximum 2 Lines</a:t>
            </a:r>
            <a:endParaRPr lang="en-AU"/>
          </a:p>
        </p:txBody>
      </p:sp>
    </p:spTree>
    <p:extLst>
      <p:ext uri="{BB962C8B-B14F-4D97-AF65-F5344CB8AC3E}">
        <p14:creationId xmlns:p14="http://schemas.microsoft.com/office/powerpoint/2010/main" val="29508848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Cover - Fro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raphic 21">
            <a:extLst>
              <a:ext uri="{FF2B5EF4-FFF2-40B4-BE49-F238E27FC236}">
                <a16:creationId xmlns:a16="http://schemas.microsoft.com/office/drawing/2014/main" id="{47995711-9B85-D25A-67DC-22454823EA31}"/>
              </a:ext>
            </a:extLst>
          </p:cNvPr>
          <p:cNvSpPr>
            <a:spLocks noChangeAspect="1"/>
          </p:cNvSpPr>
          <p:nvPr/>
        </p:nvSpPr>
        <p:spPr>
          <a:xfrm>
            <a:off x="4215008" y="2484241"/>
            <a:ext cx="3395778" cy="1629501"/>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1475371" h="707973">
                <a:moveTo>
                  <a:pt x="869282" y="237426"/>
                </a:moveTo>
                <a:lnTo>
                  <a:pt x="983701" y="237426"/>
                </a:lnTo>
                <a:cubicBezTo>
                  <a:pt x="1021841" y="237426"/>
                  <a:pt x="1042580" y="252062"/>
                  <a:pt x="1042580" y="292574"/>
                </a:cubicBezTo>
                <a:cubicBezTo>
                  <a:pt x="1042580" y="328589"/>
                  <a:pt x="1017360" y="348247"/>
                  <a:pt x="983701" y="348247"/>
                </a:cubicBezTo>
                <a:lnTo>
                  <a:pt x="869282" y="348247"/>
                </a:lnTo>
                <a:lnTo>
                  <a:pt x="869282" y="237426"/>
                </a:lnTo>
                <a:close/>
                <a:moveTo>
                  <a:pt x="799152" y="581751"/>
                </a:moveTo>
                <a:lnTo>
                  <a:pt x="983081" y="581751"/>
                </a:lnTo>
                <a:cubicBezTo>
                  <a:pt x="1086822" y="581751"/>
                  <a:pt x="1130587" y="532822"/>
                  <a:pt x="1130587" y="469782"/>
                </a:cubicBezTo>
                <a:cubicBezTo>
                  <a:pt x="1130587" y="415209"/>
                  <a:pt x="1104223" y="376945"/>
                  <a:pt x="1055452" y="366231"/>
                </a:cubicBezTo>
                <a:lnTo>
                  <a:pt x="1055452" y="365131"/>
                </a:lnTo>
                <a:cubicBezTo>
                  <a:pt x="1091923" y="349395"/>
                  <a:pt x="1112662" y="320123"/>
                  <a:pt x="1112662" y="279612"/>
                </a:cubicBezTo>
                <a:cubicBezTo>
                  <a:pt x="1112662" y="212650"/>
                  <a:pt x="1065559" y="180031"/>
                  <a:pt x="993761" y="180031"/>
                </a:cubicBezTo>
                <a:lnTo>
                  <a:pt x="799152" y="180031"/>
                </a:lnTo>
                <a:lnTo>
                  <a:pt x="799152" y="581751"/>
                </a:lnTo>
                <a:close/>
                <a:moveTo>
                  <a:pt x="869282" y="398899"/>
                </a:moveTo>
                <a:lnTo>
                  <a:pt x="993236" y="398899"/>
                </a:lnTo>
                <a:cubicBezTo>
                  <a:pt x="1035858" y="398899"/>
                  <a:pt x="1060553" y="421379"/>
                  <a:pt x="1060553" y="460790"/>
                </a:cubicBezTo>
                <a:cubicBezTo>
                  <a:pt x="1060553" y="500202"/>
                  <a:pt x="1035858" y="524356"/>
                  <a:pt x="993236" y="524356"/>
                </a:cubicBezTo>
                <a:lnTo>
                  <a:pt x="869282" y="524356"/>
                </a:lnTo>
                <a:lnTo>
                  <a:pt x="869282" y="398899"/>
                </a:lnTo>
                <a:close/>
                <a:moveTo>
                  <a:pt x="444785" y="447828"/>
                </a:moveTo>
                <a:cubicBezTo>
                  <a:pt x="446454" y="547410"/>
                  <a:pt x="520493" y="591317"/>
                  <a:pt x="611885" y="591317"/>
                </a:cubicBezTo>
                <a:cubicBezTo>
                  <a:pt x="691502" y="591317"/>
                  <a:pt x="771167" y="555302"/>
                  <a:pt x="771167" y="465286"/>
                </a:cubicBezTo>
                <a:cubicBezTo>
                  <a:pt x="771167" y="423675"/>
                  <a:pt x="745947" y="378667"/>
                  <a:pt x="693219" y="362883"/>
                </a:cubicBezTo>
                <a:cubicBezTo>
                  <a:pt x="672480" y="356665"/>
                  <a:pt x="583853" y="333611"/>
                  <a:pt x="577702" y="331937"/>
                </a:cubicBezTo>
                <a:cubicBezTo>
                  <a:pt x="549098" y="324046"/>
                  <a:pt x="530028" y="308310"/>
                  <a:pt x="530028" y="280186"/>
                </a:cubicBezTo>
                <a:cubicBezTo>
                  <a:pt x="530028" y="239674"/>
                  <a:pt x="570980" y="227860"/>
                  <a:pt x="603495" y="227860"/>
                </a:cubicBezTo>
                <a:cubicBezTo>
                  <a:pt x="651741" y="227860"/>
                  <a:pt x="686496" y="246992"/>
                  <a:pt x="689834" y="298744"/>
                </a:cubicBezTo>
                <a:lnTo>
                  <a:pt x="759916" y="298744"/>
                </a:lnTo>
                <a:cubicBezTo>
                  <a:pt x="759916" y="214898"/>
                  <a:pt x="689834" y="170465"/>
                  <a:pt x="606260" y="170465"/>
                </a:cubicBezTo>
                <a:cubicBezTo>
                  <a:pt x="533937" y="170465"/>
                  <a:pt x="459898" y="208154"/>
                  <a:pt x="459898" y="288604"/>
                </a:cubicBezTo>
                <a:cubicBezTo>
                  <a:pt x="459898" y="330216"/>
                  <a:pt x="480064" y="371875"/>
                  <a:pt x="548525" y="390433"/>
                </a:cubicBezTo>
                <a:cubicBezTo>
                  <a:pt x="603495" y="405643"/>
                  <a:pt x="639918" y="412961"/>
                  <a:pt x="667951" y="423627"/>
                </a:cubicBezTo>
                <a:cubicBezTo>
                  <a:pt x="684208" y="429797"/>
                  <a:pt x="701037" y="442185"/>
                  <a:pt x="701037" y="473130"/>
                </a:cubicBezTo>
                <a:cubicBezTo>
                  <a:pt x="701037" y="504076"/>
                  <a:pt x="678058" y="533874"/>
                  <a:pt x="616367" y="533874"/>
                </a:cubicBezTo>
                <a:cubicBezTo>
                  <a:pt x="560301" y="533874"/>
                  <a:pt x="514867" y="509672"/>
                  <a:pt x="514867" y="447781"/>
                </a:cubicBezTo>
                <a:lnTo>
                  <a:pt x="444785" y="447781"/>
                </a:lnTo>
                <a:close/>
                <a:moveTo>
                  <a:pt x="1148990" y="447828"/>
                </a:moveTo>
                <a:cubicBezTo>
                  <a:pt x="1150659" y="547410"/>
                  <a:pt x="1224698" y="591317"/>
                  <a:pt x="1316090" y="591317"/>
                </a:cubicBezTo>
                <a:cubicBezTo>
                  <a:pt x="1395707" y="591317"/>
                  <a:pt x="1475372" y="555302"/>
                  <a:pt x="1475372" y="465286"/>
                </a:cubicBezTo>
                <a:cubicBezTo>
                  <a:pt x="1475372" y="423675"/>
                  <a:pt x="1450152" y="378667"/>
                  <a:pt x="1397423" y="362883"/>
                </a:cubicBezTo>
                <a:cubicBezTo>
                  <a:pt x="1376685" y="356665"/>
                  <a:pt x="1288057" y="333611"/>
                  <a:pt x="1281907" y="331937"/>
                </a:cubicBezTo>
                <a:cubicBezTo>
                  <a:pt x="1253302" y="324046"/>
                  <a:pt x="1234233" y="308310"/>
                  <a:pt x="1234233" y="280186"/>
                </a:cubicBezTo>
                <a:cubicBezTo>
                  <a:pt x="1234233" y="239674"/>
                  <a:pt x="1275185" y="227860"/>
                  <a:pt x="1307699" y="227860"/>
                </a:cubicBezTo>
                <a:cubicBezTo>
                  <a:pt x="1355946" y="227860"/>
                  <a:pt x="1390701" y="246992"/>
                  <a:pt x="1394038" y="298744"/>
                </a:cubicBezTo>
                <a:lnTo>
                  <a:pt x="1464168" y="298744"/>
                </a:lnTo>
                <a:cubicBezTo>
                  <a:pt x="1464168" y="214898"/>
                  <a:pt x="1394038" y="170465"/>
                  <a:pt x="1310512" y="170465"/>
                </a:cubicBezTo>
                <a:cubicBezTo>
                  <a:pt x="1238142" y="170465"/>
                  <a:pt x="1164150" y="208154"/>
                  <a:pt x="1164150" y="288604"/>
                </a:cubicBezTo>
                <a:cubicBezTo>
                  <a:pt x="1164150" y="330216"/>
                  <a:pt x="1184317" y="371875"/>
                  <a:pt x="1252778" y="390433"/>
                </a:cubicBezTo>
                <a:cubicBezTo>
                  <a:pt x="1307747" y="405643"/>
                  <a:pt x="1344171" y="412961"/>
                  <a:pt x="1372203" y="423627"/>
                </a:cubicBezTo>
                <a:cubicBezTo>
                  <a:pt x="1388461" y="429797"/>
                  <a:pt x="1405290" y="442185"/>
                  <a:pt x="1405290" y="473130"/>
                </a:cubicBezTo>
                <a:cubicBezTo>
                  <a:pt x="1405290" y="504076"/>
                  <a:pt x="1382310" y="533874"/>
                  <a:pt x="1320619" y="533874"/>
                </a:cubicBezTo>
                <a:cubicBezTo>
                  <a:pt x="1264554" y="533874"/>
                  <a:pt x="1219120" y="509672"/>
                  <a:pt x="1219120" y="447781"/>
                </a:cubicBezTo>
                <a:lnTo>
                  <a:pt x="1149038" y="447781"/>
                </a:lnTo>
                <a:close/>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
        <p:nvSpPr>
          <p:cNvPr id="2" name="Graphic 21">
            <a:extLst>
              <a:ext uri="{FF2B5EF4-FFF2-40B4-BE49-F238E27FC236}">
                <a16:creationId xmlns:a16="http://schemas.microsoft.com/office/drawing/2014/main" id="{9E9DBCFF-FC71-927B-C5B1-F7C709600A3E}"/>
              </a:ext>
            </a:extLst>
          </p:cNvPr>
          <p:cNvSpPr>
            <a:spLocks noChangeAspect="1"/>
          </p:cNvSpPr>
          <p:nvPr userDrawn="1"/>
        </p:nvSpPr>
        <p:spPr>
          <a:xfrm>
            <a:off x="4215008" y="2484241"/>
            <a:ext cx="3395778" cy="1629501"/>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1475371" h="707973">
                <a:moveTo>
                  <a:pt x="869282" y="237426"/>
                </a:moveTo>
                <a:lnTo>
                  <a:pt x="983701" y="237426"/>
                </a:lnTo>
                <a:cubicBezTo>
                  <a:pt x="1021841" y="237426"/>
                  <a:pt x="1042580" y="252062"/>
                  <a:pt x="1042580" y="292574"/>
                </a:cubicBezTo>
                <a:cubicBezTo>
                  <a:pt x="1042580" y="328589"/>
                  <a:pt x="1017360" y="348247"/>
                  <a:pt x="983701" y="348247"/>
                </a:cubicBezTo>
                <a:lnTo>
                  <a:pt x="869282" y="348247"/>
                </a:lnTo>
                <a:lnTo>
                  <a:pt x="869282" y="237426"/>
                </a:lnTo>
                <a:close/>
                <a:moveTo>
                  <a:pt x="799152" y="581751"/>
                </a:moveTo>
                <a:lnTo>
                  <a:pt x="983081" y="581751"/>
                </a:lnTo>
                <a:cubicBezTo>
                  <a:pt x="1086822" y="581751"/>
                  <a:pt x="1130587" y="532822"/>
                  <a:pt x="1130587" y="469782"/>
                </a:cubicBezTo>
                <a:cubicBezTo>
                  <a:pt x="1130587" y="415209"/>
                  <a:pt x="1104223" y="376945"/>
                  <a:pt x="1055452" y="366231"/>
                </a:cubicBezTo>
                <a:lnTo>
                  <a:pt x="1055452" y="365131"/>
                </a:lnTo>
                <a:cubicBezTo>
                  <a:pt x="1091923" y="349395"/>
                  <a:pt x="1112662" y="320123"/>
                  <a:pt x="1112662" y="279612"/>
                </a:cubicBezTo>
                <a:cubicBezTo>
                  <a:pt x="1112662" y="212650"/>
                  <a:pt x="1065559" y="180031"/>
                  <a:pt x="993761" y="180031"/>
                </a:cubicBezTo>
                <a:lnTo>
                  <a:pt x="799152" y="180031"/>
                </a:lnTo>
                <a:lnTo>
                  <a:pt x="799152" y="581751"/>
                </a:lnTo>
                <a:close/>
                <a:moveTo>
                  <a:pt x="869282" y="398899"/>
                </a:moveTo>
                <a:lnTo>
                  <a:pt x="993236" y="398899"/>
                </a:lnTo>
                <a:cubicBezTo>
                  <a:pt x="1035858" y="398899"/>
                  <a:pt x="1060553" y="421379"/>
                  <a:pt x="1060553" y="460790"/>
                </a:cubicBezTo>
                <a:cubicBezTo>
                  <a:pt x="1060553" y="500202"/>
                  <a:pt x="1035858" y="524356"/>
                  <a:pt x="993236" y="524356"/>
                </a:cubicBezTo>
                <a:lnTo>
                  <a:pt x="869282" y="524356"/>
                </a:lnTo>
                <a:lnTo>
                  <a:pt x="869282" y="398899"/>
                </a:lnTo>
                <a:close/>
                <a:moveTo>
                  <a:pt x="444785" y="447828"/>
                </a:moveTo>
                <a:cubicBezTo>
                  <a:pt x="446454" y="547410"/>
                  <a:pt x="520493" y="591317"/>
                  <a:pt x="611885" y="591317"/>
                </a:cubicBezTo>
                <a:cubicBezTo>
                  <a:pt x="691502" y="591317"/>
                  <a:pt x="771167" y="555302"/>
                  <a:pt x="771167" y="465286"/>
                </a:cubicBezTo>
                <a:cubicBezTo>
                  <a:pt x="771167" y="423675"/>
                  <a:pt x="745947" y="378667"/>
                  <a:pt x="693219" y="362883"/>
                </a:cubicBezTo>
                <a:cubicBezTo>
                  <a:pt x="672480" y="356665"/>
                  <a:pt x="583853" y="333611"/>
                  <a:pt x="577702" y="331937"/>
                </a:cubicBezTo>
                <a:cubicBezTo>
                  <a:pt x="549098" y="324046"/>
                  <a:pt x="530028" y="308310"/>
                  <a:pt x="530028" y="280186"/>
                </a:cubicBezTo>
                <a:cubicBezTo>
                  <a:pt x="530028" y="239674"/>
                  <a:pt x="570980" y="227860"/>
                  <a:pt x="603495" y="227860"/>
                </a:cubicBezTo>
                <a:cubicBezTo>
                  <a:pt x="651741" y="227860"/>
                  <a:pt x="686496" y="246992"/>
                  <a:pt x="689834" y="298744"/>
                </a:cubicBezTo>
                <a:lnTo>
                  <a:pt x="759916" y="298744"/>
                </a:lnTo>
                <a:cubicBezTo>
                  <a:pt x="759916" y="214898"/>
                  <a:pt x="689834" y="170465"/>
                  <a:pt x="606260" y="170465"/>
                </a:cubicBezTo>
                <a:cubicBezTo>
                  <a:pt x="533937" y="170465"/>
                  <a:pt x="459898" y="208154"/>
                  <a:pt x="459898" y="288604"/>
                </a:cubicBezTo>
                <a:cubicBezTo>
                  <a:pt x="459898" y="330216"/>
                  <a:pt x="480064" y="371875"/>
                  <a:pt x="548525" y="390433"/>
                </a:cubicBezTo>
                <a:cubicBezTo>
                  <a:pt x="603495" y="405643"/>
                  <a:pt x="639918" y="412961"/>
                  <a:pt x="667951" y="423627"/>
                </a:cubicBezTo>
                <a:cubicBezTo>
                  <a:pt x="684208" y="429797"/>
                  <a:pt x="701037" y="442185"/>
                  <a:pt x="701037" y="473130"/>
                </a:cubicBezTo>
                <a:cubicBezTo>
                  <a:pt x="701037" y="504076"/>
                  <a:pt x="678058" y="533874"/>
                  <a:pt x="616367" y="533874"/>
                </a:cubicBezTo>
                <a:cubicBezTo>
                  <a:pt x="560301" y="533874"/>
                  <a:pt x="514867" y="509672"/>
                  <a:pt x="514867" y="447781"/>
                </a:cubicBezTo>
                <a:lnTo>
                  <a:pt x="444785" y="447781"/>
                </a:lnTo>
                <a:close/>
                <a:moveTo>
                  <a:pt x="1148990" y="447828"/>
                </a:moveTo>
                <a:cubicBezTo>
                  <a:pt x="1150659" y="547410"/>
                  <a:pt x="1224698" y="591317"/>
                  <a:pt x="1316090" y="591317"/>
                </a:cubicBezTo>
                <a:cubicBezTo>
                  <a:pt x="1395707" y="591317"/>
                  <a:pt x="1475372" y="555302"/>
                  <a:pt x="1475372" y="465286"/>
                </a:cubicBezTo>
                <a:cubicBezTo>
                  <a:pt x="1475372" y="423675"/>
                  <a:pt x="1450152" y="378667"/>
                  <a:pt x="1397423" y="362883"/>
                </a:cubicBezTo>
                <a:cubicBezTo>
                  <a:pt x="1376685" y="356665"/>
                  <a:pt x="1288057" y="333611"/>
                  <a:pt x="1281907" y="331937"/>
                </a:cubicBezTo>
                <a:cubicBezTo>
                  <a:pt x="1253302" y="324046"/>
                  <a:pt x="1234233" y="308310"/>
                  <a:pt x="1234233" y="280186"/>
                </a:cubicBezTo>
                <a:cubicBezTo>
                  <a:pt x="1234233" y="239674"/>
                  <a:pt x="1275185" y="227860"/>
                  <a:pt x="1307699" y="227860"/>
                </a:cubicBezTo>
                <a:cubicBezTo>
                  <a:pt x="1355946" y="227860"/>
                  <a:pt x="1390701" y="246992"/>
                  <a:pt x="1394038" y="298744"/>
                </a:cubicBezTo>
                <a:lnTo>
                  <a:pt x="1464168" y="298744"/>
                </a:lnTo>
                <a:cubicBezTo>
                  <a:pt x="1464168" y="214898"/>
                  <a:pt x="1394038" y="170465"/>
                  <a:pt x="1310512" y="170465"/>
                </a:cubicBezTo>
                <a:cubicBezTo>
                  <a:pt x="1238142" y="170465"/>
                  <a:pt x="1164150" y="208154"/>
                  <a:pt x="1164150" y="288604"/>
                </a:cubicBezTo>
                <a:cubicBezTo>
                  <a:pt x="1164150" y="330216"/>
                  <a:pt x="1184317" y="371875"/>
                  <a:pt x="1252778" y="390433"/>
                </a:cubicBezTo>
                <a:cubicBezTo>
                  <a:pt x="1307747" y="405643"/>
                  <a:pt x="1344171" y="412961"/>
                  <a:pt x="1372203" y="423627"/>
                </a:cubicBezTo>
                <a:cubicBezTo>
                  <a:pt x="1388461" y="429797"/>
                  <a:pt x="1405290" y="442185"/>
                  <a:pt x="1405290" y="473130"/>
                </a:cubicBezTo>
                <a:cubicBezTo>
                  <a:pt x="1405290" y="504076"/>
                  <a:pt x="1382310" y="533874"/>
                  <a:pt x="1320619" y="533874"/>
                </a:cubicBezTo>
                <a:cubicBezTo>
                  <a:pt x="1264554" y="533874"/>
                  <a:pt x="1219120" y="509672"/>
                  <a:pt x="1219120" y="447781"/>
                </a:cubicBezTo>
                <a:lnTo>
                  <a:pt x="1149038" y="447781"/>
                </a:lnTo>
                <a:close/>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Tree>
    <p:extLst>
      <p:ext uri="{BB962C8B-B14F-4D97-AF65-F5344CB8AC3E}">
        <p14:creationId xmlns:p14="http://schemas.microsoft.com/office/powerpoint/2010/main" val="37648095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Cover - Image">
    <p:bg>
      <p:bgPr>
        <a:solidFill>
          <a:schemeClr val="accent1"/>
        </a:solid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F462319D-3415-4267-B9A8-19BAC797B793}"/>
              </a:ext>
            </a:extLst>
          </p:cNvPr>
          <p:cNvSpPr>
            <a:spLocks noGrp="1"/>
          </p:cNvSpPr>
          <p:nvPr>
            <p:ph type="pic" sz="quarter" idx="41"/>
          </p:nvPr>
        </p:nvSpPr>
        <p:spPr>
          <a:xfrm>
            <a:off x="0" y="0"/>
            <a:ext cx="12193200" cy="6858000"/>
          </a:xfrm>
          <a:custGeom>
            <a:avLst/>
            <a:gdLst>
              <a:gd name="csX0" fmla="*/ 9606837 w 12207875"/>
              <a:gd name="csY0" fmla="*/ 5842988 h 6858000"/>
              <a:gd name="csX1" fmla="*/ 9007365 w 12207875"/>
              <a:gd name="csY1" fmla="*/ 6857997 h 6858000"/>
              <a:gd name="csX2" fmla="*/ 9377697 w 12207875"/>
              <a:gd name="csY2" fmla="*/ 6857997 h 6858000"/>
              <a:gd name="csX3" fmla="*/ 9606837 w 12207875"/>
              <a:gd name="csY3" fmla="*/ 5842988 h 6858000"/>
              <a:gd name="csX4" fmla="*/ 0 w 12207875"/>
              <a:gd name="csY4" fmla="*/ 0 h 6858000"/>
              <a:gd name="csX5" fmla="*/ 10446854 w 12207875"/>
              <a:gd name="csY5" fmla="*/ 0 h 6858000"/>
              <a:gd name="csX6" fmla="*/ 10391164 w 12207875"/>
              <a:gd name="csY6" fmla="*/ 338793 h 6858000"/>
              <a:gd name="csX7" fmla="*/ 10140775 w 12207875"/>
              <a:gd name="csY7" fmla="*/ 1506910 h 6858000"/>
              <a:gd name="csX8" fmla="*/ 11156741 w 12207875"/>
              <a:gd name="csY8" fmla="*/ 350613 h 6858000"/>
              <a:gd name="csX9" fmla="*/ 11157155 w 12207875"/>
              <a:gd name="csY9" fmla="*/ 367481 h 6858000"/>
              <a:gd name="csX10" fmla="*/ 11157555 w 12207875"/>
              <a:gd name="csY10" fmla="*/ 415924 h 6858000"/>
              <a:gd name="csX11" fmla="*/ 11156760 w 12207875"/>
              <a:gd name="csY11" fmla="*/ 494849 h 6858000"/>
              <a:gd name="csX12" fmla="*/ 10822886 w 12207875"/>
              <a:gd name="csY12" fmla="*/ 2719850 h 6858000"/>
              <a:gd name="csX13" fmla="*/ 10499562 w 12207875"/>
              <a:gd name="csY13" fmla="*/ 3796809 h 6858000"/>
              <a:gd name="csX14" fmla="*/ 11605354 w 12207875"/>
              <a:gd name="csY14" fmla="*/ 2371793 h 6858000"/>
              <a:gd name="csX15" fmla="*/ 10933055 w 12207875"/>
              <a:gd name="csY15" fmla="*/ 5220460 h 6858000"/>
              <a:gd name="csX16" fmla="*/ 10003779 w 12207875"/>
              <a:gd name="csY16" fmla="*/ 6857998 h 6858000"/>
              <a:gd name="csX17" fmla="*/ 12207765 w 12207875"/>
              <a:gd name="csY17" fmla="*/ 6857998 h 6858000"/>
              <a:gd name="csX18" fmla="*/ 12207765 w 12207875"/>
              <a:gd name="csY18" fmla="*/ 0 h 6858000"/>
              <a:gd name="csX19" fmla="*/ 12207875 w 12207875"/>
              <a:gd name="csY19" fmla="*/ 0 h 6858000"/>
              <a:gd name="csX20" fmla="*/ 12207875 w 12207875"/>
              <a:gd name="csY20" fmla="*/ 6858000 h 6858000"/>
              <a:gd name="csX21" fmla="*/ 0 w 12207875"/>
              <a:gd name="csY21"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2207875" h="6858000">
                <a:moveTo>
                  <a:pt x="9606837" y="5842988"/>
                </a:moveTo>
                <a:cubicBezTo>
                  <a:pt x="9405537" y="6220527"/>
                  <a:pt x="9202845" y="6558658"/>
                  <a:pt x="9007365" y="6857997"/>
                </a:cubicBezTo>
                <a:lnTo>
                  <a:pt x="9377697" y="6857997"/>
                </a:lnTo>
                <a:cubicBezTo>
                  <a:pt x="9420862" y="6578153"/>
                  <a:pt x="9491516" y="6234542"/>
                  <a:pt x="9606837" y="5842988"/>
                </a:cubicBezTo>
                <a:close/>
                <a:moveTo>
                  <a:pt x="0" y="0"/>
                </a:moveTo>
                <a:lnTo>
                  <a:pt x="10446854" y="0"/>
                </a:lnTo>
                <a:lnTo>
                  <a:pt x="10391164" y="338793"/>
                </a:lnTo>
                <a:cubicBezTo>
                  <a:pt x="10329206" y="690855"/>
                  <a:pt x="10247767" y="1082095"/>
                  <a:pt x="10140775" y="1506910"/>
                </a:cubicBezTo>
                <a:cubicBezTo>
                  <a:pt x="10720086" y="729867"/>
                  <a:pt x="11155587" y="351615"/>
                  <a:pt x="11156741" y="350613"/>
                </a:cubicBezTo>
                <a:cubicBezTo>
                  <a:pt x="11156750" y="350851"/>
                  <a:pt x="11156953" y="356535"/>
                  <a:pt x="11157155" y="367481"/>
                </a:cubicBezTo>
                <a:lnTo>
                  <a:pt x="11157555" y="415924"/>
                </a:lnTo>
                <a:lnTo>
                  <a:pt x="11156760" y="494849"/>
                </a:lnTo>
                <a:cubicBezTo>
                  <a:pt x="11150802" y="807520"/>
                  <a:pt x="11105206" y="1609980"/>
                  <a:pt x="10822886" y="2719850"/>
                </a:cubicBezTo>
                <a:cubicBezTo>
                  <a:pt x="10738190" y="3052811"/>
                  <a:pt x="10632189" y="3413438"/>
                  <a:pt x="10499562" y="3796809"/>
                </a:cubicBezTo>
                <a:cubicBezTo>
                  <a:pt x="11072009" y="2834498"/>
                  <a:pt x="11605354" y="2371793"/>
                  <a:pt x="11605354" y="2371793"/>
                </a:cubicBezTo>
                <a:cubicBezTo>
                  <a:pt x="11605475" y="2375108"/>
                  <a:pt x="11648493" y="3571638"/>
                  <a:pt x="10933055" y="5220460"/>
                </a:cubicBezTo>
                <a:cubicBezTo>
                  <a:pt x="10629207" y="5919614"/>
                  <a:pt x="10291802" y="6463409"/>
                  <a:pt x="10003779" y="6857998"/>
                </a:cubicBezTo>
                <a:lnTo>
                  <a:pt x="12207765" y="6857998"/>
                </a:lnTo>
                <a:lnTo>
                  <a:pt x="12207765" y="0"/>
                </a:lnTo>
                <a:lnTo>
                  <a:pt x="12207875" y="0"/>
                </a:lnTo>
                <a:lnTo>
                  <a:pt x="12207875" y="6858000"/>
                </a:lnTo>
                <a:lnTo>
                  <a:pt x="0" y="6858000"/>
                </a:lnTo>
                <a:close/>
              </a:path>
            </a:pathLst>
          </a:custGeom>
          <a:blipFill dpi="0" rotWithShape="1">
            <a:blip r:embed="rId2"/>
            <a:srcRect/>
            <a:stretch>
              <a:fillRect l="-230" r="360"/>
            </a:stretch>
          </a:blipFill>
        </p:spPr>
        <p:txBody>
          <a:bodyPr wrap="square" anchor="b" anchorCtr="0">
            <a:noAutofit/>
          </a:bodyPr>
          <a:lstStyle/>
          <a:p>
            <a:r>
              <a:rPr lang="en-GB"/>
              <a:t>Click icon to add picture</a:t>
            </a:r>
            <a:endParaRPr lang="en-AU"/>
          </a:p>
        </p:txBody>
      </p:sp>
      <p:sp>
        <p:nvSpPr>
          <p:cNvPr id="24" name="Title 18">
            <a:extLst>
              <a:ext uri="{FF2B5EF4-FFF2-40B4-BE49-F238E27FC236}">
                <a16:creationId xmlns:a16="http://schemas.microsoft.com/office/drawing/2014/main" id="{DF52A13B-61A2-48CA-9764-2EC1BA9002D8}"/>
              </a:ext>
            </a:extLst>
          </p:cNvPr>
          <p:cNvSpPr>
            <a:spLocks noGrp="1"/>
          </p:cNvSpPr>
          <p:nvPr>
            <p:ph type="title" hasCustomPrompt="1"/>
          </p:nvPr>
        </p:nvSpPr>
        <p:spPr>
          <a:xfrm>
            <a:off x="569962" y="4440976"/>
            <a:ext cx="8713186" cy="1983888"/>
          </a:xfrm>
        </p:spPr>
        <p:txBody>
          <a:bodyPr wrap="square" anchor="b">
            <a:normAutofit/>
          </a:bodyPr>
          <a:lstStyle>
            <a:lvl1pPr algn="l">
              <a:lnSpc>
                <a:spcPct val="75000"/>
              </a:lnSpc>
              <a:defRPr sz="8000" b="1" i="0" kern="6000" cap="all" spc="0" baseline="0">
                <a:solidFill>
                  <a:srgbClr val="FFFFFF"/>
                </a:solidFill>
                <a:latin typeface="+mj-lt"/>
                <a:cs typeface="SBS Sans Cond Bold" pitchFamily="50" charset="0"/>
              </a:defRPr>
            </a:lvl1pPr>
          </a:lstStyle>
          <a:p>
            <a:r>
              <a:rPr lang="en-AU"/>
              <a:t>TITLE </a:t>
            </a:r>
            <a:br>
              <a:rPr lang="en-AU"/>
            </a:br>
            <a:r>
              <a:rPr lang="en-AU"/>
              <a:t>HEADING</a:t>
            </a:r>
          </a:p>
        </p:txBody>
      </p:sp>
      <p:sp>
        <p:nvSpPr>
          <p:cNvPr id="25" name="Text Placeholder 20">
            <a:extLst>
              <a:ext uri="{FF2B5EF4-FFF2-40B4-BE49-F238E27FC236}">
                <a16:creationId xmlns:a16="http://schemas.microsoft.com/office/drawing/2014/main" id="{57AA83A0-893C-4403-8096-193009EB5965}"/>
              </a:ext>
            </a:extLst>
          </p:cNvPr>
          <p:cNvSpPr>
            <a:spLocks noGrp="1"/>
          </p:cNvSpPr>
          <p:nvPr>
            <p:ph type="body" sz="quarter" idx="11" hasCustomPrompt="1"/>
          </p:nvPr>
        </p:nvSpPr>
        <p:spPr>
          <a:xfrm>
            <a:off x="569962" y="4010089"/>
            <a:ext cx="8713186" cy="430887"/>
          </a:xfrm>
        </p:spPr>
        <p:txBody>
          <a:bodyPr wrap="square">
            <a:spAutoFit/>
          </a:bodyPr>
          <a:lstStyle>
            <a:lvl1pPr marL="0" indent="0" algn="l">
              <a:lnSpc>
                <a:spcPct val="100000"/>
              </a:lnSpc>
              <a:spcBef>
                <a:spcPts val="0"/>
              </a:spcBef>
              <a:spcAft>
                <a:spcPts val="600"/>
              </a:spcAft>
              <a:buNone/>
              <a:defRPr sz="2800" b="0" i="0" kern="2800" cap="none" spc="0" baseline="0">
                <a:solidFill>
                  <a:schemeClr val="accent1"/>
                </a:solidFill>
                <a:latin typeface="+mn-lt"/>
                <a:ea typeface="SBS Sans" pitchFamily="2" charset="77"/>
                <a:cs typeface="SBS Sans" pitchFamily="2" charset="77"/>
              </a:defRPr>
            </a:lvl1pPr>
          </a:lstStyle>
          <a:p>
            <a:pPr lvl="0"/>
            <a:r>
              <a:rPr lang="en-AU"/>
              <a:t>Subheading</a:t>
            </a:r>
          </a:p>
        </p:txBody>
      </p:sp>
      <p:sp>
        <p:nvSpPr>
          <p:cNvPr id="26" name="Text Placeholder 20">
            <a:extLst>
              <a:ext uri="{FF2B5EF4-FFF2-40B4-BE49-F238E27FC236}">
                <a16:creationId xmlns:a16="http://schemas.microsoft.com/office/drawing/2014/main" id="{174A1632-3E1E-42B9-B3F0-03A02880D628}"/>
              </a:ext>
            </a:extLst>
          </p:cNvPr>
          <p:cNvSpPr>
            <a:spLocks noGrp="1"/>
          </p:cNvSpPr>
          <p:nvPr>
            <p:ph type="body" sz="quarter" idx="21" hasCustomPrompt="1"/>
          </p:nvPr>
        </p:nvSpPr>
        <p:spPr>
          <a:xfrm>
            <a:off x="2324276" y="580903"/>
            <a:ext cx="7342460" cy="492443"/>
          </a:xfrm>
        </p:spPr>
        <p:txBody>
          <a:bodyPr spcFirstLastPara="0" wrap="square">
            <a:spAutoFit/>
          </a:bodyPr>
          <a:lstStyle>
            <a:lvl1pPr>
              <a:spcBef>
                <a:spcPts val="0"/>
              </a:spcBef>
              <a:defRPr sz="1600">
                <a:solidFill>
                  <a:srgbClr val="FFFFFF"/>
                </a:solidFill>
              </a:defRPr>
            </a:lvl1pPr>
          </a:lstStyle>
          <a:p>
            <a:pPr lvl="0"/>
            <a:r>
              <a:rPr lang="en-AU"/>
              <a:t>Speaker Name</a:t>
            </a:r>
          </a:p>
          <a:p>
            <a:pPr lvl="0"/>
            <a:r>
              <a:rPr lang="en-AU"/>
              <a:t>Month 2026</a:t>
            </a:r>
          </a:p>
        </p:txBody>
      </p:sp>
      <p:sp>
        <p:nvSpPr>
          <p:cNvPr id="52" name="Text Placeholder 51">
            <a:extLst>
              <a:ext uri="{FF2B5EF4-FFF2-40B4-BE49-F238E27FC236}">
                <a16:creationId xmlns:a16="http://schemas.microsoft.com/office/drawing/2014/main" id="{2AEC3678-B94C-4D9E-BD00-A3D207CCAE07}"/>
              </a:ext>
            </a:extLst>
          </p:cNvPr>
          <p:cNvSpPr>
            <a:spLocks noGrp="1"/>
          </p:cNvSpPr>
          <p:nvPr>
            <p:ph type="body" sz="quarter" idx="13" hasCustomPrompt="1"/>
          </p:nvPr>
        </p:nvSpPr>
        <p:spPr>
          <a:xfrm>
            <a:off x="569933" y="433136"/>
            <a:ext cx="1475372" cy="707974"/>
          </a:xfrm>
          <a:custGeom>
            <a:avLst/>
            <a:gdLst>
              <a:gd name="csX0" fmla="*/ 869282 w 1475372"/>
              <a:gd name="csY0" fmla="*/ 398899 h 707974"/>
              <a:gd name="csX1" fmla="*/ 869282 w 1475372"/>
              <a:gd name="csY1" fmla="*/ 524356 h 707974"/>
              <a:gd name="csX2" fmla="*/ 993236 w 1475372"/>
              <a:gd name="csY2" fmla="*/ 524356 h 707974"/>
              <a:gd name="csX3" fmla="*/ 1060553 w 1475372"/>
              <a:gd name="csY3" fmla="*/ 460790 h 707974"/>
              <a:gd name="csX4" fmla="*/ 993236 w 1475372"/>
              <a:gd name="csY4" fmla="*/ 398899 h 707974"/>
              <a:gd name="csX5" fmla="*/ 869282 w 1475372"/>
              <a:gd name="csY5" fmla="*/ 237426 h 707974"/>
              <a:gd name="csX6" fmla="*/ 869282 w 1475372"/>
              <a:gd name="csY6" fmla="*/ 348247 h 707974"/>
              <a:gd name="csX7" fmla="*/ 983701 w 1475372"/>
              <a:gd name="csY7" fmla="*/ 348247 h 707974"/>
              <a:gd name="csX8" fmla="*/ 1042580 w 1475372"/>
              <a:gd name="csY8" fmla="*/ 292574 h 707974"/>
              <a:gd name="csX9" fmla="*/ 983701 w 1475372"/>
              <a:gd name="csY9" fmla="*/ 237426 h 707974"/>
              <a:gd name="csX10" fmla="*/ 799152 w 1475372"/>
              <a:gd name="csY10" fmla="*/ 180031 h 707974"/>
              <a:gd name="csX11" fmla="*/ 993761 w 1475372"/>
              <a:gd name="csY11" fmla="*/ 180031 h 707974"/>
              <a:gd name="csX12" fmla="*/ 1112662 w 1475372"/>
              <a:gd name="csY12" fmla="*/ 279612 h 707974"/>
              <a:gd name="csX13" fmla="*/ 1055452 w 1475372"/>
              <a:gd name="csY13" fmla="*/ 365131 h 707974"/>
              <a:gd name="csX14" fmla="*/ 1055452 w 1475372"/>
              <a:gd name="csY14" fmla="*/ 366231 h 707974"/>
              <a:gd name="csX15" fmla="*/ 1130587 w 1475372"/>
              <a:gd name="csY15" fmla="*/ 469782 h 707974"/>
              <a:gd name="csX16" fmla="*/ 983081 w 1475372"/>
              <a:gd name="csY16" fmla="*/ 581751 h 707974"/>
              <a:gd name="csX17" fmla="*/ 799152 w 1475372"/>
              <a:gd name="csY17" fmla="*/ 581751 h 707974"/>
              <a:gd name="csX18" fmla="*/ 1310512 w 1475372"/>
              <a:gd name="csY18" fmla="*/ 170465 h 707974"/>
              <a:gd name="csX19" fmla="*/ 1464168 w 1475372"/>
              <a:gd name="csY19" fmla="*/ 298744 h 707974"/>
              <a:gd name="csX20" fmla="*/ 1394038 w 1475372"/>
              <a:gd name="csY20" fmla="*/ 298744 h 707974"/>
              <a:gd name="csX21" fmla="*/ 1307699 w 1475372"/>
              <a:gd name="csY21" fmla="*/ 227860 h 707974"/>
              <a:gd name="csX22" fmla="*/ 1234233 w 1475372"/>
              <a:gd name="csY22" fmla="*/ 280186 h 707974"/>
              <a:gd name="csX23" fmla="*/ 1281907 w 1475372"/>
              <a:gd name="csY23" fmla="*/ 331937 h 707974"/>
              <a:gd name="csX24" fmla="*/ 1397423 w 1475372"/>
              <a:gd name="csY24" fmla="*/ 362883 h 707974"/>
              <a:gd name="csX25" fmla="*/ 1475372 w 1475372"/>
              <a:gd name="csY25" fmla="*/ 465286 h 707974"/>
              <a:gd name="csX26" fmla="*/ 1316090 w 1475372"/>
              <a:gd name="csY26" fmla="*/ 591317 h 707974"/>
              <a:gd name="csX27" fmla="*/ 1148990 w 1475372"/>
              <a:gd name="csY27" fmla="*/ 447828 h 707974"/>
              <a:gd name="csX28" fmla="*/ 1149038 w 1475372"/>
              <a:gd name="csY28" fmla="*/ 447781 h 707974"/>
              <a:gd name="csX29" fmla="*/ 1219120 w 1475372"/>
              <a:gd name="csY29" fmla="*/ 447781 h 707974"/>
              <a:gd name="csX30" fmla="*/ 1320619 w 1475372"/>
              <a:gd name="csY30" fmla="*/ 533874 h 707974"/>
              <a:gd name="csX31" fmla="*/ 1405290 w 1475372"/>
              <a:gd name="csY31" fmla="*/ 473130 h 707974"/>
              <a:gd name="csX32" fmla="*/ 1372203 w 1475372"/>
              <a:gd name="csY32" fmla="*/ 423627 h 707974"/>
              <a:gd name="csX33" fmla="*/ 1252778 w 1475372"/>
              <a:gd name="csY33" fmla="*/ 390433 h 707974"/>
              <a:gd name="csX34" fmla="*/ 1164150 w 1475372"/>
              <a:gd name="csY34" fmla="*/ 288604 h 707974"/>
              <a:gd name="csX35" fmla="*/ 1310512 w 1475372"/>
              <a:gd name="csY35" fmla="*/ 170465 h 707974"/>
              <a:gd name="csX36" fmla="*/ 606260 w 1475372"/>
              <a:gd name="csY36" fmla="*/ 170465 h 707974"/>
              <a:gd name="csX37" fmla="*/ 759916 w 1475372"/>
              <a:gd name="csY37" fmla="*/ 298744 h 707974"/>
              <a:gd name="csX38" fmla="*/ 689834 w 1475372"/>
              <a:gd name="csY38" fmla="*/ 298744 h 707974"/>
              <a:gd name="csX39" fmla="*/ 603495 w 1475372"/>
              <a:gd name="csY39" fmla="*/ 227860 h 707974"/>
              <a:gd name="csX40" fmla="*/ 530028 w 1475372"/>
              <a:gd name="csY40" fmla="*/ 280186 h 707974"/>
              <a:gd name="csX41" fmla="*/ 577702 w 1475372"/>
              <a:gd name="csY41" fmla="*/ 331937 h 707974"/>
              <a:gd name="csX42" fmla="*/ 693219 w 1475372"/>
              <a:gd name="csY42" fmla="*/ 362883 h 707974"/>
              <a:gd name="csX43" fmla="*/ 771167 w 1475372"/>
              <a:gd name="csY43" fmla="*/ 465286 h 707974"/>
              <a:gd name="csX44" fmla="*/ 611885 w 1475372"/>
              <a:gd name="csY44" fmla="*/ 591317 h 707974"/>
              <a:gd name="csX45" fmla="*/ 444785 w 1475372"/>
              <a:gd name="csY45" fmla="*/ 447828 h 707974"/>
              <a:gd name="csX46" fmla="*/ 444785 w 1475372"/>
              <a:gd name="csY46" fmla="*/ 447781 h 707974"/>
              <a:gd name="csX47" fmla="*/ 514867 w 1475372"/>
              <a:gd name="csY47" fmla="*/ 447781 h 707974"/>
              <a:gd name="csX48" fmla="*/ 616367 w 1475372"/>
              <a:gd name="csY48" fmla="*/ 533874 h 707974"/>
              <a:gd name="csX49" fmla="*/ 701037 w 1475372"/>
              <a:gd name="csY49" fmla="*/ 473130 h 707974"/>
              <a:gd name="csX50" fmla="*/ 667951 w 1475372"/>
              <a:gd name="csY50" fmla="*/ 423627 h 707974"/>
              <a:gd name="csX51" fmla="*/ 548525 w 1475372"/>
              <a:gd name="csY51" fmla="*/ 390433 h 707974"/>
              <a:gd name="csX52" fmla="*/ 459898 w 1475372"/>
              <a:gd name="csY52" fmla="*/ 288604 h 707974"/>
              <a:gd name="csX53" fmla="*/ 606260 w 1475372"/>
              <a:gd name="csY53" fmla="*/ 170465 h 707974"/>
              <a:gd name="csX54" fmla="*/ 464236 w 1475372"/>
              <a:gd name="csY54" fmla="*/ 0 h 707974"/>
              <a:gd name="csX55" fmla="*/ 374083 w 1475372"/>
              <a:gd name="csY55" fmla="*/ 381632 h 707974"/>
              <a:gd name="csX56" fmla="*/ 157354 w 1475372"/>
              <a:gd name="csY56" fmla="*/ 707974 h 707974"/>
              <a:gd name="csX57" fmla="*/ 232823 w 1475372"/>
              <a:gd name="csY57" fmla="*/ 361592 h 707974"/>
              <a:gd name="csX58" fmla="*/ 88368 w 1475372"/>
              <a:gd name="csY58" fmla="*/ 568359 h 707974"/>
              <a:gd name="csX59" fmla="*/ 142527 w 1475372"/>
              <a:gd name="csY59" fmla="*/ 316297 h 707974"/>
              <a:gd name="csX60" fmla="*/ 37499 w 1475372"/>
              <a:gd name="csY60" fmla="*/ 465430 h 707974"/>
              <a:gd name="csX61" fmla="*/ 76211 w 1475372"/>
              <a:gd name="csY61" fmla="*/ 282386 h 707974"/>
              <a:gd name="csX62" fmla="*/ 27 w 1475372"/>
              <a:gd name="csY62" fmla="*/ 389572 h 707974"/>
              <a:gd name="csX63" fmla="*/ 36784 w 1475372"/>
              <a:gd name="csY63" fmla="*/ 234317 h 707974"/>
              <a:gd name="csX64" fmla="*/ 124935 w 1475372"/>
              <a:gd name="csY64" fmla="*/ 101590 h 707974"/>
              <a:gd name="csX65" fmla="*/ 98714 w 1475372"/>
              <a:gd name="csY65" fmla="*/ 230730 h 707974"/>
              <a:gd name="csX66" fmla="*/ 205791 w 1475372"/>
              <a:gd name="csY66" fmla="*/ 77340 h 707974"/>
              <a:gd name="csX67" fmla="*/ 168748 w 1475372"/>
              <a:gd name="csY67" fmla="*/ 255984 h 707974"/>
              <a:gd name="csX68" fmla="*/ 315491 w 1475372"/>
              <a:gd name="csY68" fmla="*/ 44482 h 707974"/>
              <a:gd name="csX69" fmla="*/ 263239 w 1475372"/>
              <a:gd name="csY69" fmla="*/ 291569 h 707974"/>
              <a:gd name="csX70" fmla="*/ 464236 w 1475372"/>
              <a:gd name="csY70"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1475372" h="707974">
                <a:moveTo>
                  <a:pt x="869282" y="398899"/>
                </a:moveTo>
                <a:lnTo>
                  <a:pt x="869282" y="524356"/>
                </a:lnTo>
                <a:lnTo>
                  <a:pt x="993236" y="524356"/>
                </a:lnTo>
                <a:cubicBezTo>
                  <a:pt x="1035858" y="524356"/>
                  <a:pt x="1060553" y="500202"/>
                  <a:pt x="1060553" y="460790"/>
                </a:cubicBezTo>
                <a:cubicBezTo>
                  <a:pt x="1060553" y="421379"/>
                  <a:pt x="1035858" y="398899"/>
                  <a:pt x="993236" y="398899"/>
                </a:cubicBezTo>
                <a:close/>
                <a:moveTo>
                  <a:pt x="869282" y="237426"/>
                </a:moveTo>
                <a:lnTo>
                  <a:pt x="869282" y="348247"/>
                </a:lnTo>
                <a:lnTo>
                  <a:pt x="983701" y="348247"/>
                </a:lnTo>
                <a:cubicBezTo>
                  <a:pt x="1017360" y="348247"/>
                  <a:pt x="1042580" y="328589"/>
                  <a:pt x="1042580" y="292574"/>
                </a:cubicBezTo>
                <a:cubicBezTo>
                  <a:pt x="1042580" y="252062"/>
                  <a:pt x="1021841" y="237426"/>
                  <a:pt x="983701" y="237426"/>
                </a:cubicBezTo>
                <a:close/>
                <a:moveTo>
                  <a:pt x="799152" y="180031"/>
                </a:moveTo>
                <a:lnTo>
                  <a:pt x="993761" y="180031"/>
                </a:lnTo>
                <a:cubicBezTo>
                  <a:pt x="1065559" y="180031"/>
                  <a:pt x="1112662" y="212650"/>
                  <a:pt x="1112662" y="279612"/>
                </a:cubicBezTo>
                <a:cubicBezTo>
                  <a:pt x="1112662" y="320123"/>
                  <a:pt x="1091923" y="349395"/>
                  <a:pt x="1055452" y="365131"/>
                </a:cubicBezTo>
                <a:lnTo>
                  <a:pt x="1055452" y="366231"/>
                </a:lnTo>
                <a:cubicBezTo>
                  <a:pt x="1104223" y="376945"/>
                  <a:pt x="1130587" y="415209"/>
                  <a:pt x="1130587" y="469782"/>
                </a:cubicBezTo>
                <a:cubicBezTo>
                  <a:pt x="1130587" y="532822"/>
                  <a:pt x="1086822" y="581751"/>
                  <a:pt x="983081" y="581751"/>
                </a:cubicBezTo>
                <a:lnTo>
                  <a:pt x="799152" y="581751"/>
                </a:lnTo>
                <a:close/>
                <a:moveTo>
                  <a:pt x="1310512" y="170465"/>
                </a:moveTo>
                <a:cubicBezTo>
                  <a:pt x="1394038" y="170465"/>
                  <a:pt x="1464168" y="214898"/>
                  <a:pt x="1464168" y="298744"/>
                </a:cubicBezTo>
                <a:lnTo>
                  <a:pt x="1394038" y="298744"/>
                </a:lnTo>
                <a:cubicBezTo>
                  <a:pt x="1390701" y="246992"/>
                  <a:pt x="1355946" y="227860"/>
                  <a:pt x="1307699" y="227860"/>
                </a:cubicBezTo>
                <a:cubicBezTo>
                  <a:pt x="1275185" y="227860"/>
                  <a:pt x="1234233" y="239674"/>
                  <a:pt x="1234233" y="280186"/>
                </a:cubicBezTo>
                <a:cubicBezTo>
                  <a:pt x="1234233" y="308310"/>
                  <a:pt x="1253302" y="324046"/>
                  <a:pt x="1281907" y="331937"/>
                </a:cubicBezTo>
                <a:cubicBezTo>
                  <a:pt x="1288057" y="333611"/>
                  <a:pt x="1376685" y="356665"/>
                  <a:pt x="1397423" y="362883"/>
                </a:cubicBezTo>
                <a:cubicBezTo>
                  <a:pt x="1450152" y="378667"/>
                  <a:pt x="1475372" y="423675"/>
                  <a:pt x="1475372" y="465286"/>
                </a:cubicBezTo>
                <a:cubicBezTo>
                  <a:pt x="1475372" y="555302"/>
                  <a:pt x="1395707" y="591317"/>
                  <a:pt x="1316090" y="591317"/>
                </a:cubicBezTo>
                <a:cubicBezTo>
                  <a:pt x="1224698" y="591317"/>
                  <a:pt x="1150659" y="547410"/>
                  <a:pt x="1148990" y="447828"/>
                </a:cubicBezTo>
                <a:lnTo>
                  <a:pt x="1149038" y="447781"/>
                </a:lnTo>
                <a:lnTo>
                  <a:pt x="1219120" y="447781"/>
                </a:lnTo>
                <a:cubicBezTo>
                  <a:pt x="1219120" y="509672"/>
                  <a:pt x="1264554" y="533874"/>
                  <a:pt x="1320619" y="533874"/>
                </a:cubicBezTo>
                <a:cubicBezTo>
                  <a:pt x="1382310" y="533874"/>
                  <a:pt x="1405290" y="504076"/>
                  <a:pt x="1405290" y="473130"/>
                </a:cubicBezTo>
                <a:cubicBezTo>
                  <a:pt x="1405290" y="442185"/>
                  <a:pt x="1388461" y="429797"/>
                  <a:pt x="1372203" y="423627"/>
                </a:cubicBezTo>
                <a:cubicBezTo>
                  <a:pt x="1344171" y="412961"/>
                  <a:pt x="1307747" y="405643"/>
                  <a:pt x="1252778" y="390433"/>
                </a:cubicBezTo>
                <a:cubicBezTo>
                  <a:pt x="1184317" y="371875"/>
                  <a:pt x="1164150" y="330216"/>
                  <a:pt x="1164150" y="288604"/>
                </a:cubicBezTo>
                <a:cubicBezTo>
                  <a:pt x="1164150" y="208154"/>
                  <a:pt x="1238142" y="170465"/>
                  <a:pt x="1310512" y="170465"/>
                </a:cubicBezTo>
                <a:close/>
                <a:moveTo>
                  <a:pt x="606260" y="170465"/>
                </a:moveTo>
                <a:cubicBezTo>
                  <a:pt x="689834" y="170465"/>
                  <a:pt x="759916" y="214898"/>
                  <a:pt x="759916" y="298744"/>
                </a:cubicBezTo>
                <a:lnTo>
                  <a:pt x="689834" y="298744"/>
                </a:lnTo>
                <a:cubicBezTo>
                  <a:pt x="686496" y="246992"/>
                  <a:pt x="651741" y="227860"/>
                  <a:pt x="603495" y="227860"/>
                </a:cubicBezTo>
                <a:cubicBezTo>
                  <a:pt x="570980" y="227860"/>
                  <a:pt x="530028" y="239674"/>
                  <a:pt x="530028" y="280186"/>
                </a:cubicBezTo>
                <a:cubicBezTo>
                  <a:pt x="530028" y="308310"/>
                  <a:pt x="549098" y="324046"/>
                  <a:pt x="577702" y="331937"/>
                </a:cubicBezTo>
                <a:cubicBezTo>
                  <a:pt x="583853" y="333611"/>
                  <a:pt x="672480" y="356665"/>
                  <a:pt x="693219" y="362883"/>
                </a:cubicBezTo>
                <a:cubicBezTo>
                  <a:pt x="745947" y="378667"/>
                  <a:pt x="771167" y="423675"/>
                  <a:pt x="771167" y="465286"/>
                </a:cubicBezTo>
                <a:cubicBezTo>
                  <a:pt x="771167" y="555302"/>
                  <a:pt x="691502" y="591317"/>
                  <a:pt x="611885" y="591317"/>
                </a:cubicBezTo>
                <a:cubicBezTo>
                  <a:pt x="520493" y="591317"/>
                  <a:pt x="446454" y="547410"/>
                  <a:pt x="444785" y="447828"/>
                </a:cubicBezTo>
                <a:lnTo>
                  <a:pt x="444785" y="447781"/>
                </a:lnTo>
                <a:lnTo>
                  <a:pt x="514867" y="447781"/>
                </a:lnTo>
                <a:cubicBezTo>
                  <a:pt x="514867" y="509672"/>
                  <a:pt x="560301" y="533874"/>
                  <a:pt x="616367" y="533874"/>
                </a:cubicBezTo>
                <a:cubicBezTo>
                  <a:pt x="678058" y="533874"/>
                  <a:pt x="701037" y="504076"/>
                  <a:pt x="701037" y="473130"/>
                </a:cubicBezTo>
                <a:cubicBezTo>
                  <a:pt x="701037" y="442185"/>
                  <a:pt x="684208" y="429797"/>
                  <a:pt x="667951" y="423627"/>
                </a:cubicBezTo>
                <a:cubicBezTo>
                  <a:pt x="639918" y="412961"/>
                  <a:pt x="603495" y="405643"/>
                  <a:pt x="548525" y="390433"/>
                </a:cubicBezTo>
                <a:cubicBezTo>
                  <a:pt x="480064" y="371875"/>
                  <a:pt x="459898" y="330216"/>
                  <a:pt x="459898" y="288604"/>
                </a:cubicBezTo>
                <a:cubicBezTo>
                  <a:pt x="459898" y="208154"/>
                  <a:pt x="533937" y="170465"/>
                  <a:pt x="606260" y="170465"/>
                </a:cubicBezTo>
                <a:close/>
                <a:moveTo>
                  <a:pt x="464236" y="0"/>
                </a:moveTo>
                <a:cubicBezTo>
                  <a:pt x="464236" y="0"/>
                  <a:pt x="470005" y="160373"/>
                  <a:pt x="374083" y="381632"/>
                </a:cubicBezTo>
                <a:cubicBezTo>
                  <a:pt x="278209" y="602844"/>
                  <a:pt x="157354" y="707974"/>
                  <a:pt x="157354" y="707974"/>
                </a:cubicBezTo>
                <a:cubicBezTo>
                  <a:pt x="157354" y="707974"/>
                  <a:pt x="152157" y="564437"/>
                  <a:pt x="232823" y="361592"/>
                </a:cubicBezTo>
                <a:cubicBezTo>
                  <a:pt x="165125" y="501589"/>
                  <a:pt x="88368" y="568359"/>
                  <a:pt x="88368" y="568359"/>
                </a:cubicBezTo>
                <a:cubicBezTo>
                  <a:pt x="88368" y="568359"/>
                  <a:pt x="84602" y="464138"/>
                  <a:pt x="142527" y="316297"/>
                </a:cubicBezTo>
                <a:cubicBezTo>
                  <a:pt x="92850" y="417218"/>
                  <a:pt x="37499" y="465430"/>
                  <a:pt x="37499" y="465430"/>
                </a:cubicBezTo>
                <a:cubicBezTo>
                  <a:pt x="37499" y="465430"/>
                  <a:pt x="34782" y="389955"/>
                  <a:pt x="76211" y="282386"/>
                </a:cubicBezTo>
                <a:cubicBezTo>
                  <a:pt x="39835" y="354896"/>
                  <a:pt x="27" y="389572"/>
                  <a:pt x="27" y="389572"/>
                </a:cubicBezTo>
                <a:cubicBezTo>
                  <a:pt x="27" y="389572"/>
                  <a:pt x="-2309" y="324332"/>
                  <a:pt x="36784" y="234317"/>
                </a:cubicBezTo>
                <a:cubicBezTo>
                  <a:pt x="75782" y="144350"/>
                  <a:pt x="124935" y="101590"/>
                  <a:pt x="124935" y="101590"/>
                </a:cubicBezTo>
                <a:cubicBezTo>
                  <a:pt x="124935" y="101590"/>
                  <a:pt x="126794" y="154490"/>
                  <a:pt x="98714" y="230730"/>
                </a:cubicBezTo>
                <a:cubicBezTo>
                  <a:pt x="148867" y="126892"/>
                  <a:pt x="205791" y="77340"/>
                  <a:pt x="205791" y="77340"/>
                </a:cubicBezTo>
                <a:cubicBezTo>
                  <a:pt x="205791" y="77340"/>
                  <a:pt x="208413" y="150759"/>
                  <a:pt x="168748" y="255984"/>
                </a:cubicBezTo>
                <a:cubicBezTo>
                  <a:pt x="237018" y="112782"/>
                  <a:pt x="315491" y="44482"/>
                  <a:pt x="315491" y="44482"/>
                </a:cubicBezTo>
                <a:cubicBezTo>
                  <a:pt x="315491" y="44482"/>
                  <a:pt x="319162" y="146359"/>
                  <a:pt x="263239" y="291569"/>
                </a:cubicBezTo>
                <a:cubicBezTo>
                  <a:pt x="356062" y="94081"/>
                  <a:pt x="464236" y="0"/>
                  <a:pt x="464236" y="0"/>
                </a:cubicBezTo>
                <a:close/>
              </a:path>
            </a:pathLst>
          </a:custGeom>
          <a:solidFill>
            <a:schemeClr val="accent1"/>
          </a:solidFill>
        </p:spPr>
        <p:txBody>
          <a:bodyPr wrap="square">
            <a:noAutofit/>
          </a:bodyPr>
          <a:lstStyle>
            <a:lvl1pPr>
              <a:buNone/>
              <a:defRPr/>
            </a:lvl1pPr>
          </a:lstStyle>
          <a:p>
            <a:pPr lvl="0"/>
            <a:r>
              <a:rPr lang="en-AU"/>
              <a:t> </a:t>
            </a:r>
          </a:p>
        </p:txBody>
      </p:sp>
      <p:sp>
        <p:nvSpPr>
          <p:cNvPr id="5" name="Rounded Rectangle 4">
            <a:extLst>
              <a:ext uri="{FF2B5EF4-FFF2-40B4-BE49-F238E27FC236}">
                <a16:creationId xmlns:a16="http://schemas.microsoft.com/office/drawing/2014/main" id="{9FA54391-9579-405C-9A98-552652174B61}"/>
              </a:ext>
            </a:extLst>
          </p:cNvPr>
          <p:cNvSpPr/>
          <p:nvPr/>
        </p:nvSpPr>
        <p:spPr>
          <a:xfrm>
            <a:off x="-2183156" y="-15067"/>
            <a:ext cx="1982168" cy="2088682"/>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6" name="Rounded Rectangle 5">
            <a:extLst>
              <a:ext uri="{FF2B5EF4-FFF2-40B4-BE49-F238E27FC236}">
                <a16:creationId xmlns:a16="http://schemas.microsoft.com/office/drawing/2014/main" id="{596D00EF-EEF1-4992-ADD2-E3AC0202D474}"/>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 name="Rounded Rectangle 1">
            <a:extLst>
              <a:ext uri="{FF2B5EF4-FFF2-40B4-BE49-F238E27FC236}">
                <a16:creationId xmlns:a16="http://schemas.microsoft.com/office/drawing/2014/main" id="{13F6A7BB-7C6B-4272-8DF7-45661530EAB5}"/>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7" name="Picture 6">
            <a:extLst>
              <a:ext uri="{FF2B5EF4-FFF2-40B4-BE49-F238E27FC236}">
                <a16:creationId xmlns:a16="http://schemas.microsoft.com/office/drawing/2014/main" id="{0E7A44A0-BC82-466B-92FB-33B6864434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9" name="Picture 8">
            <a:extLst>
              <a:ext uri="{FF2B5EF4-FFF2-40B4-BE49-F238E27FC236}">
                <a16:creationId xmlns:a16="http://schemas.microsoft.com/office/drawing/2014/main" id="{5DE3C30B-C23F-49D2-817A-299A0A5CD3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3" name="Rounded Rectangle 4">
            <a:extLst>
              <a:ext uri="{FF2B5EF4-FFF2-40B4-BE49-F238E27FC236}">
                <a16:creationId xmlns:a16="http://schemas.microsoft.com/office/drawing/2014/main" id="{534B0D19-FE2E-4F20-A384-D8BF6AF463D8}"/>
              </a:ext>
            </a:extLst>
          </p:cNvPr>
          <p:cNvSpPr/>
          <p:nvPr/>
        </p:nvSpPr>
        <p:spPr>
          <a:xfrm>
            <a:off x="-2183156" y="-15067"/>
            <a:ext cx="1982168" cy="2088682"/>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8" name="Rounded Rectangle 5">
            <a:extLst>
              <a:ext uri="{FF2B5EF4-FFF2-40B4-BE49-F238E27FC236}">
                <a16:creationId xmlns:a16="http://schemas.microsoft.com/office/drawing/2014/main" id="{609FD82E-62A5-4F28-921E-209017F542F7}"/>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0" name="Rounded Rectangle 1">
            <a:extLst>
              <a:ext uri="{FF2B5EF4-FFF2-40B4-BE49-F238E27FC236}">
                <a16:creationId xmlns:a16="http://schemas.microsoft.com/office/drawing/2014/main" id="{A7DE5734-288A-4942-9BB9-B753EF250C0E}"/>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11" name="Picture 10">
            <a:extLst>
              <a:ext uri="{FF2B5EF4-FFF2-40B4-BE49-F238E27FC236}">
                <a16:creationId xmlns:a16="http://schemas.microsoft.com/office/drawing/2014/main" id="{558944B3-3785-4E18-BFCD-FDA966619A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2" name="Picture 11">
            <a:extLst>
              <a:ext uri="{FF2B5EF4-FFF2-40B4-BE49-F238E27FC236}">
                <a16:creationId xmlns:a16="http://schemas.microsoft.com/office/drawing/2014/main" id="{24FA922E-B520-4670-97E2-2BED9D12E1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4" name="Rounded Rectangle 3">
            <a:extLst>
              <a:ext uri="{FF2B5EF4-FFF2-40B4-BE49-F238E27FC236}">
                <a16:creationId xmlns:a16="http://schemas.microsoft.com/office/drawing/2014/main" id="{48105D3A-627D-94B6-5792-92F5811AC56E}"/>
              </a:ext>
            </a:extLst>
          </p:cNvPr>
          <p:cNvSpPr/>
          <p:nvPr userDrawn="1"/>
        </p:nvSpPr>
        <p:spPr>
          <a:xfrm>
            <a:off x="-2183156" y="-15067"/>
            <a:ext cx="1982168" cy="2088682"/>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13" name="Rounded Rectangle 12">
            <a:extLst>
              <a:ext uri="{FF2B5EF4-FFF2-40B4-BE49-F238E27FC236}">
                <a16:creationId xmlns:a16="http://schemas.microsoft.com/office/drawing/2014/main" id="{3E93EF7D-1F90-A83B-0615-2119D5AC5A6F}"/>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4" name="Rounded Rectangle 13">
            <a:extLst>
              <a:ext uri="{FF2B5EF4-FFF2-40B4-BE49-F238E27FC236}">
                <a16:creationId xmlns:a16="http://schemas.microsoft.com/office/drawing/2014/main" id="{6C340916-57CE-732D-8E75-C0393A29F913}"/>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5" name="Rounded Rectangle 4">
            <a:extLst>
              <a:ext uri="{FF2B5EF4-FFF2-40B4-BE49-F238E27FC236}">
                <a16:creationId xmlns:a16="http://schemas.microsoft.com/office/drawing/2014/main" id="{E53FEB5E-5D59-EDE9-28F3-448D1C8FB296}"/>
              </a:ext>
            </a:extLst>
          </p:cNvPr>
          <p:cNvSpPr/>
          <p:nvPr userDrawn="1"/>
        </p:nvSpPr>
        <p:spPr>
          <a:xfrm>
            <a:off x="-2183156" y="-15067"/>
            <a:ext cx="1982168" cy="2088682"/>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16" name="Rounded Rectangle 5">
            <a:extLst>
              <a:ext uri="{FF2B5EF4-FFF2-40B4-BE49-F238E27FC236}">
                <a16:creationId xmlns:a16="http://schemas.microsoft.com/office/drawing/2014/main" id="{DB5CD030-DC02-80BE-8E81-BA00B54D6D20}"/>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7" name="Rounded Rectangle 1">
            <a:extLst>
              <a:ext uri="{FF2B5EF4-FFF2-40B4-BE49-F238E27FC236}">
                <a16:creationId xmlns:a16="http://schemas.microsoft.com/office/drawing/2014/main" id="{F568A51E-429D-D892-ADF1-B08D405DA137}"/>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19" name="Picture 18">
            <a:extLst>
              <a:ext uri="{FF2B5EF4-FFF2-40B4-BE49-F238E27FC236}">
                <a16:creationId xmlns:a16="http://schemas.microsoft.com/office/drawing/2014/main" id="{48B71C1B-7C59-D44E-CE9A-96716BD049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20" name="Picture 19">
            <a:extLst>
              <a:ext uri="{FF2B5EF4-FFF2-40B4-BE49-F238E27FC236}">
                <a16:creationId xmlns:a16="http://schemas.microsoft.com/office/drawing/2014/main" id="{2B37F6E4-EE53-E711-CAA8-A6882E2EDFC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Tree>
    <p:extLst>
      <p:ext uri="{BB962C8B-B14F-4D97-AF65-F5344CB8AC3E}">
        <p14:creationId xmlns:p14="http://schemas.microsoft.com/office/powerpoint/2010/main" val="36842816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Cover - Lanscap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5F0FCA-8B18-4DE0-BA49-0725B2624FC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5A8D531F-7B49-495F-8C36-A6A7600F00E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Graphic 21">
            <a:extLst>
              <a:ext uri="{FF2B5EF4-FFF2-40B4-BE49-F238E27FC236}">
                <a16:creationId xmlns:a16="http://schemas.microsoft.com/office/drawing/2014/main" id="{83EE0595-AE8A-4B61-B6DA-F19C85724BD6}"/>
              </a:ext>
            </a:extLst>
          </p:cNvPr>
          <p:cNvSpPr/>
          <p:nvPr/>
        </p:nvSpPr>
        <p:spPr>
          <a:xfrm>
            <a:off x="569934" y="433200"/>
            <a:ext cx="1475371" cy="707973"/>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1475371" h="707973">
                <a:moveTo>
                  <a:pt x="869282" y="237426"/>
                </a:moveTo>
                <a:lnTo>
                  <a:pt x="983701" y="237426"/>
                </a:lnTo>
                <a:cubicBezTo>
                  <a:pt x="1021841" y="237426"/>
                  <a:pt x="1042580" y="252062"/>
                  <a:pt x="1042580" y="292574"/>
                </a:cubicBezTo>
                <a:cubicBezTo>
                  <a:pt x="1042580" y="328589"/>
                  <a:pt x="1017360" y="348247"/>
                  <a:pt x="983701" y="348247"/>
                </a:cubicBezTo>
                <a:lnTo>
                  <a:pt x="869282" y="348247"/>
                </a:lnTo>
                <a:lnTo>
                  <a:pt x="869282" y="237426"/>
                </a:lnTo>
                <a:close/>
                <a:moveTo>
                  <a:pt x="799152" y="581751"/>
                </a:moveTo>
                <a:lnTo>
                  <a:pt x="983081" y="581751"/>
                </a:lnTo>
                <a:cubicBezTo>
                  <a:pt x="1086822" y="581751"/>
                  <a:pt x="1130587" y="532822"/>
                  <a:pt x="1130587" y="469782"/>
                </a:cubicBezTo>
                <a:cubicBezTo>
                  <a:pt x="1130587" y="415209"/>
                  <a:pt x="1104223" y="376945"/>
                  <a:pt x="1055452" y="366231"/>
                </a:cubicBezTo>
                <a:lnTo>
                  <a:pt x="1055452" y="365131"/>
                </a:lnTo>
                <a:cubicBezTo>
                  <a:pt x="1091923" y="349395"/>
                  <a:pt x="1112662" y="320123"/>
                  <a:pt x="1112662" y="279612"/>
                </a:cubicBezTo>
                <a:cubicBezTo>
                  <a:pt x="1112662" y="212650"/>
                  <a:pt x="1065559" y="180031"/>
                  <a:pt x="993761" y="180031"/>
                </a:cubicBezTo>
                <a:lnTo>
                  <a:pt x="799152" y="180031"/>
                </a:lnTo>
                <a:lnTo>
                  <a:pt x="799152" y="581751"/>
                </a:lnTo>
                <a:close/>
                <a:moveTo>
                  <a:pt x="869282" y="398899"/>
                </a:moveTo>
                <a:lnTo>
                  <a:pt x="993236" y="398899"/>
                </a:lnTo>
                <a:cubicBezTo>
                  <a:pt x="1035858" y="398899"/>
                  <a:pt x="1060553" y="421379"/>
                  <a:pt x="1060553" y="460790"/>
                </a:cubicBezTo>
                <a:cubicBezTo>
                  <a:pt x="1060553" y="500202"/>
                  <a:pt x="1035858" y="524356"/>
                  <a:pt x="993236" y="524356"/>
                </a:cubicBezTo>
                <a:lnTo>
                  <a:pt x="869282" y="524356"/>
                </a:lnTo>
                <a:lnTo>
                  <a:pt x="869282" y="398899"/>
                </a:lnTo>
                <a:close/>
                <a:moveTo>
                  <a:pt x="444785" y="447828"/>
                </a:moveTo>
                <a:cubicBezTo>
                  <a:pt x="446454" y="547410"/>
                  <a:pt x="520493" y="591317"/>
                  <a:pt x="611885" y="591317"/>
                </a:cubicBezTo>
                <a:cubicBezTo>
                  <a:pt x="691502" y="591317"/>
                  <a:pt x="771167" y="555302"/>
                  <a:pt x="771167" y="465286"/>
                </a:cubicBezTo>
                <a:cubicBezTo>
                  <a:pt x="771167" y="423675"/>
                  <a:pt x="745947" y="378667"/>
                  <a:pt x="693219" y="362883"/>
                </a:cubicBezTo>
                <a:cubicBezTo>
                  <a:pt x="672480" y="356665"/>
                  <a:pt x="583853" y="333611"/>
                  <a:pt x="577702" y="331937"/>
                </a:cubicBezTo>
                <a:cubicBezTo>
                  <a:pt x="549098" y="324046"/>
                  <a:pt x="530028" y="308310"/>
                  <a:pt x="530028" y="280186"/>
                </a:cubicBezTo>
                <a:cubicBezTo>
                  <a:pt x="530028" y="239674"/>
                  <a:pt x="570980" y="227860"/>
                  <a:pt x="603495" y="227860"/>
                </a:cubicBezTo>
                <a:cubicBezTo>
                  <a:pt x="651741" y="227860"/>
                  <a:pt x="686496" y="246992"/>
                  <a:pt x="689834" y="298744"/>
                </a:cubicBezTo>
                <a:lnTo>
                  <a:pt x="759916" y="298744"/>
                </a:lnTo>
                <a:cubicBezTo>
                  <a:pt x="759916" y="214898"/>
                  <a:pt x="689834" y="170465"/>
                  <a:pt x="606260" y="170465"/>
                </a:cubicBezTo>
                <a:cubicBezTo>
                  <a:pt x="533937" y="170465"/>
                  <a:pt x="459898" y="208154"/>
                  <a:pt x="459898" y="288604"/>
                </a:cubicBezTo>
                <a:cubicBezTo>
                  <a:pt x="459898" y="330216"/>
                  <a:pt x="480064" y="371875"/>
                  <a:pt x="548525" y="390433"/>
                </a:cubicBezTo>
                <a:cubicBezTo>
                  <a:pt x="603495" y="405643"/>
                  <a:pt x="639918" y="412961"/>
                  <a:pt x="667951" y="423627"/>
                </a:cubicBezTo>
                <a:cubicBezTo>
                  <a:pt x="684208" y="429797"/>
                  <a:pt x="701037" y="442185"/>
                  <a:pt x="701037" y="473130"/>
                </a:cubicBezTo>
                <a:cubicBezTo>
                  <a:pt x="701037" y="504076"/>
                  <a:pt x="678058" y="533874"/>
                  <a:pt x="616367" y="533874"/>
                </a:cubicBezTo>
                <a:cubicBezTo>
                  <a:pt x="560301" y="533874"/>
                  <a:pt x="514867" y="509672"/>
                  <a:pt x="514867" y="447781"/>
                </a:cubicBezTo>
                <a:lnTo>
                  <a:pt x="444785" y="447781"/>
                </a:lnTo>
                <a:close/>
                <a:moveTo>
                  <a:pt x="1148990" y="447828"/>
                </a:moveTo>
                <a:cubicBezTo>
                  <a:pt x="1150659" y="547410"/>
                  <a:pt x="1224698" y="591317"/>
                  <a:pt x="1316090" y="591317"/>
                </a:cubicBezTo>
                <a:cubicBezTo>
                  <a:pt x="1395707" y="591317"/>
                  <a:pt x="1475372" y="555302"/>
                  <a:pt x="1475372" y="465286"/>
                </a:cubicBezTo>
                <a:cubicBezTo>
                  <a:pt x="1475372" y="423675"/>
                  <a:pt x="1450152" y="378667"/>
                  <a:pt x="1397423" y="362883"/>
                </a:cubicBezTo>
                <a:cubicBezTo>
                  <a:pt x="1376685" y="356665"/>
                  <a:pt x="1288057" y="333611"/>
                  <a:pt x="1281907" y="331937"/>
                </a:cubicBezTo>
                <a:cubicBezTo>
                  <a:pt x="1253302" y="324046"/>
                  <a:pt x="1234233" y="308310"/>
                  <a:pt x="1234233" y="280186"/>
                </a:cubicBezTo>
                <a:cubicBezTo>
                  <a:pt x="1234233" y="239674"/>
                  <a:pt x="1275185" y="227860"/>
                  <a:pt x="1307699" y="227860"/>
                </a:cubicBezTo>
                <a:cubicBezTo>
                  <a:pt x="1355946" y="227860"/>
                  <a:pt x="1390701" y="246992"/>
                  <a:pt x="1394038" y="298744"/>
                </a:cubicBezTo>
                <a:lnTo>
                  <a:pt x="1464168" y="298744"/>
                </a:lnTo>
                <a:cubicBezTo>
                  <a:pt x="1464168" y="214898"/>
                  <a:pt x="1394038" y="170465"/>
                  <a:pt x="1310512" y="170465"/>
                </a:cubicBezTo>
                <a:cubicBezTo>
                  <a:pt x="1238142" y="170465"/>
                  <a:pt x="1164150" y="208154"/>
                  <a:pt x="1164150" y="288604"/>
                </a:cubicBezTo>
                <a:cubicBezTo>
                  <a:pt x="1164150" y="330216"/>
                  <a:pt x="1184317" y="371875"/>
                  <a:pt x="1252778" y="390433"/>
                </a:cubicBezTo>
                <a:cubicBezTo>
                  <a:pt x="1307747" y="405643"/>
                  <a:pt x="1344171" y="412961"/>
                  <a:pt x="1372203" y="423627"/>
                </a:cubicBezTo>
                <a:cubicBezTo>
                  <a:pt x="1388461" y="429797"/>
                  <a:pt x="1405290" y="442185"/>
                  <a:pt x="1405290" y="473130"/>
                </a:cubicBezTo>
                <a:cubicBezTo>
                  <a:pt x="1405290" y="504076"/>
                  <a:pt x="1382310" y="533874"/>
                  <a:pt x="1320619" y="533874"/>
                </a:cubicBezTo>
                <a:cubicBezTo>
                  <a:pt x="1264554" y="533874"/>
                  <a:pt x="1219120" y="509672"/>
                  <a:pt x="1219120" y="447781"/>
                </a:cubicBezTo>
                <a:lnTo>
                  <a:pt x="1149038" y="447781"/>
                </a:lnTo>
                <a:close/>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
        <p:nvSpPr>
          <p:cNvPr id="5" name="Title 18">
            <a:extLst>
              <a:ext uri="{FF2B5EF4-FFF2-40B4-BE49-F238E27FC236}">
                <a16:creationId xmlns:a16="http://schemas.microsoft.com/office/drawing/2014/main" id="{82B1A8E8-DD75-489C-9CC7-C0984C787DB6}"/>
              </a:ext>
            </a:extLst>
          </p:cNvPr>
          <p:cNvSpPr>
            <a:spLocks noGrp="1"/>
          </p:cNvSpPr>
          <p:nvPr>
            <p:ph type="title" hasCustomPrompt="1"/>
          </p:nvPr>
        </p:nvSpPr>
        <p:spPr>
          <a:xfrm>
            <a:off x="569962" y="4441038"/>
            <a:ext cx="9096774" cy="1983825"/>
          </a:xfrm>
        </p:spPr>
        <p:txBody>
          <a:bodyPr wrap="square" anchor="b">
            <a:normAutofit/>
          </a:bodyPr>
          <a:lstStyle>
            <a:lvl1pPr algn="l">
              <a:lnSpc>
                <a:spcPct val="75000"/>
              </a:lnSpc>
              <a:defRPr sz="8000" b="1" i="0" kern="6000" cap="all" spc="0" baseline="0">
                <a:solidFill>
                  <a:srgbClr val="1C1C1C"/>
                </a:solidFill>
                <a:latin typeface="+mj-lt"/>
                <a:cs typeface="SBS Sans Cond Bold" pitchFamily="50" charset="0"/>
              </a:defRPr>
            </a:lvl1pPr>
          </a:lstStyle>
          <a:p>
            <a:r>
              <a:rPr lang="en-AU"/>
              <a:t>TITLE </a:t>
            </a:r>
            <a:br>
              <a:rPr lang="en-AU"/>
            </a:br>
            <a:r>
              <a:rPr lang="en-AU"/>
              <a:t>HEADING</a:t>
            </a:r>
          </a:p>
        </p:txBody>
      </p:sp>
      <p:sp>
        <p:nvSpPr>
          <p:cNvPr id="9" name="Text Placeholder 20">
            <a:extLst>
              <a:ext uri="{FF2B5EF4-FFF2-40B4-BE49-F238E27FC236}">
                <a16:creationId xmlns:a16="http://schemas.microsoft.com/office/drawing/2014/main" id="{FF3ADA9D-7EB8-47E2-8A35-E5799F99DB46}"/>
              </a:ext>
            </a:extLst>
          </p:cNvPr>
          <p:cNvSpPr>
            <a:spLocks noGrp="1"/>
          </p:cNvSpPr>
          <p:nvPr>
            <p:ph type="body" sz="quarter" idx="11" hasCustomPrompt="1"/>
          </p:nvPr>
        </p:nvSpPr>
        <p:spPr>
          <a:xfrm>
            <a:off x="569962" y="4010152"/>
            <a:ext cx="9096774" cy="430887"/>
          </a:xfrm>
        </p:spPr>
        <p:txBody>
          <a:bodyPr wrap="square">
            <a:spAutoFit/>
          </a:bodyPr>
          <a:lstStyle>
            <a:lvl1pPr marL="0" indent="0" algn="l">
              <a:lnSpc>
                <a:spcPct val="100000"/>
              </a:lnSpc>
              <a:spcBef>
                <a:spcPts val="0"/>
              </a:spcBef>
              <a:spcAft>
                <a:spcPts val="600"/>
              </a:spcAft>
              <a:buNone/>
              <a:defRPr sz="2800" b="0" i="0" kern="2800" cap="none" spc="0" baseline="0">
                <a:solidFill>
                  <a:srgbClr val="1C1C1C"/>
                </a:solidFill>
                <a:latin typeface="+mn-lt"/>
                <a:ea typeface="SBS Sans" pitchFamily="2" charset="77"/>
                <a:cs typeface="SBS Sans" pitchFamily="2" charset="77"/>
              </a:defRPr>
            </a:lvl1pPr>
          </a:lstStyle>
          <a:p>
            <a:pPr lvl="0"/>
            <a:r>
              <a:rPr lang="en-AU"/>
              <a:t>Subheading</a:t>
            </a:r>
          </a:p>
        </p:txBody>
      </p:sp>
      <p:sp>
        <p:nvSpPr>
          <p:cNvPr id="11" name="Text Placeholder 20">
            <a:extLst>
              <a:ext uri="{FF2B5EF4-FFF2-40B4-BE49-F238E27FC236}">
                <a16:creationId xmlns:a16="http://schemas.microsoft.com/office/drawing/2014/main" id="{FCB26B3B-CF15-44EF-A81C-9BDACFCB7E22}"/>
              </a:ext>
            </a:extLst>
          </p:cNvPr>
          <p:cNvSpPr>
            <a:spLocks noGrp="1"/>
          </p:cNvSpPr>
          <p:nvPr>
            <p:ph type="body" sz="quarter" idx="21" hasCustomPrompt="1"/>
          </p:nvPr>
        </p:nvSpPr>
        <p:spPr>
          <a:xfrm>
            <a:off x="2324276" y="580903"/>
            <a:ext cx="7342460" cy="492443"/>
          </a:xfrm>
        </p:spPr>
        <p:txBody>
          <a:bodyPr spcFirstLastPara="0" wrap="square">
            <a:spAutoFit/>
          </a:bodyPr>
          <a:lstStyle>
            <a:lvl1pPr>
              <a:spcBef>
                <a:spcPts val="0"/>
              </a:spcBef>
              <a:defRPr sz="1600">
                <a:solidFill>
                  <a:srgbClr val="1C1C1C"/>
                </a:solidFill>
              </a:defRPr>
            </a:lvl1pPr>
          </a:lstStyle>
          <a:p>
            <a:pPr lvl="0"/>
            <a:r>
              <a:rPr lang="en-AU"/>
              <a:t>Speaker Name</a:t>
            </a:r>
          </a:p>
          <a:p>
            <a:pPr lvl="0"/>
            <a:r>
              <a:rPr lang="en-AU"/>
              <a:t>Month 2026</a:t>
            </a:r>
          </a:p>
        </p:txBody>
      </p:sp>
    </p:spTree>
    <p:extLst>
      <p:ext uri="{BB962C8B-B14F-4D97-AF65-F5344CB8AC3E}">
        <p14:creationId xmlns:p14="http://schemas.microsoft.com/office/powerpoint/2010/main" val="26695834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Cover - Table Details">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73B1CD-C185-4BD9-9EA1-2A90631871F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22C40C35-6B53-4651-BF2A-28CD91C3AA2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Graphic 21">
            <a:extLst>
              <a:ext uri="{FF2B5EF4-FFF2-40B4-BE49-F238E27FC236}">
                <a16:creationId xmlns:a16="http://schemas.microsoft.com/office/drawing/2014/main" id="{CEE01850-A5BE-4DAF-A131-95B7889C431F}"/>
              </a:ext>
            </a:extLst>
          </p:cNvPr>
          <p:cNvSpPr/>
          <p:nvPr/>
        </p:nvSpPr>
        <p:spPr>
          <a:xfrm>
            <a:off x="569934" y="433200"/>
            <a:ext cx="1475371" cy="707973"/>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1475371" h="707973">
                <a:moveTo>
                  <a:pt x="869282" y="237426"/>
                </a:moveTo>
                <a:lnTo>
                  <a:pt x="983701" y="237426"/>
                </a:lnTo>
                <a:cubicBezTo>
                  <a:pt x="1021841" y="237426"/>
                  <a:pt x="1042580" y="252062"/>
                  <a:pt x="1042580" y="292574"/>
                </a:cubicBezTo>
                <a:cubicBezTo>
                  <a:pt x="1042580" y="328589"/>
                  <a:pt x="1017360" y="348247"/>
                  <a:pt x="983701" y="348247"/>
                </a:cubicBezTo>
                <a:lnTo>
                  <a:pt x="869282" y="348247"/>
                </a:lnTo>
                <a:lnTo>
                  <a:pt x="869282" y="237426"/>
                </a:lnTo>
                <a:close/>
                <a:moveTo>
                  <a:pt x="799152" y="581751"/>
                </a:moveTo>
                <a:lnTo>
                  <a:pt x="983081" y="581751"/>
                </a:lnTo>
                <a:cubicBezTo>
                  <a:pt x="1086822" y="581751"/>
                  <a:pt x="1130587" y="532822"/>
                  <a:pt x="1130587" y="469782"/>
                </a:cubicBezTo>
                <a:cubicBezTo>
                  <a:pt x="1130587" y="415209"/>
                  <a:pt x="1104223" y="376945"/>
                  <a:pt x="1055452" y="366231"/>
                </a:cubicBezTo>
                <a:lnTo>
                  <a:pt x="1055452" y="365131"/>
                </a:lnTo>
                <a:cubicBezTo>
                  <a:pt x="1091923" y="349395"/>
                  <a:pt x="1112662" y="320123"/>
                  <a:pt x="1112662" y="279612"/>
                </a:cubicBezTo>
                <a:cubicBezTo>
                  <a:pt x="1112662" y="212650"/>
                  <a:pt x="1065559" y="180031"/>
                  <a:pt x="993761" y="180031"/>
                </a:cubicBezTo>
                <a:lnTo>
                  <a:pt x="799152" y="180031"/>
                </a:lnTo>
                <a:lnTo>
                  <a:pt x="799152" y="581751"/>
                </a:lnTo>
                <a:close/>
                <a:moveTo>
                  <a:pt x="869282" y="398899"/>
                </a:moveTo>
                <a:lnTo>
                  <a:pt x="993236" y="398899"/>
                </a:lnTo>
                <a:cubicBezTo>
                  <a:pt x="1035858" y="398899"/>
                  <a:pt x="1060553" y="421379"/>
                  <a:pt x="1060553" y="460790"/>
                </a:cubicBezTo>
                <a:cubicBezTo>
                  <a:pt x="1060553" y="500202"/>
                  <a:pt x="1035858" y="524356"/>
                  <a:pt x="993236" y="524356"/>
                </a:cubicBezTo>
                <a:lnTo>
                  <a:pt x="869282" y="524356"/>
                </a:lnTo>
                <a:lnTo>
                  <a:pt x="869282" y="398899"/>
                </a:lnTo>
                <a:close/>
                <a:moveTo>
                  <a:pt x="444785" y="447828"/>
                </a:moveTo>
                <a:cubicBezTo>
                  <a:pt x="446454" y="547410"/>
                  <a:pt x="520493" y="591317"/>
                  <a:pt x="611885" y="591317"/>
                </a:cubicBezTo>
                <a:cubicBezTo>
                  <a:pt x="691502" y="591317"/>
                  <a:pt x="771167" y="555302"/>
                  <a:pt x="771167" y="465286"/>
                </a:cubicBezTo>
                <a:cubicBezTo>
                  <a:pt x="771167" y="423675"/>
                  <a:pt x="745947" y="378667"/>
                  <a:pt x="693219" y="362883"/>
                </a:cubicBezTo>
                <a:cubicBezTo>
                  <a:pt x="672480" y="356665"/>
                  <a:pt x="583853" y="333611"/>
                  <a:pt x="577702" y="331937"/>
                </a:cubicBezTo>
                <a:cubicBezTo>
                  <a:pt x="549098" y="324046"/>
                  <a:pt x="530028" y="308310"/>
                  <a:pt x="530028" y="280186"/>
                </a:cubicBezTo>
                <a:cubicBezTo>
                  <a:pt x="530028" y="239674"/>
                  <a:pt x="570980" y="227860"/>
                  <a:pt x="603495" y="227860"/>
                </a:cubicBezTo>
                <a:cubicBezTo>
                  <a:pt x="651741" y="227860"/>
                  <a:pt x="686496" y="246992"/>
                  <a:pt x="689834" y="298744"/>
                </a:cubicBezTo>
                <a:lnTo>
                  <a:pt x="759916" y="298744"/>
                </a:lnTo>
                <a:cubicBezTo>
                  <a:pt x="759916" y="214898"/>
                  <a:pt x="689834" y="170465"/>
                  <a:pt x="606260" y="170465"/>
                </a:cubicBezTo>
                <a:cubicBezTo>
                  <a:pt x="533937" y="170465"/>
                  <a:pt x="459898" y="208154"/>
                  <a:pt x="459898" y="288604"/>
                </a:cubicBezTo>
                <a:cubicBezTo>
                  <a:pt x="459898" y="330216"/>
                  <a:pt x="480064" y="371875"/>
                  <a:pt x="548525" y="390433"/>
                </a:cubicBezTo>
                <a:cubicBezTo>
                  <a:pt x="603495" y="405643"/>
                  <a:pt x="639918" y="412961"/>
                  <a:pt x="667951" y="423627"/>
                </a:cubicBezTo>
                <a:cubicBezTo>
                  <a:pt x="684208" y="429797"/>
                  <a:pt x="701037" y="442185"/>
                  <a:pt x="701037" y="473130"/>
                </a:cubicBezTo>
                <a:cubicBezTo>
                  <a:pt x="701037" y="504076"/>
                  <a:pt x="678058" y="533874"/>
                  <a:pt x="616367" y="533874"/>
                </a:cubicBezTo>
                <a:cubicBezTo>
                  <a:pt x="560301" y="533874"/>
                  <a:pt x="514867" y="509672"/>
                  <a:pt x="514867" y="447781"/>
                </a:cubicBezTo>
                <a:lnTo>
                  <a:pt x="444785" y="447781"/>
                </a:lnTo>
                <a:close/>
                <a:moveTo>
                  <a:pt x="1148990" y="447828"/>
                </a:moveTo>
                <a:cubicBezTo>
                  <a:pt x="1150659" y="547410"/>
                  <a:pt x="1224698" y="591317"/>
                  <a:pt x="1316090" y="591317"/>
                </a:cubicBezTo>
                <a:cubicBezTo>
                  <a:pt x="1395707" y="591317"/>
                  <a:pt x="1475372" y="555302"/>
                  <a:pt x="1475372" y="465286"/>
                </a:cubicBezTo>
                <a:cubicBezTo>
                  <a:pt x="1475372" y="423675"/>
                  <a:pt x="1450152" y="378667"/>
                  <a:pt x="1397423" y="362883"/>
                </a:cubicBezTo>
                <a:cubicBezTo>
                  <a:pt x="1376685" y="356665"/>
                  <a:pt x="1288057" y="333611"/>
                  <a:pt x="1281907" y="331937"/>
                </a:cubicBezTo>
                <a:cubicBezTo>
                  <a:pt x="1253302" y="324046"/>
                  <a:pt x="1234233" y="308310"/>
                  <a:pt x="1234233" y="280186"/>
                </a:cubicBezTo>
                <a:cubicBezTo>
                  <a:pt x="1234233" y="239674"/>
                  <a:pt x="1275185" y="227860"/>
                  <a:pt x="1307699" y="227860"/>
                </a:cubicBezTo>
                <a:cubicBezTo>
                  <a:pt x="1355946" y="227860"/>
                  <a:pt x="1390701" y="246992"/>
                  <a:pt x="1394038" y="298744"/>
                </a:cubicBezTo>
                <a:lnTo>
                  <a:pt x="1464168" y="298744"/>
                </a:lnTo>
                <a:cubicBezTo>
                  <a:pt x="1464168" y="214898"/>
                  <a:pt x="1394038" y="170465"/>
                  <a:pt x="1310512" y="170465"/>
                </a:cubicBezTo>
                <a:cubicBezTo>
                  <a:pt x="1238142" y="170465"/>
                  <a:pt x="1164150" y="208154"/>
                  <a:pt x="1164150" y="288604"/>
                </a:cubicBezTo>
                <a:cubicBezTo>
                  <a:pt x="1164150" y="330216"/>
                  <a:pt x="1184317" y="371875"/>
                  <a:pt x="1252778" y="390433"/>
                </a:cubicBezTo>
                <a:cubicBezTo>
                  <a:pt x="1307747" y="405643"/>
                  <a:pt x="1344171" y="412961"/>
                  <a:pt x="1372203" y="423627"/>
                </a:cubicBezTo>
                <a:cubicBezTo>
                  <a:pt x="1388461" y="429797"/>
                  <a:pt x="1405290" y="442185"/>
                  <a:pt x="1405290" y="473130"/>
                </a:cubicBezTo>
                <a:cubicBezTo>
                  <a:pt x="1405290" y="504076"/>
                  <a:pt x="1382310" y="533874"/>
                  <a:pt x="1320619" y="533874"/>
                </a:cubicBezTo>
                <a:cubicBezTo>
                  <a:pt x="1264554" y="533874"/>
                  <a:pt x="1219120" y="509672"/>
                  <a:pt x="1219120" y="447781"/>
                </a:cubicBezTo>
                <a:lnTo>
                  <a:pt x="1149038" y="447781"/>
                </a:lnTo>
                <a:close/>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
        <p:nvSpPr>
          <p:cNvPr id="5" name="Title 18">
            <a:extLst>
              <a:ext uri="{FF2B5EF4-FFF2-40B4-BE49-F238E27FC236}">
                <a16:creationId xmlns:a16="http://schemas.microsoft.com/office/drawing/2014/main" id="{7CD190E9-A15C-472E-8623-6ECBA78BCA4C}"/>
              </a:ext>
            </a:extLst>
          </p:cNvPr>
          <p:cNvSpPr>
            <a:spLocks noGrp="1"/>
          </p:cNvSpPr>
          <p:nvPr>
            <p:ph type="title" hasCustomPrompt="1"/>
          </p:nvPr>
        </p:nvSpPr>
        <p:spPr>
          <a:xfrm>
            <a:off x="569962" y="3070908"/>
            <a:ext cx="9096774" cy="1807575"/>
          </a:xfrm>
        </p:spPr>
        <p:txBody>
          <a:bodyPr wrap="square" anchor="b" anchorCtr="0">
            <a:normAutofit/>
          </a:bodyPr>
          <a:lstStyle>
            <a:lvl1pPr algn="l">
              <a:lnSpc>
                <a:spcPct val="75000"/>
              </a:lnSpc>
              <a:defRPr sz="7200" b="1" i="0" kern="6000" cap="none" spc="0" baseline="0">
                <a:solidFill>
                  <a:srgbClr val="1C1C1C"/>
                </a:solidFill>
                <a:latin typeface="+mj-lt"/>
                <a:cs typeface="SBS Sans Cond Bold" pitchFamily="2" charset="77"/>
              </a:defRPr>
            </a:lvl1pPr>
          </a:lstStyle>
          <a:p>
            <a:r>
              <a:rPr lang="en-AU"/>
              <a:t>TITLE </a:t>
            </a:r>
            <a:br>
              <a:rPr lang="en-AU"/>
            </a:br>
            <a:r>
              <a:rPr lang="en-AU"/>
              <a:t>HEADING</a:t>
            </a:r>
          </a:p>
        </p:txBody>
      </p:sp>
      <p:sp>
        <p:nvSpPr>
          <p:cNvPr id="9" name="Text Placeholder 20">
            <a:extLst>
              <a:ext uri="{FF2B5EF4-FFF2-40B4-BE49-F238E27FC236}">
                <a16:creationId xmlns:a16="http://schemas.microsoft.com/office/drawing/2014/main" id="{F2832647-9C75-41D0-939A-7638D3718AE1}"/>
              </a:ext>
            </a:extLst>
          </p:cNvPr>
          <p:cNvSpPr>
            <a:spLocks noGrp="1"/>
          </p:cNvSpPr>
          <p:nvPr>
            <p:ph type="body" sz="quarter" idx="11" hasCustomPrompt="1"/>
          </p:nvPr>
        </p:nvSpPr>
        <p:spPr>
          <a:xfrm>
            <a:off x="569961" y="2640022"/>
            <a:ext cx="9096773" cy="430887"/>
          </a:xfrm>
        </p:spPr>
        <p:txBody>
          <a:bodyPr wrap="square">
            <a:spAutoFit/>
          </a:bodyPr>
          <a:lstStyle>
            <a:lvl1pPr marL="0" indent="0" algn="l">
              <a:lnSpc>
                <a:spcPct val="100000"/>
              </a:lnSpc>
              <a:spcBef>
                <a:spcPts val="0"/>
              </a:spcBef>
              <a:spcAft>
                <a:spcPts val="600"/>
              </a:spcAft>
              <a:buNone/>
              <a:defRPr sz="2800" b="0" i="0" kern="2800" cap="none" spc="0" baseline="0">
                <a:solidFill>
                  <a:srgbClr val="1C1C1C"/>
                </a:solidFill>
                <a:latin typeface="+mn-lt"/>
                <a:ea typeface="SBS Sans" pitchFamily="2" charset="77"/>
                <a:cs typeface="SBS Sans" pitchFamily="2" charset="77"/>
              </a:defRPr>
            </a:lvl1pPr>
          </a:lstStyle>
          <a:p>
            <a:pPr lvl="0"/>
            <a:r>
              <a:rPr lang="en-AU"/>
              <a:t>Subheading</a:t>
            </a:r>
          </a:p>
        </p:txBody>
      </p:sp>
      <p:sp>
        <p:nvSpPr>
          <p:cNvPr id="11" name="Text Placeholder 20">
            <a:extLst>
              <a:ext uri="{FF2B5EF4-FFF2-40B4-BE49-F238E27FC236}">
                <a16:creationId xmlns:a16="http://schemas.microsoft.com/office/drawing/2014/main" id="{EDDE85EA-EA6C-49D8-8DDD-A51A0B2C9736}"/>
              </a:ext>
            </a:extLst>
          </p:cNvPr>
          <p:cNvSpPr>
            <a:spLocks noGrp="1"/>
          </p:cNvSpPr>
          <p:nvPr>
            <p:ph type="body" sz="quarter" idx="21" hasCustomPrompt="1"/>
          </p:nvPr>
        </p:nvSpPr>
        <p:spPr>
          <a:xfrm>
            <a:off x="2324276" y="580903"/>
            <a:ext cx="7342460" cy="492443"/>
          </a:xfrm>
        </p:spPr>
        <p:txBody>
          <a:bodyPr spcFirstLastPara="0" wrap="square">
            <a:spAutoFit/>
          </a:bodyPr>
          <a:lstStyle>
            <a:lvl1pPr>
              <a:spcBef>
                <a:spcPts val="0"/>
              </a:spcBef>
              <a:defRPr sz="1600">
                <a:solidFill>
                  <a:srgbClr val="1C1C1C"/>
                </a:solidFill>
              </a:defRPr>
            </a:lvl1pPr>
          </a:lstStyle>
          <a:p>
            <a:pPr lvl="0"/>
            <a:r>
              <a:rPr lang="en-AU"/>
              <a:t>Speaker Name</a:t>
            </a:r>
          </a:p>
          <a:p>
            <a:pPr lvl="0"/>
            <a:r>
              <a:rPr lang="en-AU"/>
              <a:t>Month 2026</a:t>
            </a:r>
          </a:p>
        </p:txBody>
      </p:sp>
    </p:spTree>
    <p:extLst>
      <p:ext uri="{BB962C8B-B14F-4D97-AF65-F5344CB8AC3E}">
        <p14:creationId xmlns:p14="http://schemas.microsoft.com/office/powerpoint/2010/main" val="7719262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Divder - 1">
    <p:bg>
      <p:bgPr>
        <a:solidFill>
          <a:srgbClr val="181818"/>
        </a:solidFill>
        <a:effectLst/>
      </p:bgPr>
    </p:bg>
    <p:spTree>
      <p:nvGrpSpPr>
        <p:cNvPr id="1" name=""/>
        <p:cNvGrpSpPr/>
        <p:nvPr/>
      </p:nvGrpSpPr>
      <p:grpSpPr>
        <a:xfrm>
          <a:off x="0" y="0"/>
          <a:ext cx="0" cy="0"/>
          <a:chOff x="0" y="0"/>
          <a:chExt cx="0" cy="0"/>
        </a:xfrm>
      </p:grpSpPr>
      <p:sp>
        <p:nvSpPr>
          <p:cNvPr id="6" name="Title 18">
            <a:extLst>
              <a:ext uri="{FF2B5EF4-FFF2-40B4-BE49-F238E27FC236}">
                <a16:creationId xmlns:a16="http://schemas.microsoft.com/office/drawing/2014/main" id="{596F5F16-BBB0-44B7-B89B-2F5ED4CB4E34}"/>
              </a:ext>
            </a:extLst>
          </p:cNvPr>
          <p:cNvSpPr>
            <a:spLocks noGrp="1"/>
          </p:cNvSpPr>
          <p:nvPr>
            <p:ph type="title" hasCustomPrompt="1"/>
          </p:nvPr>
        </p:nvSpPr>
        <p:spPr>
          <a:xfrm>
            <a:off x="569962" y="1251553"/>
            <a:ext cx="7342460" cy="941796"/>
          </a:xfrm>
        </p:spPr>
        <p:txBody>
          <a:bodyPr wrap="square" anchor="t">
            <a:spAutoFit/>
          </a:bodyPr>
          <a:lstStyle>
            <a:lvl1pPr algn="l">
              <a:lnSpc>
                <a:spcPct val="75000"/>
              </a:lnSpc>
              <a:defRPr sz="8000" b="1" i="0" kern="6000" cap="all" spc="0" baseline="0">
                <a:solidFill>
                  <a:srgbClr val="FFFFFF"/>
                </a:solidFill>
                <a:latin typeface="+mj-lt"/>
                <a:cs typeface="SBS Sans Cond Bold" pitchFamily="2" charset="77"/>
              </a:defRPr>
            </a:lvl1pPr>
          </a:lstStyle>
          <a:p>
            <a:r>
              <a:rPr lang="en-AU"/>
              <a:t>TITLE HEADING</a:t>
            </a:r>
          </a:p>
        </p:txBody>
      </p:sp>
      <p:sp>
        <p:nvSpPr>
          <p:cNvPr id="7" name="Text Placeholder 20">
            <a:extLst>
              <a:ext uri="{FF2B5EF4-FFF2-40B4-BE49-F238E27FC236}">
                <a16:creationId xmlns:a16="http://schemas.microsoft.com/office/drawing/2014/main" id="{622DB277-5B79-45DC-8DF7-900F6AECE533}"/>
              </a:ext>
            </a:extLst>
          </p:cNvPr>
          <p:cNvSpPr>
            <a:spLocks noGrp="1"/>
          </p:cNvSpPr>
          <p:nvPr>
            <p:ph type="body" sz="quarter" idx="11" hasCustomPrompt="1"/>
          </p:nvPr>
        </p:nvSpPr>
        <p:spPr>
          <a:xfrm>
            <a:off x="569962" y="615808"/>
            <a:ext cx="7342460" cy="430887"/>
          </a:xfrm>
        </p:spPr>
        <p:txBody>
          <a:bodyPr wrap="square">
            <a:spAutoFit/>
          </a:bodyPr>
          <a:lstStyle>
            <a:lvl1pPr marL="0" indent="0" algn="l">
              <a:lnSpc>
                <a:spcPct val="100000"/>
              </a:lnSpc>
              <a:spcBef>
                <a:spcPts val="0"/>
              </a:spcBef>
              <a:spcAft>
                <a:spcPts val="600"/>
              </a:spcAft>
              <a:buNone/>
              <a:defRPr sz="2800" b="0" i="0" kern="2800" cap="none" spc="0" baseline="0">
                <a:solidFill>
                  <a:schemeClr val="accent1"/>
                </a:solidFill>
                <a:latin typeface="+mn-lt"/>
                <a:ea typeface="SBS Sans" pitchFamily="2" charset="77"/>
                <a:cs typeface="SBS Sans" pitchFamily="2" charset="77"/>
              </a:defRPr>
            </a:lvl1pPr>
          </a:lstStyle>
          <a:p>
            <a:pPr lvl="0"/>
            <a:r>
              <a:rPr lang="en-AU"/>
              <a:t>Subheading</a:t>
            </a:r>
          </a:p>
        </p:txBody>
      </p:sp>
      <p:pic>
        <p:nvPicPr>
          <p:cNvPr id="5" name="Graphic 4">
            <a:extLst>
              <a:ext uri="{FF2B5EF4-FFF2-40B4-BE49-F238E27FC236}">
                <a16:creationId xmlns:a16="http://schemas.microsoft.com/office/drawing/2014/main" id="{B48177B9-4B8E-4246-A113-3163B5E0EA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9961" y="5534314"/>
            <a:ext cx="1473152" cy="707878"/>
          </a:xfrm>
          <a:prstGeom prst="rect">
            <a:avLst/>
          </a:prstGeom>
        </p:spPr>
      </p:pic>
      <p:pic>
        <p:nvPicPr>
          <p:cNvPr id="10" name="Waves">
            <a:extLst>
              <a:ext uri="{FF2B5EF4-FFF2-40B4-BE49-F238E27FC236}">
                <a16:creationId xmlns:a16="http://schemas.microsoft.com/office/drawing/2014/main" id="{0B248196-3656-F86A-AA9C-DDB06A0618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91600" y="-1"/>
            <a:ext cx="3200400" cy="6858000"/>
          </a:xfrm>
          <a:prstGeom prst="rect">
            <a:avLst/>
          </a:prstGeom>
        </p:spPr>
      </p:pic>
      <p:pic>
        <p:nvPicPr>
          <p:cNvPr id="2" name="Waves">
            <a:extLst>
              <a:ext uri="{FF2B5EF4-FFF2-40B4-BE49-F238E27FC236}">
                <a16:creationId xmlns:a16="http://schemas.microsoft.com/office/drawing/2014/main" id="{2A6CC7E5-28C9-CC4E-6CA8-F22C1CA4CFE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91600" y="-1"/>
            <a:ext cx="3200400" cy="6858000"/>
          </a:xfrm>
          <a:prstGeom prst="rect">
            <a:avLst/>
          </a:prstGeom>
        </p:spPr>
      </p:pic>
    </p:spTree>
    <p:extLst>
      <p:ext uri="{BB962C8B-B14F-4D97-AF65-F5344CB8AC3E}">
        <p14:creationId xmlns:p14="http://schemas.microsoft.com/office/powerpoint/2010/main" val="12593751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Divder - Picture">
    <p:bg>
      <p:bgPr>
        <a:solidFill>
          <a:schemeClr val="accent1"/>
        </a:solidFill>
        <a:effectLst/>
      </p:bgPr>
    </p:bg>
    <p:spTree>
      <p:nvGrpSpPr>
        <p:cNvPr id="1" name=""/>
        <p:cNvGrpSpPr/>
        <p:nvPr/>
      </p:nvGrpSpPr>
      <p:grpSpPr>
        <a:xfrm>
          <a:off x="0" y="0"/>
          <a:ext cx="0" cy="0"/>
          <a:chOff x="0" y="0"/>
          <a:chExt cx="0" cy="0"/>
        </a:xfrm>
      </p:grpSpPr>
      <p:sp>
        <p:nvSpPr>
          <p:cNvPr id="2" name="Picture Placeholder 17">
            <a:extLst>
              <a:ext uri="{FF2B5EF4-FFF2-40B4-BE49-F238E27FC236}">
                <a16:creationId xmlns:a16="http://schemas.microsoft.com/office/drawing/2014/main" id="{6E6E637E-DC49-78F1-EAA1-758D0F747D66}"/>
              </a:ext>
            </a:extLst>
          </p:cNvPr>
          <p:cNvSpPr>
            <a:spLocks noGrp="1"/>
          </p:cNvSpPr>
          <p:nvPr>
            <p:ph type="pic" sz="quarter" idx="41"/>
          </p:nvPr>
        </p:nvSpPr>
        <p:spPr>
          <a:xfrm>
            <a:off x="0" y="0"/>
            <a:ext cx="12193200" cy="6858000"/>
          </a:xfrm>
          <a:custGeom>
            <a:avLst/>
            <a:gdLst>
              <a:gd name="csX0" fmla="*/ 9606837 w 12207875"/>
              <a:gd name="csY0" fmla="*/ 5842988 h 6858000"/>
              <a:gd name="csX1" fmla="*/ 9007365 w 12207875"/>
              <a:gd name="csY1" fmla="*/ 6857997 h 6858000"/>
              <a:gd name="csX2" fmla="*/ 9377697 w 12207875"/>
              <a:gd name="csY2" fmla="*/ 6857997 h 6858000"/>
              <a:gd name="csX3" fmla="*/ 9606837 w 12207875"/>
              <a:gd name="csY3" fmla="*/ 5842988 h 6858000"/>
              <a:gd name="csX4" fmla="*/ 0 w 12207875"/>
              <a:gd name="csY4" fmla="*/ 0 h 6858000"/>
              <a:gd name="csX5" fmla="*/ 10446854 w 12207875"/>
              <a:gd name="csY5" fmla="*/ 0 h 6858000"/>
              <a:gd name="csX6" fmla="*/ 10391164 w 12207875"/>
              <a:gd name="csY6" fmla="*/ 338793 h 6858000"/>
              <a:gd name="csX7" fmla="*/ 10140775 w 12207875"/>
              <a:gd name="csY7" fmla="*/ 1506910 h 6858000"/>
              <a:gd name="csX8" fmla="*/ 11156741 w 12207875"/>
              <a:gd name="csY8" fmla="*/ 350613 h 6858000"/>
              <a:gd name="csX9" fmla="*/ 11157155 w 12207875"/>
              <a:gd name="csY9" fmla="*/ 367481 h 6858000"/>
              <a:gd name="csX10" fmla="*/ 11157555 w 12207875"/>
              <a:gd name="csY10" fmla="*/ 415924 h 6858000"/>
              <a:gd name="csX11" fmla="*/ 11156760 w 12207875"/>
              <a:gd name="csY11" fmla="*/ 494849 h 6858000"/>
              <a:gd name="csX12" fmla="*/ 10822886 w 12207875"/>
              <a:gd name="csY12" fmla="*/ 2719850 h 6858000"/>
              <a:gd name="csX13" fmla="*/ 10499562 w 12207875"/>
              <a:gd name="csY13" fmla="*/ 3796809 h 6858000"/>
              <a:gd name="csX14" fmla="*/ 11605354 w 12207875"/>
              <a:gd name="csY14" fmla="*/ 2371793 h 6858000"/>
              <a:gd name="csX15" fmla="*/ 10933055 w 12207875"/>
              <a:gd name="csY15" fmla="*/ 5220460 h 6858000"/>
              <a:gd name="csX16" fmla="*/ 10003779 w 12207875"/>
              <a:gd name="csY16" fmla="*/ 6857998 h 6858000"/>
              <a:gd name="csX17" fmla="*/ 12207765 w 12207875"/>
              <a:gd name="csY17" fmla="*/ 6857998 h 6858000"/>
              <a:gd name="csX18" fmla="*/ 12207765 w 12207875"/>
              <a:gd name="csY18" fmla="*/ 0 h 6858000"/>
              <a:gd name="csX19" fmla="*/ 12207875 w 12207875"/>
              <a:gd name="csY19" fmla="*/ 0 h 6858000"/>
              <a:gd name="csX20" fmla="*/ 12207875 w 12207875"/>
              <a:gd name="csY20" fmla="*/ 6858000 h 6858000"/>
              <a:gd name="csX21" fmla="*/ 0 w 12207875"/>
              <a:gd name="csY21"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2207875" h="6858000">
                <a:moveTo>
                  <a:pt x="9606837" y="5842988"/>
                </a:moveTo>
                <a:cubicBezTo>
                  <a:pt x="9405537" y="6220527"/>
                  <a:pt x="9202845" y="6558658"/>
                  <a:pt x="9007365" y="6857997"/>
                </a:cubicBezTo>
                <a:lnTo>
                  <a:pt x="9377697" y="6857997"/>
                </a:lnTo>
                <a:cubicBezTo>
                  <a:pt x="9420862" y="6578153"/>
                  <a:pt x="9491516" y="6234542"/>
                  <a:pt x="9606837" y="5842988"/>
                </a:cubicBezTo>
                <a:close/>
                <a:moveTo>
                  <a:pt x="0" y="0"/>
                </a:moveTo>
                <a:lnTo>
                  <a:pt x="10446854" y="0"/>
                </a:lnTo>
                <a:lnTo>
                  <a:pt x="10391164" y="338793"/>
                </a:lnTo>
                <a:cubicBezTo>
                  <a:pt x="10329206" y="690855"/>
                  <a:pt x="10247767" y="1082095"/>
                  <a:pt x="10140775" y="1506910"/>
                </a:cubicBezTo>
                <a:cubicBezTo>
                  <a:pt x="10720086" y="729867"/>
                  <a:pt x="11155587" y="351615"/>
                  <a:pt x="11156741" y="350613"/>
                </a:cubicBezTo>
                <a:cubicBezTo>
                  <a:pt x="11156750" y="350851"/>
                  <a:pt x="11156953" y="356535"/>
                  <a:pt x="11157155" y="367481"/>
                </a:cubicBezTo>
                <a:lnTo>
                  <a:pt x="11157555" y="415924"/>
                </a:lnTo>
                <a:lnTo>
                  <a:pt x="11156760" y="494849"/>
                </a:lnTo>
                <a:cubicBezTo>
                  <a:pt x="11150802" y="807520"/>
                  <a:pt x="11105206" y="1609980"/>
                  <a:pt x="10822886" y="2719850"/>
                </a:cubicBezTo>
                <a:cubicBezTo>
                  <a:pt x="10738190" y="3052811"/>
                  <a:pt x="10632189" y="3413438"/>
                  <a:pt x="10499562" y="3796809"/>
                </a:cubicBezTo>
                <a:cubicBezTo>
                  <a:pt x="11072009" y="2834498"/>
                  <a:pt x="11605354" y="2371793"/>
                  <a:pt x="11605354" y="2371793"/>
                </a:cubicBezTo>
                <a:cubicBezTo>
                  <a:pt x="11605475" y="2375108"/>
                  <a:pt x="11648493" y="3571638"/>
                  <a:pt x="10933055" y="5220460"/>
                </a:cubicBezTo>
                <a:cubicBezTo>
                  <a:pt x="10629207" y="5919614"/>
                  <a:pt x="10291802" y="6463409"/>
                  <a:pt x="10003779" y="6857998"/>
                </a:cubicBezTo>
                <a:lnTo>
                  <a:pt x="12207765" y="6857998"/>
                </a:lnTo>
                <a:lnTo>
                  <a:pt x="12207765" y="0"/>
                </a:lnTo>
                <a:lnTo>
                  <a:pt x="12207875" y="0"/>
                </a:lnTo>
                <a:lnTo>
                  <a:pt x="12207875" y="6858000"/>
                </a:lnTo>
                <a:lnTo>
                  <a:pt x="0" y="6858000"/>
                </a:lnTo>
                <a:close/>
              </a:path>
            </a:pathLst>
          </a:custGeom>
          <a:blipFill>
            <a:blip r:embed="rId2"/>
            <a:srcRect/>
            <a:stretch>
              <a:fillRect l="65" r="65"/>
            </a:stretch>
          </a:blipFill>
        </p:spPr>
        <p:txBody>
          <a:bodyPr wrap="square" anchor="b" anchorCtr="0">
            <a:noAutofit/>
          </a:bodyPr>
          <a:lstStyle>
            <a:lvl1pPr>
              <a:defRPr>
                <a:solidFill>
                  <a:srgbClr val="FFFFFF"/>
                </a:solidFill>
              </a:defRPr>
            </a:lvl1pPr>
          </a:lstStyle>
          <a:p>
            <a:r>
              <a:rPr lang="en-GB"/>
              <a:t>Click icon to add picture</a:t>
            </a:r>
            <a:endParaRPr lang="en-AU" dirty="0"/>
          </a:p>
        </p:txBody>
      </p:sp>
      <p:sp>
        <p:nvSpPr>
          <p:cNvPr id="9" name="Gradient">
            <a:extLst>
              <a:ext uri="{FF2B5EF4-FFF2-40B4-BE49-F238E27FC236}">
                <a16:creationId xmlns:a16="http://schemas.microsoft.com/office/drawing/2014/main" id="{71AC57F5-236F-4722-4FD4-F82A7D2355C9}"/>
              </a:ext>
            </a:extLst>
          </p:cNvPr>
          <p:cNvSpPr>
            <a:spLocks/>
          </p:cNvSpPr>
          <p:nvPr/>
        </p:nvSpPr>
        <p:spPr>
          <a:xfrm flipV="1">
            <a:off x="0" y="-2"/>
            <a:ext cx="5758249" cy="3689686"/>
          </a:xfrm>
          <a:prstGeom prst="rect">
            <a:avLst/>
          </a:prstGeom>
          <a:gradFill flip="none" rotWithShape="1">
            <a:gsLst>
              <a:gs pos="46000">
                <a:schemeClr val="tx1">
                  <a:lumMod val="90000"/>
                  <a:lumOff val="10000"/>
                  <a:alpha val="0"/>
                </a:schemeClr>
              </a:gs>
              <a:gs pos="100000">
                <a:schemeClr val="bg2">
                  <a:lumMod val="1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
        <p:nvSpPr>
          <p:cNvPr id="6" name="Title 18">
            <a:extLst>
              <a:ext uri="{FF2B5EF4-FFF2-40B4-BE49-F238E27FC236}">
                <a16:creationId xmlns:a16="http://schemas.microsoft.com/office/drawing/2014/main" id="{596F5F16-BBB0-44B7-B89B-2F5ED4CB4E34}"/>
              </a:ext>
            </a:extLst>
          </p:cNvPr>
          <p:cNvSpPr>
            <a:spLocks noGrp="1"/>
          </p:cNvSpPr>
          <p:nvPr>
            <p:ph type="title" hasCustomPrompt="1"/>
          </p:nvPr>
        </p:nvSpPr>
        <p:spPr>
          <a:xfrm>
            <a:off x="569962" y="1251553"/>
            <a:ext cx="7342460" cy="941796"/>
          </a:xfrm>
        </p:spPr>
        <p:txBody>
          <a:bodyPr wrap="square" anchor="t">
            <a:spAutoFit/>
          </a:bodyPr>
          <a:lstStyle>
            <a:lvl1pPr algn="l">
              <a:lnSpc>
                <a:spcPct val="75000"/>
              </a:lnSpc>
              <a:defRPr sz="8000" b="1" i="0" kern="6000" cap="all" spc="0" baseline="0">
                <a:solidFill>
                  <a:srgbClr val="FFFFFF"/>
                </a:solidFill>
                <a:latin typeface="+mj-lt"/>
                <a:cs typeface="SBS Sans Cond Bold" pitchFamily="2" charset="77"/>
              </a:defRPr>
            </a:lvl1pPr>
          </a:lstStyle>
          <a:p>
            <a:r>
              <a:rPr lang="en-AU" dirty="0"/>
              <a:t>TITLE HEADING</a:t>
            </a:r>
          </a:p>
        </p:txBody>
      </p:sp>
      <p:sp>
        <p:nvSpPr>
          <p:cNvPr id="7" name="Text Placeholder 20">
            <a:extLst>
              <a:ext uri="{FF2B5EF4-FFF2-40B4-BE49-F238E27FC236}">
                <a16:creationId xmlns:a16="http://schemas.microsoft.com/office/drawing/2014/main" id="{622DB277-5B79-45DC-8DF7-900F6AECE533}"/>
              </a:ext>
            </a:extLst>
          </p:cNvPr>
          <p:cNvSpPr>
            <a:spLocks noGrp="1"/>
          </p:cNvSpPr>
          <p:nvPr>
            <p:ph type="body" sz="quarter" idx="11" hasCustomPrompt="1"/>
          </p:nvPr>
        </p:nvSpPr>
        <p:spPr>
          <a:xfrm>
            <a:off x="569962" y="615808"/>
            <a:ext cx="7342460" cy="430887"/>
          </a:xfrm>
        </p:spPr>
        <p:txBody>
          <a:bodyPr wrap="square">
            <a:spAutoFit/>
          </a:bodyPr>
          <a:lstStyle>
            <a:lvl1pPr marL="0" indent="0" algn="l">
              <a:lnSpc>
                <a:spcPct val="100000"/>
              </a:lnSpc>
              <a:spcBef>
                <a:spcPts val="0"/>
              </a:spcBef>
              <a:spcAft>
                <a:spcPts val="600"/>
              </a:spcAft>
              <a:buNone/>
              <a:defRPr sz="2800" b="0" i="0" kern="2800" cap="none" spc="0" baseline="0">
                <a:solidFill>
                  <a:schemeClr val="accent1"/>
                </a:solidFill>
                <a:latin typeface="+mn-lt"/>
                <a:ea typeface="SBS Sans" pitchFamily="2" charset="77"/>
                <a:cs typeface="SBS Sans" pitchFamily="2" charset="77"/>
              </a:defRPr>
            </a:lvl1pPr>
          </a:lstStyle>
          <a:p>
            <a:pPr lvl="0"/>
            <a:r>
              <a:rPr lang="en-AU"/>
              <a:t>Subheading</a:t>
            </a:r>
          </a:p>
        </p:txBody>
      </p:sp>
      <p:sp>
        <p:nvSpPr>
          <p:cNvPr id="4" name="SBS">
            <a:extLst>
              <a:ext uri="{FF2B5EF4-FFF2-40B4-BE49-F238E27FC236}">
                <a16:creationId xmlns:a16="http://schemas.microsoft.com/office/drawing/2014/main" id="{B724151D-760D-8199-5334-4D9280B6AF28}"/>
              </a:ext>
            </a:extLst>
          </p:cNvPr>
          <p:cNvSpPr>
            <a:spLocks noGrp="1"/>
          </p:cNvSpPr>
          <p:nvPr>
            <p:ph type="body" sz="quarter" idx="13" hasCustomPrompt="1"/>
          </p:nvPr>
        </p:nvSpPr>
        <p:spPr>
          <a:xfrm>
            <a:off x="569933" y="5534314"/>
            <a:ext cx="1475372" cy="705600"/>
          </a:xfrm>
          <a:custGeom>
            <a:avLst/>
            <a:gdLst>
              <a:gd name="csX0" fmla="*/ 869282 w 1475372"/>
              <a:gd name="csY0" fmla="*/ 398899 h 707974"/>
              <a:gd name="csX1" fmla="*/ 869282 w 1475372"/>
              <a:gd name="csY1" fmla="*/ 524356 h 707974"/>
              <a:gd name="csX2" fmla="*/ 993236 w 1475372"/>
              <a:gd name="csY2" fmla="*/ 524356 h 707974"/>
              <a:gd name="csX3" fmla="*/ 1060553 w 1475372"/>
              <a:gd name="csY3" fmla="*/ 460790 h 707974"/>
              <a:gd name="csX4" fmla="*/ 993236 w 1475372"/>
              <a:gd name="csY4" fmla="*/ 398899 h 707974"/>
              <a:gd name="csX5" fmla="*/ 869282 w 1475372"/>
              <a:gd name="csY5" fmla="*/ 237426 h 707974"/>
              <a:gd name="csX6" fmla="*/ 869282 w 1475372"/>
              <a:gd name="csY6" fmla="*/ 348247 h 707974"/>
              <a:gd name="csX7" fmla="*/ 983701 w 1475372"/>
              <a:gd name="csY7" fmla="*/ 348247 h 707974"/>
              <a:gd name="csX8" fmla="*/ 1042580 w 1475372"/>
              <a:gd name="csY8" fmla="*/ 292574 h 707974"/>
              <a:gd name="csX9" fmla="*/ 983701 w 1475372"/>
              <a:gd name="csY9" fmla="*/ 237426 h 707974"/>
              <a:gd name="csX10" fmla="*/ 799152 w 1475372"/>
              <a:gd name="csY10" fmla="*/ 180031 h 707974"/>
              <a:gd name="csX11" fmla="*/ 993761 w 1475372"/>
              <a:gd name="csY11" fmla="*/ 180031 h 707974"/>
              <a:gd name="csX12" fmla="*/ 1112662 w 1475372"/>
              <a:gd name="csY12" fmla="*/ 279612 h 707974"/>
              <a:gd name="csX13" fmla="*/ 1055452 w 1475372"/>
              <a:gd name="csY13" fmla="*/ 365131 h 707974"/>
              <a:gd name="csX14" fmla="*/ 1055452 w 1475372"/>
              <a:gd name="csY14" fmla="*/ 366231 h 707974"/>
              <a:gd name="csX15" fmla="*/ 1130587 w 1475372"/>
              <a:gd name="csY15" fmla="*/ 469782 h 707974"/>
              <a:gd name="csX16" fmla="*/ 983081 w 1475372"/>
              <a:gd name="csY16" fmla="*/ 581751 h 707974"/>
              <a:gd name="csX17" fmla="*/ 799152 w 1475372"/>
              <a:gd name="csY17" fmla="*/ 581751 h 707974"/>
              <a:gd name="csX18" fmla="*/ 1310512 w 1475372"/>
              <a:gd name="csY18" fmla="*/ 170465 h 707974"/>
              <a:gd name="csX19" fmla="*/ 1464168 w 1475372"/>
              <a:gd name="csY19" fmla="*/ 298744 h 707974"/>
              <a:gd name="csX20" fmla="*/ 1394038 w 1475372"/>
              <a:gd name="csY20" fmla="*/ 298744 h 707974"/>
              <a:gd name="csX21" fmla="*/ 1307699 w 1475372"/>
              <a:gd name="csY21" fmla="*/ 227860 h 707974"/>
              <a:gd name="csX22" fmla="*/ 1234233 w 1475372"/>
              <a:gd name="csY22" fmla="*/ 280186 h 707974"/>
              <a:gd name="csX23" fmla="*/ 1281907 w 1475372"/>
              <a:gd name="csY23" fmla="*/ 331937 h 707974"/>
              <a:gd name="csX24" fmla="*/ 1397423 w 1475372"/>
              <a:gd name="csY24" fmla="*/ 362883 h 707974"/>
              <a:gd name="csX25" fmla="*/ 1475372 w 1475372"/>
              <a:gd name="csY25" fmla="*/ 465286 h 707974"/>
              <a:gd name="csX26" fmla="*/ 1316090 w 1475372"/>
              <a:gd name="csY26" fmla="*/ 591317 h 707974"/>
              <a:gd name="csX27" fmla="*/ 1148990 w 1475372"/>
              <a:gd name="csY27" fmla="*/ 447828 h 707974"/>
              <a:gd name="csX28" fmla="*/ 1149038 w 1475372"/>
              <a:gd name="csY28" fmla="*/ 447781 h 707974"/>
              <a:gd name="csX29" fmla="*/ 1219120 w 1475372"/>
              <a:gd name="csY29" fmla="*/ 447781 h 707974"/>
              <a:gd name="csX30" fmla="*/ 1320619 w 1475372"/>
              <a:gd name="csY30" fmla="*/ 533874 h 707974"/>
              <a:gd name="csX31" fmla="*/ 1405290 w 1475372"/>
              <a:gd name="csY31" fmla="*/ 473130 h 707974"/>
              <a:gd name="csX32" fmla="*/ 1372203 w 1475372"/>
              <a:gd name="csY32" fmla="*/ 423627 h 707974"/>
              <a:gd name="csX33" fmla="*/ 1252778 w 1475372"/>
              <a:gd name="csY33" fmla="*/ 390433 h 707974"/>
              <a:gd name="csX34" fmla="*/ 1164150 w 1475372"/>
              <a:gd name="csY34" fmla="*/ 288604 h 707974"/>
              <a:gd name="csX35" fmla="*/ 1310512 w 1475372"/>
              <a:gd name="csY35" fmla="*/ 170465 h 707974"/>
              <a:gd name="csX36" fmla="*/ 606260 w 1475372"/>
              <a:gd name="csY36" fmla="*/ 170465 h 707974"/>
              <a:gd name="csX37" fmla="*/ 759916 w 1475372"/>
              <a:gd name="csY37" fmla="*/ 298744 h 707974"/>
              <a:gd name="csX38" fmla="*/ 689834 w 1475372"/>
              <a:gd name="csY38" fmla="*/ 298744 h 707974"/>
              <a:gd name="csX39" fmla="*/ 603495 w 1475372"/>
              <a:gd name="csY39" fmla="*/ 227860 h 707974"/>
              <a:gd name="csX40" fmla="*/ 530028 w 1475372"/>
              <a:gd name="csY40" fmla="*/ 280186 h 707974"/>
              <a:gd name="csX41" fmla="*/ 577702 w 1475372"/>
              <a:gd name="csY41" fmla="*/ 331937 h 707974"/>
              <a:gd name="csX42" fmla="*/ 693219 w 1475372"/>
              <a:gd name="csY42" fmla="*/ 362883 h 707974"/>
              <a:gd name="csX43" fmla="*/ 771167 w 1475372"/>
              <a:gd name="csY43" fmla="*/ 465286 h 707974"/>
              <a:gd name="csX44" fmla="*/ 611885 w 1475372"/>
              <a:gd name="csY44" fmla="*/ 591317 h 707974"/>
              <a:gd name="csX45" fmla="*/ 444785 w 1475372"/>
              <a:gd name="csY45" fmla="*/ 447828 h 707974"/>
              <a:gd name="csX46" fmla="*/ 444785 w 1475372"/>
              <a:gd name="csY46" fmla="*/ 447781 h 707974"/>
              <a:gd name="csX47" fmla="*/ 514867 w 1475372"/>
              <a:gd name="csY47" fmla="*/ 447781 h 707974"/>
              <a:gd name="csX48" fmla="*/ 616367 w 1475372"/>
              <a:gd name="csY48" fmla="*/ 533874 h 707974"/>
              <a:gd name="csX49" fmla="*/ 701037 w 1475372"/>
              <a:gd name="csY49" fmla="*/ 473130 h 707974"/>
              <a:gd name="csX50" fmla="*/ 667951 w 1475372"/>
              <a:gd name="csY50" fmla="*/ 423627 h 707974"/>
              <a:gd name="csX51" fmla="*/ 548525 w 1475372"/>
              <a:gd name="csY51" fmla="*/ 390433 h 707974"/>
              <a:gd name="csX52" fmla="*/ 459898 w 1475372"/>
              <a:gd name="csY52" fmla="*/ 288604 h 707974"/>
              <a:gd name="csX53" fmla="*/ 606260 w 1475372"/>
              <a:gd name="csY53" fmla="*/ 170465 h 707974"/>
              <a:gd name="csX54" fmla="*/ 464236 w 1475372"/>
              <a:gd name="csY54" fmla="*/ 0 h 707974"/>
              <a:gd name="csX55" fmla="*/ 374083 w 1475372"/>
              <a:gd name="csY55" fmla="*/ 381632 h 707974"/>
              <a:gd name="csX56" fmla="*/ 157354 w 1475372"/>
              <a:gd name="csY56" fmla="*/ 707974 h 707974"/>
              <a:gd name="csX57" fmla="*/ 232823 w 1475372"/>
              <a:gd name="csY57" fmla="*/ 361592 h 707974"/>
              <a:gd name="csX58" fmla="*/ 88368 w 1475372"/>
              <a:gd name="csY58" fmla="*/ 568359 h 707974"/>
              <a:gd name="csX59" fmla="*/ 142527 w 1475372"/>
              <a:gd name="csY59" fmla="*/ 316297 h 707974"/>
              <a:gd name="csX60" fmla="*/ 37499 w 1475372"/>
              <a:gd name="csY60" fmla="*/ 465430 h 707974"/>
              <a:gd name="csX61" fmla="*/ 76211 w 1475372"/>
              <a:gd name="csY61" fmla="*/ 282386 h 707974"/>
              <a:gd name="csX62" fmla="*/ 27 w 1475372"/>
              <a:gd name="csY62" fmla="*/ 389572 h 707974"/>
              <a:gd name="csX63" fmla="*/ 36784 w 1475372"/>
              <a:gd name="csY63" fmla="*/ 234317 h 707974"/>
              <a:gd name="csX64" fmla="*/ 124935 w 1475372"/>
              <a:gd name="csY64" fmla="*/ 101590 h 707974"/>
              <a:gd name="csX65" fmla="*/ 98714 w 1475372"/>
              <a:gd name="csY65" fmla="*/ 230730 h 707974"/>
              <a:gd name="csX66" fmla="*/ 205791 w 1475372"/>
              <a:gd name="csY66" fmla="*/ 77340 h 707974"/>
              <a:gd name="csX67" fmla="*/ 168748 w 1475372"/>
              <a:gd name="csY67" fmla="*/ 255984 h 707974"/>
              <a:gd name="csX68" fmla="*/ 315491 w 1475372"/>
              <a:gd name="csY68" fmla="*/ 44482 h 707974"/>
              <a:gd name="csX69" fmla="*/ 263239 w 1475372"/>
              <a:gd name="csY69" fmla="*/ 291569 h 707974"/>
              <a:gd name="csX70" fmla="*/ 464236 w 1475372"/>
              <a:gd name="csY70"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1475372" h="707974">
                <a:moveTo>
                  <a:pt x="869282" y="398899"/>
                </a:moveTo>
                <a:lnTo>
                  <a:pt x="869282" y="524356"/>
                </a:lnTo>
                <a:lnTo>
                  <a:pt x="993236" y="524356"/>
                </a:lnTo>
                <a:cubicBezTo>
                  <a:pt x="1035858" y="524356"/>
                  <a:pt x="1060553" y="500202"/>
                  <a:pt x="1060553" y="460790"/>
                </a:cubicBezTo>
                <a:cubicBezTo>
                  <a:pt x="1060553" y="421379"/>
                  <a:pt x="1035858" y="398899"/>
                  <a:pt x="993236" y="398899"/>
                </a:cubicBezTo>
                <a:close/>
                <a:moveTo>
                  <a:pt x="869282" y="237426"/>
                </a:moveTo>
                <a:lnTo>
                  <a:pt x="869282" y="348247"/>
                </a:lnTo>
                <a:lnTo>
                  <a:pt x="983701" y="348247"/>
                </a:lnTo>
                <a:cubicBezTo>
                  <a:pt x="1017360" y="348247"/>
                  <a:pt x="1042580" y="328589"/>
                  <a:pt x="1042580" y="292574"/>
                </a:cubicBezTo>
                <a:cubicBezTo>
                  <a:pt x="1042580" y="252062"/>
                  <a:pt x="1021841" y="237426"/>
                  <a:pt x="983701" y="237426"/>
                </a:cubicBezTo>
                <a:close/>
                <a:moveTo>
                  <a:pt x="799152" y="180031"/>
                </a:moveTo>
                <a:lnTo>
                  <a:pt x="993761" y="180031"/>
                </a:lnTo>
                <a:cubicBezTo>
                  <a:pt x="1065559" y="180031"/>
                  <a:pt x="1112662" y="212650"/>
                  <a:pt x="1112662" y="279612"/>
                </a:cubicBezTo>
                <a:cubicBezTo>
                  <a:pt x="1112662" y="320123"/>
                  <a:pt x="1091923" y="349395"/>
                  <a:pt x="1055452" y="365131"/>
                </a:cubicBezTo>
                <a:lnTo>
                  <a:pt x="1055452" y="366231"/>
                </a:lnTo>
                <a:cubicBezTo>
                  <a:pt x="1104223" y="376945"/>
                  <a:pt x="1130587" y="415209"/>
                  <a:pt x="1130587" y="469782"/>
                </a:cubicBezTo>
                <a:cubicBezTo>
                  <a:pt x="1130587" y="532822"/>
                  <a:pt x="1086822" y="581751"/>
                  <a:pt x="983081" y="581751"/>
                </a:cubicBezTo>
                <a:lnTo>
                  <a:pt x="799152" y="581751"/>
                </a:lnTo>
                <a:close/>
                <a:moveTo>
                  <a:pt x="1310512" y="170465"/>
                </a:moveTo>
                <a:cubicBezTo>
                  <a:pt x="1394038" y="170465"/>
                  <a:pt x="1464168" y="214898"/>
                  <a:pt x="1464168" y="298744"/>
                </a:cubicBezTo>
                <a:lnTo>
                  <a:pt x="1394038" y="298744"/>
                </a:lnTo>
                <a:cubicBezTo>
                  <a:pt x="1390701" y="246992"/>
                  <a:pt x="1355946" y="227860"/>
                  <a:pt x="1307699" y="227860"/>
                </a:cubicBezTo>
                <a:cubicBezTo>
                  <a:pt x="1275185" y="227860"/>
                  <a:pt x="1234233" y="239674"/>
                  <a:pt x="1234233" y="280186"/>
                </a:cubicBezTo>
                <a:cubicBezTo>
                  <a:pt x="1234233" y="308310"/>
                  <a:pt x="1253302" y="324046"/>
                  <a:pt x="1281907" y="331937"/>
                </a:cubicBezTo>
                <a:cubicBezTo>
                  <a:pt x="1288057" y="333611"/>
                  <a:pt x="1376685" y="356665"/>
                  <a:pt x="1397423" y="362883"/>
                </a:cubicBezTo>
                <a:cubicBezTo>
                  <a:pt x="1450152" y="378667"/>
                  <a:pt x="1475372" y="423675"/>
                  <a:pt x="1475372" y="465286"/>
                </a:cubicBezTo>
                <a:cubicBezTo>
                  <a:pt x="1475372" y="555302"/>
                  <a:pt x="1395707" y="591317"/>
                  <a:pt x="1316090" y="591317"/>
                </a:cubicBezTo>
                <a:cubicBezTo>
                  <a:pt x="1224698" y="591317"/>
                  <a:pt x="1150659" y="547410"/>
                  <a:pt x="1148990" y="447828"/>
                </a:cubicBezTo>
                <a:lnTo>
                  <a:pt x="1149038" y="447781"/>
                </a:lnTo>
                <a:lnTo>
                  <a:pt x="1219120" y="447781"/>
                </a:lnTo>
                <a:cubicBezTo>
                  <a:pt x="1219120" y="509672"/>
                  <a:pt x="1264554" y="533874"/>
                  <a:pt x="1320619" y="533874"/>
                </a:cubicBezTo>
                <a:cubicBezTo>
                  <a:pt x="1382310" y="533874"/>
                  <a:pt x="1405290" y="504076"/>
                  <a:pt x="1405290" y="473130"/>
                </a:cubicBezTo>
                <a:cubicBezTo>
                  <a:pt x="1405290" y="442185"/>
                  <a:pt x="1388461" y="429797"/>
                  <a:pt x="1372203" y="423627"/>
                </a:cubicBezTo>
                <a:cubicBezTo>
                  <a:pt x="1344171" y="412961"/>
                  <a:pt x="1307747" y="405643"/>
                  <a:pt x="1252778" y="390433"/>
                </a:cubicBezTo>
                <a:cubicBezTo>
                  <a:pt x="1184317" y="371875"/>
                  <a:pt x="1164150" y="330216"/>
                  <a:pt x="1164150" y="288604"/>
                </a:cubicBezTo>
                <a:cubicBezTo>
                  <a:pt x="1164150" y="208154"/>
                  <a:pt x="1238142" y="170465"/>
                  <a:pt x="1310512" y="170465"/>
                </a:cubicBezTo>
                <a:close/>
                <a:moveTo>
                  <a:pt x="606260" y="170465"/>
                </a:moveTo>
                <a:cubicBezTo>
                  <a:pt x="689834" y="170465"/>
                  <a:pt x="759916" y="214898"/>
                  <a:pt x="759916" y="298744"/>
                </a:cubicBezTo>
                <a:lnTo>
                  <a:pt x="689834" y="298744"/>
                </a:lnTo>
                <a:cubicBezTo>
                  <a:pt x="686496" y="246992"/>
                  <a:pt x="651741" y="227860"/>
                  <a:pt x="603495" y="227860"/>
                </a:cubicBezTo>
                <a:cubicBezTo>
                  <a:pt x="570980" y="227860"/>
                  <a:pt x="530028" y="239674"/>
                  <a:pt x="530028" y="280186"/>
                </a:cubicBezTo>
                <a:cubicBezTo>
                  <a:pt x="530028" y="308310"/>
                  <a:pt x="549098" y="324046"/>
                  <a:pt x="577702" y="331937"/>
                </a:cubicBezTo>
                <a:cubicBezTo>
                  <a:pt x="583853" y="333611"/>
                  <a:pt x="672480" y="356665"/>
                  <a:pt x="693219" y="362883"/>
                </a:cubicBezTo>
                <a:cubicBezTo>
                  <a:pt x="745947" y="378667"/>
                  <a:pt x="771167" y="423675"/>
                  <a:pt x="771167" y="465286"/>
                </a:cubicBezTo>
                <a:cubicBezTo>
                  <a:pt x="771167" y="555302"/>
                  <a:pt x="691502" y="591317"/>
                  <a:pt x="611885" y="591317"/>
                </a:cubicBezTo>
                <a:cubicBezTo>
                  <a:pt x="520493" y="591317"/>
                  <a:pt x="446454" y="547410"/>
                  <a:pt x="444785" y="447828"/>
                </a:cubicBezTo>
                <a:lnTo>
                  <a:pt x="444785" y="447781"/>
                </a:lnTo>
                <a:lnTo>
                  <a:pt x="514867" y="447781"/>
                </a:lnTo>
                <a:cubicBezTo>
                  <a:pt x="514867" y="509672"/>
                  <a:pt x="560301" y="533874"/>
                  <a:pt x="616367" y="533874"/>
                </a:cubicBezTo>
                <a:cubicBezTo>
                  <a:pt x="678058" y="533874"/>
                  <a:pt x="701037" y="504076"/>
                  <a:pt x="701037" y="473130"/>
                </a:cubicBezTo>
                <a:cubicBezTo>
                  <a:pt x="701037" y="442185"/>
                  <a:pt x="684208" y="429797"/>
                  <a:pt x="667951" y="423627"/>
                </a:cubicBezTo>
                <a:cubicBezTo>
                  <a:pt x="639918" y="412961"/>
                  <a:pt x="603495" y="405643"/>
                  <a:pt x="548525" y="390433"/>
                </a:cubicBezTo>
                <a:cubicBezTo>
                  <a:pt x="480064" y="371875"/>
                  <a:pt x="459898" y="330216"/>
                  <a:pt x="459898" y="288604"/>
                </a:cubicBezTo>
                <a:cubicBezTo>
                  <a:pt x="459898" y="208154"/>
                  <a:pt x="533937" y="170465"/>
                  <a:pt x="606260" y="170465"/>
                </a:cubicBezTo>
                <a:close/>
                <a:moveTo>
                  <a:pt x="464236" y="0"/>
                </a:moveTo>
                <a:cubicBezTo>
                  <a:pt x="464236" y="0"/>
                  <a:pt x="470005" y="160373"/>
                  <a:pt x="374083" y="381632"/>
                </a:cubicBezTo>
                <a:cubicBezTo>
                  <a:pt x="278209" y="602844"/>
                  <a:pt x="157354" y="707974"/>
                  <a:pt x="157354" y="707974"/>
                </a:cubicBezTo>
                <a:cubicBezTo>
                  <a:pt x="157354" y="707974"/>
                  <a:pt x="152157" y="564437"/>
                  <a:pt x="232823" y="361592"/>
                </a:cubicBezTo>
                <a:cubicBezTo>
                  <a:pt x="165125" y="501589"/>
                  <a:pt x="88368" y="568359"/>
                  <a:pt x="88368" y="568359"/>
                </a:cubicBezTo>
                <a:cubicBezTo>
                  <a:pt x="88368" y="568359"/>
                  <a:pt x="84602" y="464138"/>
                  <a:pt x="142527" y="316297"/>
                </a:cubicBezTo>
                <a:cubicBezTo>
                  <a:pt x="92850" y="417218"/>
                  <a:pt x="37499" y="465430"/>
                  <a:pt x="37499" y="465430"/>
                </a:cubicBezTo>
                <a:cubicBezTo>
                  <a:pt x="37499" y="465430"/>
                  <a:pt x="34782" y="389955"/>
                  <a:pt x="76211" y="282386"/>
                </a:cubicBezTo>
                <a:cubicBezTo>
                  <a:pt x="39835" y="354896"/>
                  <a:pt x="27" y="389572"/>
                  <a:pt x="27" y="389572"/>
                </a:cubicBezTo>
                <a:cubicBezTo>
                  <a:pt x="27" y="389572"/>
                  <a:pt x="-2309" y="324332"/>
                  <a:pt x="36784" y="234317"/>
                </a:cubicBezTo>
                <a:cubicBezTo>
                  <a:pt x="75782" y="144350"/>
                  <a:pt x="124935" y="101590"/>
                  <a:pt x="124935" y="101590"/>
                </a:cubicBezTo>
                <a:cubicBezTo>
                  <a:pt x="124935" y="101590"/>
                  <a:pt x="126794" y="154490"/>
                  <a:pt x="98714" y="230730"/>
                </a:cubicBezTo>
                <a:cubicBezTo>
                  <a:pt x="148867" y="126892"/>
                  <a:pt x="205791" y="77340"/>
                  <a:pt x="205791" y="77340"/>
                </a:cubicBezTo>
                <a:cubicBezTo>
                  <a:pt x="205791" y="77340"/>
                  <a:pt x="208413" y="150759"/>
                  <a:pt x="168748" y="255984"/>
                </a:cubicBezTo>
                <a:cubicBezTo>
                  <a:pt x="237018" y="112782"/>
                  <a:pt x="315491" y="44482"/>
                  <a:pt x="315491" y="44482"/>
                </a:cubicBezTo>
                <a:cubicBezTo>
                  <a:pt x="315491" y="44482"/>
                  <a:pt x="319162" y="146359"/>
                  <a:pt x="263239" y="291569"/>
                </a:cubicBezTo>
                <a:cubicBezTo>
                  <a:pt x="356062" y="94081"/>
                  <a:pt x="464236" y="0"/>
                  <a:pt x="464236" y="0"/>
                </a:cubicBezTo>
                <a:close/>
              </a:path>
            </a:pathLst>
          </a:custGeom>
          <a:solidFill>
            <a:schemeClr val="accent1"/>
          </a:solidFill>
        </p:spPr>
        <p:txBody>
          <a:bodyPr wrap="square">
            <a:noAutofit/>
          </a:bodyPr>
          <a:lstStyle>
            <a:lvl1pPr>
              <a:buNone/>
              <a:defRPr/>
            </a:lvl1pPr>
          </a:lstStyle>
          <a:p>
            <a:pPr lvl="0"/>
            <a:r>
              <a:rPr lang="en-AU"/>
              <a:t> </a:t>
            </a:r>
          </a:p>
        </p:txBody>
      </p:sp>
      <p:sp>
        <p:nvSpPr>
          <p:cNvPr id="3" name="Gradient">
            <a:extLst>
              <a:ext uri="{FF2B5EF4-FFF2-40B4-BE49-F238E27FC236}">
                <a16:creationId xmlns:a16="http://schemas.microsoft.com/office/drawing/2014/main" id="{C352E512-DF99-ABFD-AC2B-0F17ECF4BE2A}"/>
              </a:ext>
            </a:extLst>
          </p:cNvPr>
          <p:cNvSpPr>
            <a:spLocks/>
          </p:cNvSpPr>
          <p:nvPr userDrawn="1"/>
        </p:nvSpPr>
        <p:spPr>
          <a:xfrm flipV="1">
            <a:off x="0" y="-2"/>
            <a:ext cx="5758249" cy="3689686"/>
          </a:xfrm>
          <a:prstGeom prst="rect">
            <a:avLst/>
          </a:prstGeom>
          <a:gradFill flip="none" rotWithShape="1">
            <a:gsLst>
              <a:gs pos="46000">
                <a:schemeClr val="tx1">
                  <a:lumMod val="90000"/>
                  <a:lumOff val="10000"/>
                  <a:alpha val="0"/>
                </a:schemeClr>
              </a:gs>
              <a:gs pos="100000">
                <a:schemeClr val="bg2">
                  <a:lumMod val="1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spTree>
    <p:extLst>
      <p:ext uri="{BB962C8B-B14F-4D97-AF65-F5344CB8AC3E}">
        <p14:creationId xmlns:p14="http://schemas.microsoft.com/office/powerpoint/2010/main" val="36168042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Divder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435E3F-717A-4682-9C72-93F27BADF0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C41B4391-5096-4932-B02A-64B5DDA2153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4" name="Graphic 3">
            <a:extLst>
              <a:ext uri="{FF2B5EF4-FFF2-40B4-BE49-F238E27FC236}">
                <a16:creationId xmlns:a16="http://schemas.microsoft.com/office/drawing/2014/main" id="{BEEADA79-6752-465D-9673-AD8934D06D8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9961" y="5534314"/>
            <a:ext cx="1473152" cy="707878"/>
          </a:xfrm>
          <a:prstGeom prst="rect">
            <a:avLst/>
          </a:prstGeom>
        </p:spPr>
      </p:pic>
      <p:sp>
        <p:nvSpPr>
          <p:cNvPr id="6" name="Title 18">
            <a:extLst>
              <a:ext uri="{FF2B5EF4-FFF2-40B4-BE49-F238E27FC236}">
                <a16:creationId xmlns:a16="http://schemas.microsoft.com/office/drawing/2014/main" id="{19CC5A2D-3CD2-4BAE-B709-99294EBBDCF5}"/>
              </a:ext>
            </a:extLst>
          </p:cNvPr>
          <p:cNvSpPr>
            <a:spLocks noGrp="1"/>
          </p:cNvSpPr>
          <p:nvPr>
            <p:ph type="title" hasCustomPrompt="1"/>
          </p:nvPr>
        </p:nvSpPr>
        <p:spPr>
          <a:xfrm>
            <a:off x="569962" y="1251553"/>
            <a:ext cx="7342460" cy="941796"/>
          </a:xfrm>
        </p:spPr>
        <p:txBody>
          <a:bodyPr wrap="square" anchor="t">
            <a:spAutoFit/>
          </a:bodyPr>
          <a:lstStyle>
            <a:lvl1pPr algn="l">
              <a:lnSpc>
                <a:spcPct val="75000"/>
              </a:lnSpc>
              <a:defRPr sz="8000" b="1" i="0" kern="6000" cap="all" spc="0" baseline="0">
                <a:solidFill>
                  <a:srgbClr val="1C1C1C"/>
                </a:solidFill>
                <a:latin typeface="+mj-lt"/>
                <a:cs typeface="SBS Sans Cond Bold" pitchFamily="2" charset="77"/>
              </a:defRPr>
            </a:lvl1pPr>
          </a:lstStyle>
          <a:p>
            <a:r>
              <a:rPr lang="en-AU"/>
              <a:t>TITLE HEADING</a:t>
            </a:r>
          </a:p>
        </p:txBody>
      </p:sp>
      <p:sp>
        <p:nvSpPr>
          <p:cNvPr id="7" name="Text Placeholder 20">
            <a:extLst>
              <a:ext uri="{FF2B5EF4-FFF2-40B4-BE49-F238E27FC236}">
                <a16:creationId xmlns:a16="http://schemas.microsoft.com/office/drawing/2014/main" id="{924ACE0F-52A9-460F-8235-A696B266C0DA}"/>
              </a:ext>
            </a:extLst>
          </p:cNvPr>
          <p:cNvSpPr>
            <a:spLocks noGrp="1"/>
          </p:cNvSpPr>
          <p:nvPr>
            <p:ph type="body" sz="quarter" idx="11" hasCustomPrompt="1"/>
          </p:nvPr>
        </p:nvSpPr>
        <p:spPr>
          <a:xfrm>
            <a:off x="569962" y="615808"/>
            <a:ext cx="7342460" cy="430887"/>
          </a:xfrm>
        </p:spPr>
        <p:txBody>
          <a:bodyPr wrap="square">
            <a:spAutoFit/>
          </a:bodyPr>
          <a:lstStyle>
            <a:lvl1pPr marL="0" indent="0" algn="l">
              <a:lnSpc>
                <a:spcPct val="100000"/>
              </a:lnSpc>
              <a:spcBef>
                <a:spcPts val="0"/>
              </a:spcBef>
              <a:spcAft>
                <a:spcPts val="600"/>
              </a:spcAft>
              <a:buNone/>
              <a:defRPr sz="2800" b="0" i="0" kern="2800" cap="none" spc="0" baseline="0">
                <a:solidFill>
                  <a:srgbClr val="1C1C1C"/>
                </a:solidFill>
                <a:latin typeface="+mn-lt"/>
                <a:ea typeface="SBS Sans" pitchFamily="2" charset="77"/>
                <a:cs typeface="SBS Sans" pitchFamily="2" charset="77"/>
              </a:defRPr>
            </a:lvl1pPr>
          </a:lstStyle>
          <a:p>
            <a:pPr lvl="0"/>
            <a:r>
              <a:rPr lang="en-AU" dirty="0"/>
              <a:t>Subheading</a:t>
            </a:r>
          </a:p>
        </p:txBody>
      </p:sp>
    </p:spTree>
    <p:extLst>
      <p:ext uri="{BB962C8B-B14F-4D97-AF65-F5344CB8AC3E}">
        <p14:creationId xmlns:p14="http://schemas.microsoft.com/office/powerpoint/2010/main" val="363088948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Divder -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B4AAF7-7708-4C45-B099-F473983B65B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56C5CE1-774F-486B-8B1E-DE5137ABD7ED}"/>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Graphic 3">
            <a:extLst>
              <a:ext uri="{FF2B5EF4-FFF2-40B4-BE49-F238E27FC236}">
                <a16:creationId xmlns:a16="http://schemas.microsoft.com/office/drawing/2014/main" id="{A6B6F37F-D9E1-47D9-8E90-BD77D8CE23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9961" y="5534314"/>
            <a:ext cx="1473152" cy="707878"/>
          </a:xfrm>
          <a:prstGeom prst="rect">
            <a:avLst/>
          </a:prstGeom>
        </p:spPr>
      </p:pic>
      <p:sp>
        <p:nvSpPr>
          <p:cNvPr id="6" name="Title 18">
            <a:extLst>
              <a:ext uri="{FF2B5EF4-FFF2-40B4-BE49-F238E27FC236}">
                <a16:creationId xmlns:a16="http://schemas.microsoft.com/office/drawing/2014/main" id="{6D3D81CF-51BB-4EFD-B360-1CEFC1762C56}"/>
              </a:ext>
            </a:extLst>
          </p:cNvPr>
          <p:cNvSpPr>
            <a:spLocks noGrp="1"/>
          </p:cNvSpPr>
          <p:nvPr>
            <p:ph type="title" hasCustomPrompt="1"/>
          </p:nvPr>
        </p:nvSpPr>
        <p:spPr>
          <a:xfrm>
            <a:off x="569962" y="1251553"/>
            <a:ext cx="7342460" cy="941796"/>
          </a:xfrm>
        </p:spPr>
        <p:txBody>
          <a:bodyPr wrap="square" anchor="t">
            <a:spAutoFit/>
          </a:bodyPr>
          <a:lstStyle>
            <a:lvl1pPr algn="l">
              <a:lnSpc>
                <a:spcPct val="75000"/>
              </a:lnSpc>
              <a:defRPr sz="8000" b="1" i="0" kern="6000" cap="all" spc="0" baseline="0">
                <a:solidFill>
                  <a:srgbClr val="1C1C1C"/>
                </a:solidFill>
                <a:latin typeface="+mj-lt"/>
                <a:cs typeface="SBS Sans Cond Bold" pitchFamily="50" charset="0"/>
              </a:defRPr>
            </a:lvl1pPr>
          </a:lstStyle>
          <a:p>
            <a:r>
              <a:rPr lang="en-AU"/>
              <a:t>TITLE HEADING</a:t>
            </a:r>
          </a:p>
        </p:txBody>
      </p:sp>
      <p:sp>
        <p:nvSpPr>
          <p:cNvPr id="7" name="Text Placeholder 20">
            <a:extLst>
              <a:ext uri="{FF2B5EF4-FFF2-40B4-BE49-F238E27FC236}">
                <a16:creationId xmlns:a16="http://schemas.microsoft.com/office/drawing/2014/main" id="{837DF28E-B29B-401C-9990-90EC56AB9B70}"/>
              </a:ext>
            </a:extLst>
          </p:cNvPr>
          <p:cNvSpPr>
            <a:spLocks noGrp="1"/>
          </p:cNvSpPr>
          <p:nvPr>
            <p:ph type="body" sz="quarter" idx="11" hasCustomPrompt="1"/>
          </p:nvPr>
        </p:nvSpPr>
        <p:spPr>
          <a:xfrm>
            <a:off x="569962" y="615808"/>
            <a:ext cx="7342460" cy="430887"/>
          </a:xfrm>
        </p:spPr>
        <p:txBody>
          <a:bodyPr wrap="square">
            <a:spAutoFit/>
          </a:bodyPr>
          <a:lstStyle>
            <a:lvl1pPr marL="0" indent="0" algn="l">
              <a:lnSpc>
                <a:spcPct val="100000"/>
              </a:lnSpc>
              <a:spcBef>
                <a:spcPts val="0"/>
              </a:spcBef>
              <a:spcAft>
                <a:spcPts val="600"/>
              </a:spcAft>
              <a:buNone/>
              <a:defRPr sz="2800" b="0" i="0" kern="2800" cap="none" spc="0" baseline="0">
                <a:solidFill>
                  <a:srgbClr val="1C1C1C"/>
                </a:solidFill>
                <a:latin typeface="+mn-lt"/>
                <a:ea typeface="SBS Sans" pitchFamily="2" charset="77"/>
                <a:cs typeface="SBS Sans" pitchFamily="2" charset="77"/>
              </a:defRPr>
            </a:lvl1pPr>
          </a:lstStyle>
          <a:p>
            <a:pPr lvl="0"/>
            <a:r>
              <a:rPr lang="en-AU" dirty="0"/>
              <a:t>Subheading</a:t>
            </a:r>
          </a:p>
        </p:txBody>
      </p:sp>
    </p:spTree>
    <p:extLst>
      <p:ext uri="{BB962C8B-B14F-4D97-AF65-F5344CB8AC3E}">
        <p14:creationId xmlns:p14="http://schemas.microsoft.com/office/powerpoint/2010/main" val="11742261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Section Divder -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C087FF-34AB-4810-A852-05E7820E805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A521EF7C-F5E0-459A-AF21-23BB19D7B33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itle 18">
            <a:extLst>
              <a:ext uri="{FF2B5EF4-FFF2-40B4-BE49-F238E27FC236}">
                <a16:creationId xmlns:a16="http://schemas.microsoft.com/office/drawing/2014/main" id="{954CA020-8C30-4EC0-AF66-9F87BDEB988C}"/>
              </a:ext>
            </a:extLst>
          </p:cNvPr>
          <p:cNvSpPr>
            <a:spLocks noGrp="1"/>
          </p:cNvSpPr>
          <p:nvPr>
            <p:ph type="title" hasCustomPrompt="1"/>
          </p:nvPr>
        </p:nvSpPr>
        <p:spPr>
          <a:xfrm>
            <a:off x="569962" y="1251553"/>
            <a:ext cx="7342460" cy="941796"/>
          </a:xfrm>
        </p:spPr>
        <p:txBody>
          <a:bodyPr wrap="square" anchor="t">
            <a:spAutoFit/>
          </a:bodyPr>
          <a:lstStyle>
            <a:lvl1pPr algn="l">
              <a:lnSpc>
                <a:spcPct val="75000"/>
              </a:lnSpc>
              <a:defRPr sz="8000" b="1" i="0" kern="6000" cap="all" spc="0" baseline="0">
                <a:solidFill>
                  <a:srgbClr val="FFFFFF"/>
                </a:solidFill>
                <a:latin typeface="+mj-lt"/>
                <a:cs typeface="SBS Sans Cond Bold" pitchFamily="50" charset="0"/>
              </a:defRPr>
            </a:lvl1pPr>
          </a:lstStyle>
          <a:p>
            <a:r>
              <a:rPr lang="en-AU" dirty="0"/>
              <a:t>TITLE HEADING</a:t>
            </a:r>
          </a:p>
        </p:txBody>
      </p:sp>
      <p:sp>
        <p:nvSpPr>
          <p:cNvPr id="7" name="Text Placeholder 20">
            <a:extLst>
              <a:ext uri="{FF2B5EF4-FFF2-40B4-BE49-F238E27FC236}">
                <a16:creationId xmlns:a16="http://schemas.microsoft.com/office/drawing/2014/main" id="{502B09D3-8A30-4A41-973E-0E3685DC1FE6}"/>
              </a:ext>
            </a:extLst>
          </p:cNvPr>
          <p:cNvSpPr>
            <a:spLocks noGrp="1"/>
          </p:cNvSpPr>
          <p:nvPr>
            <p:ph type="body" sz="quarter" idx="11" hasCustomPrompt="1"/>
          </p:nvPr>
        </p:nvSpPr>
        <p:spPr>
          <a:xfrm>
            <a:off x="569962" y="615808"/>
            <a:ext cx="7342460" cy="430887"/>
          </a:xfrm>
        </p:spPr>
        <p:txBody>
          <a:bodyPr wrap="square">
            <a:spAutoFit/>
          </a:bodyPr>
          <a:lstStyle>
            <a:lvl1pPr marL="0" indent="0" algn="l">
              <a:lnSpc>
                <a:spcPct val="100000"/>
              </a:lnSpc>
              <a:spcBef>
                <a:spcPts val="0"/>
              </a:spcBef>
              <a:spcAft>
                <a:spcPts val="600"/>
              </a:spcAft>
              <a:buNone/>
              <a:defRPr sz="2800" b="0" i="0" kern="2800" cap="none" spc="0" baseline="0">
                <a:solidFill>
                  <a:schemeClr val="accent1"/>
                </a:solidFill>
                <a:latin typeface="+mn-lt"/>
                <a:ea typeface="SBS Sans" pitchFamily="2" charset="77"/>
                <a:cs typeface="SBS Sans" pitchFamily="2" charset="77"/>
              </a:defRPr>
            </a:lvl1pPr>
          </a:lstStyle>
          <a:p>
            <a:pPr lvl="0"/>
            <a:r>
              <a:rPr lang="en-AU"/>
              <a:t>Subheading</a:t>
            </a:r>
          </a:p>
        </p:txBody>
      </p:sp>
      <p:pic>
        <p:nvPicPr>
          <p:cNvPr id="5" name="Graphic 4">
            <a:extLst>
              <a:ext uri="{FF2B5EF4-FFF2-40B4-BE49-F238E27FC236}">
                <a16:creationId xmlns:a16="http://schemas.microsoft.com/office/drawing/2014/main" id="{4117200B-C693-42DF-A1F4-B9143D82809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9961" y="5534314"/>
            <a:ext cx="1473152" cy="707878"/>
          </a:xfrm>
          <a:prstGeom prst="rect">
            <a:avLst/>
          </a:prstGeom>
        </p:spPr>
      </p:pic>
      <p:pic>
        <p:nvPicPr>
          <p:cNvPr id="3" name="Graphic 2">
            <a:extLst>
              <a:ext uri="{FF2B5EF4-FFF2-40B4-BE49-F238E27FC236}">
                <a16:creationId xmlns:a16="http://schemas.microsoft.com/office/drawing/2014/main" id="{43724C26-E969-1CA2-8F22-4271276FBE45}"/>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569961" y="5534314"/>
            <a:ext cx="1473152" cy="707878"/>
          </a:xfrm>
          <a:prstGeom prst="rect">
            <a:avLst/>
          </a:prstGeom>
        </p:spPr>
      </p:pic>
    </p:spTree>
    <p:extLst>
      <p:ext uri="{BB962C8B-B14F-4D97-AF65-F5344CB8AC3E}">
        <p14:creationId xmlns:p14="http://schemas.microsoft.com/office/powerpoint/2010/main" val="35137081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Section Divder - 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0D019C-E6D8-4866-98F5-1D91107CC50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A224D25E-F321-45FF-A091-253CC072AC8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itle 18">
            <a:extLst>
              <a:ext uri="{FF2B5EF4-FFF2-40B4-BE49-F238E27FC236}">
                <a16:creationId xmlns:a16="http://schemas.microsoft.com/office/drawing/2014/main" id="{E6674BA6-72D3-454D-936B-50F32FD46383}"/>
              </a:ext>
            </a:extLst>
          </p:cNvPr>
          <p:cNvSpPr>
            <a:spLocks noGrp="1"/>
          </p:cNvSpPr>
          <p:nvPr>
            <p:ph type="title" hasCustomPrompt="1"/>
          </p:nvPr>
        </p:nvSpPr>
        <p:spPr>
          <a:xfrm>
            <a:off x="569962" y="1251553"/>
            <a:ext cx="7342460" cy="941796"/>
          </a:xfrm>
        </p:spPr>
        <p:txBody>
          <a:bodyPr wrap="square" anchor="t">
            <a:spAutoFit/>
          </a:bodyPr>
          <a:lstStyle>
            <a:lvl1pPr algn="l">
              <a:lnSpc>
                <a:spcPct val="75000"/>
              </a:lnSpc>
              <a:defRPr sz="8000" b="1" i="0" kern="6000" cap="all" spc="0" baseline="0">
                <a:solidFill>
                  <a:srgbClr val="FFFFFF"/>
                </a:solidFill>
                <a:latin typeface="+mj-lt"/>
                <a:cs typeface="SBS Sans Cond Bold" pitchFamily="50" charset="0"/>
              </a:defRPr>
            </a:lvl1pPr>
          </a:lstStyle>
          <a:p>
            <a:r>
              <a:rPr lang="en-AU" dirty="0"/>
              <a:t>TITLE HEADING</a:t>
            </a:r>
          </a:p>
        </p:txBody>
      </p:sp>
      <p:sp>
        <p:nvSpPr>
          <p:cNvPr id="7" name="Text Placeholder 20">
            <a:extLst>
              <a:ext uri="{FF2B5EF4-FFF2-40B4-BE49-F238E27FC236}">
                <a16:creationId xmlns:a16="http://schemas.microsoft.com/office/drawing/2014/main" id="{8C81EB7B-8F5B-4D69-AC70-A7287DF87387}"/>
              </a:ext>
            </a:extLst>
          </p:cNvPr>
          <p:cNvSpPr>
            <a:spLocks noGrp="1"/>
          </p:cNvSpPr>
          <p:nvPr>
            <p:ph type="body" sz="quarter" idx="11" hasCustomPrompt="1"/>
          </p:nvPr>
        </p:nvSpPr>
        <p:spPr>
          <a:xfrm>
            <a:off x="569962" y="615808"/>
            <a:ext cx="7342460" cy="430887"/>
          </a:xfrm>
        </p:spPr>
        <p:txBody>
          <a:bodyPr wrap="square">
            <a:spAutoFit/>
          </a:bodyPr>
          <a:lstStyle>
            <a:lvl1pPr marL="0" indent="0" algn="l">
              <a:lnSpc>
                <a:spcPct val="100000"/>
              </a:lnSpc>
              <a:spcBef>
                <a:spcPts val="0"/>
              </a:spcBef>
              <a:spcAft>
                <a:spcPts val="600"/>
              </a:spcAft>
              <a:buNone/>
              <a:defRPr sz="2800" b="0" i="0" kern="2800" cap="none" spc="0" baseline="0">
                <a:solidFill>
                  <a:schemeClr val="accent1"/>
                </a:solidFill>
                <a:latin typeface="+mn-lt"/>
                <a:ea typeface="SBS Sans" pitchFamily="2" charset="77"/>
                <a:cs typeface="SBS Sans" pitchFamily="2" charset="77"/>
              </a:defRPr>
            </a:lvl1pPr>
          </a:lstStyle>
          <a:p>
            <a:pPr lvl="0"/>
            <a:r>
              <a:rPr lang="en-AU"/>
              <a:t>Subheading</a:t>
            </a:r>
          </a:p>
        </p:txBody>
      </p:sp>
      <p:pic>
        <p:nvPicPr>
          <p:cNvPr id="5" name="Graphic 4">
            <a:extLst>
              <a:ext uri="{FF2B5EF4-FFF2-40B4-BE49-F238E27FC236}">
                <a16:creationId xmlns:a16="http://schemas.microsoft.com/office/drawing/2014/main" id="{25FF75A4-DECD-45B5-A72E-3D1F867D18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9961" y="5534314"/>
            <a:ext cx="1473152" cy="707878"/>
          </a:xfrm>
          <a:prstGeom prst="rect">
            <a:avLst/>
          </a:prstGeom>
        </p:spPr>
      </p:pic>
    </p:spTree>
    <p:extLst>
      <p:ext uri="{BB962C8B-B14F-4D97-AF65-F5344CB8AC3E}">
        <p14:creationId xmlns:p14="http://schemas.microsoft.com/office/powerpoint/2010/main" val="33438601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Disclaimer">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6B88BD-28C7-47C4-A262-923ED80704B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AB208020-72EB-4ACC-8A25-3931017B0C1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itle 18">
            <a:extLst>
              <a:ext uri="{FF2B5EF4-FFF2-40B4-BE49-F238E27FC236}">
                <a16:creationId xmlns:a16="http://schemas.microsoft.com/office/drawing/2014/main" id="{30CBF34A-6B5D-47F8-8047-6014661B34A4}"/>
              </a:ext>
            </a:extLst>
          </p:cNvPr>
          <p:cNvSpPr>
            <a:spLocks noGrp="1"/>
          </p:cNvSpPr>
          <p:nvPr>
            <p:ph type="title" hasCustomPrompt="1"/>
          </p:nvPr>
        </p:nvSpPr>
        <p:spPr>
          <a:xfrm>
            <a:off x="900048" y="1251553"/>
            <a:ext cx="7342460" cy="329642"/>
          </a:xfrm>
        </p:spPr>
        <p:txBody>
          <a:bodyPr wrap="square" anchor="t">
            <a:spAutoFit/>
          </a:bodyPr>
          <a:lstStyle>
            <a:lvl1pPr algn="l">
              <a:lnSpc>
                <a:spcPct val="75000"/>
              </a:lnSpc>
              <a:defRPr sz="2800" b="1" i="0" kern="6000" cap="all" spc="0" baseline="0">
                <a:solidFill>
                  <a:schemeClr val="accent1"/>
                </a:solidFill>
                <a:latin typeface="+mj-lt"/>
                <a:cs typeface="SBS Sans Cond Bold" pitchFamily="50" charset="0"/>
              </a:defRPr>
            </a:lvl1pPr>
          </a:lstStyle>
          <a:p>
            <a:r>
              <a:rPr lang="en-AU"/>
              <a:t>DISCLAIMER</a:t>
            </a:r>
          </a:p>
        </p:txBody>
      </p:sp>
      <p:sp>
        <p:nvSpPr>
          <p:cNvPr id="13" name="Text Placeholder 12">
            <a:extLst>
              <a:ext uri="{FF2B5EF4-FFF2-40B4-BE49-F238E27FC236}">
                <a16:creationId xmlns:a16="http://schemas.microsoft.com/office/drawing/2014/main" id="{80322F72-E077-4205-83DF-7DD61A94F88E}"/>
              </a:ext>
            </a:extLst>
          </p:cNvPr>
          <p:cNvSpPr>
            <a:spLocks noGrp="1"/>
          </p:cNvSpPr>
          <p:nvPr>
            <p:ph type="body" sz="quarter" idx="21" hasCustomPrompt="1"/>
          </p:nvPr>
        </p:nvSpPr>
        <p:spPr>
          <a:xfrm>
            <a:off x="899999" y="1646417"/>
            <a:ext cx="9879618" cy="1970604"/>
          </a:xfrm>
        </p:spPr>
        <p:txBody>
          <a:bodyPr spcFirstLastPara="0" wrap="square">
            <a:spAutoFit/>
          </a:bodyPr>
          <a:lstStyle>
            <a:lvl1pPr>
              <a:lnSpc>
                <a:spcPct val="114000"/>
              </a:lnSpc>
              <a:spcBef>
                <a:spcPts val="2100"/>
              </a:spcBef>
              <a:defRPr sz="1400">
                <a:solidFill>
                  <a:srgbClr val="FFFFFF"/>
                </a:solidFill>
              </a:defRPr>
            </a:lvl1pPr>
          </a:lstStyle>
          <a:p>
            <a:pPr lvl="0"/>
            <a:r>
              <a:rPr lang="en-AU"/>
              <a:t>This presentation has been prepared for informational purposes only and is intended solely for the audience to whom it is presented. The information contained herein is based on sources believed to be reliable at the time of preparation; however, no representation or warranty is made as to its accuracy, completeness, or suitability for any particular purpose. Any opinions, forecasts, or forward-looking statements are subject to change without notice. </a:t>
            </a:r>
          </a:p>
          <a:p>
            <a:pPr lvl="0"/>
            <a:r>
              <a:rPr lang="en-AU"/>
              <a:t>This presentation does not constitute legal, financial, commercial, or professional advice, and recipients should undertake their own independent assessment before making any decisions based on its content. Unauthorized distribution, reproduction, or use of this presentation, in whole or in part, is prohibited without prior written consent.</a:t>
            </a:r>
          </a:p>
        </p:txBody>
      </p:sp>
      <p:sp>
        <p:nvSpPr>
          <p:cNvPr id="14" name="Graphic 64">
            <a:extLst>
              <a:ext uri="{FF2B5EF4-FFF2-40B4-BE49-F238E27FC236}">
                <a16:creationId xmlns:a16="http://schemas.microsoft.com/office/drawing/2014/main" id="{59F0B6F6-AF0F-4B0E-824B-9BCDD9DABD02}"/>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spTree>
    <p:extLst>
      <p:ext uri="{BB962C8B-B14F-4D97-AF65-F5344CB8AC3E}">
        <p14:creationId xmlns:p14="http://schemas.microsoft.com/office/powerpoint/2010/main" val="65474228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Acknowledgement of Country">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94E0AB-EB75-46B4-B211-4C745470F1F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4" name="Graphic 64">
            <a:extLst>
              <a:ext uri="{FF2B5EF4-FFF2-40B4-BE49-F238E27FC236}">
                <a16:creationId xmlns:a16="http://schemas.microsoft.com/office/drawing/2014/main" id="{899AC4C9-165D-4094-B5CC-24B6A8FC3605}"/>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grpSp>
        <p:nvGrpSpPr>
          <p:cNvPr id="15" name="Group 14">
            <a:extLst>
              <a:ext uri="{FF2B5EF4-FFF2-40B4-BE49-F238E27FC236}">
                <a16:creationId xmlns:a16="http://schemas.microsoft.com/office/drawing/2014/main" id="{D82EEFC2-144D-4350-A77F-3A0226D9BE6D}"/>
              </a:ext>
            </a:extLst>
          </p:cNvPr>
          <p:cNvGrpSpPr/>
          <p:nvPr/>
        </p:nvGrpSpPr>
        <p:grpSpPr>
          <a:xfrm>
            <a:off x="5332671" y="4308842"/>
            <a:ext cx="1526658" cy="453423"/>
            <a:chOff x="8505380" y="2429970"/>
            <a:chExt cx="1947471" cy="578405"/>
          </a:xfrm>
        </p:grpSpPr>
        <p:pic>
          <p:nvPicPr>
            <p:cNvPr id="9" name="Picture 2">
              <a:extLst>
                <a:ext uri="{FF2B5EF4-FFF2-40B4-BE49-F238E27FC236}">
                  <a16:creationId xmlns:a16="http://schemas.microsoft.com/office/drawing/2014/main" id="{7850C049-B23E-42B8-9155-CD97B7A5D5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5380" y="2429970"/>
              <a:ext cx="888056" cy="57840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F563B633-AACE-47A6-8976-7095C95A8A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616" r="11616"/>
            <a:stretch/>
          </p:blipFill>
          <p:spPr bwMode="auto">
            <a:xfrm>
              <a:off x="9564795" y="2429970"/>
              <a:ext cx="888056" cy="578405"/>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TextBox 23">
            <a:extLst>
              <a:ext uri="{FF2B5EF4-FFF2-40B4-BE49-F238E27FC236}">
                <a16:creationId xmlns:a16="http://schemas.microsoft.com/office/drawing/2014/main" id="{212A2428-DC55-4E06-8405-BC29F51F0FEE}"/>
              </a:ext>
            </a:extLst>
          </p:cNvPr>
          <p:cNvSpPr txBox="1"/>
          <p:nvPr/>
        </p:nvSpPr>
        <p:spPr>
          <a:xfrm>
            <a:off x="1558656" y="2677059"/>
            <a:ext cx="9074687" cy="1477328"/>
          </a:xfrm>
          <a:prstGeom prst="rect">
            <a:avLst/>
          </a:prstGeom>
          <a:noFill/>
        </p:spPr>
        <p:txBody>
          <a:bodyPr wrap="square" rtlCol="0">
            <a:spAutoFit/>
          </a:bodyPr>
          <a:lstStyle/>
          <a:p>
            <a:pPr lvl="0" algn="ctr">
              <a:spcBef>
                <a:spcPts val="1200"/>
              </a:spcBef>
            </a:pPr>
            <a:r>
              <a:rPr lang="en-AU" sz="2000" dirty="0">
                <a:solidFill>
                  <a:srgbClr val="FFFFFF"/>
                </a:solidFill>
              </a:rPr>
              <a:t>SBS acknowledges the Traditional Custodians of Country throughout Australia and their connections to land, sea and community.</a:t>
            </a:r>
          </a:p>
          <a:p>
            <a:pPr lvl="0" algn="ctr">
              <a:spcBef>
                <a:spcPts val="1200"/>
              </a:spcBef>
            </a:pPr>
            <a:r>
              <a:rPr lang="en-AU" sz="2000" dirty="0">
                <a:solidFill>
                  <a:srgbClr val="FFFFFF"/>
                </a:solidFill>
              </a:rPr>
              <a:t>We pay our respect to their Elders past and present and extend that respect to all Aboriginal and Torres Strait Islander peoples today.</a:t>
            </a:r>
          </a:p>
        </p:txBody>
      </p:sp>
      <p:sp>
        <p:nvSpPr>
          <p:cNvPr id="25" name="TextBox 24">
            <a:extLst>
              <a:ext uri="{FF2B5EF4-FFF2-40B4-BE49-F238E27FC236}">
                <a16:creationId xmlns:a16="http://schemas.microsoft.com/office/drawing/2014/main" id="{10A267FC-D218-41B4-B3E2-33E445DA2172}"/>
              </a:ext>
            </a:extLst>
          </p:cNvPr>
          <p:cNvSpPr txBox="1"/>
          <p:nvPr/>
        </p:nvSpPr>
        <p:spPr>
          <a:xfrm>
            <a:off x="1851024" y="2165689"/>
            <a:ext cx="8489950" cy="430887"/>
          </a:xfrm>
          <a:prstGeom prst="rect">
            <a:avLst/>
          </a:prstGeom>
          <a:noFill/>
        </p:spPr>
        <p:txBody>
          <a:bodyPr wrap="square" tIns="0" bIns="0" rtlCol="0">
            <a:spAutoFit/>
          </a:bodyPr>
          <a:lstStyle/>
          <a:p>
            <a:pPr algn="ctr"/>
            <a:r>
              <a:rPr lang="en-AU" sz="2800">
                <a:solidFill>
                  <a:schemeClr val="accent1"/>
                </a:solidFill>
                <a:latin typeface="+mj-lt"/>
              </a:rPr>
              <a:t>ACKNOWLEDGEMENT OF COUNTRY</a:t>
            </a:r>
            <a:endParaRPr lang="en-AU" sz="2800" err="1">
              <a:solidFill>
                <a:schemeClr val="accent1"/>
              </a:solidFill>
              <a:latin typeface="+mj-lt"/>
            </a:endParaRPr>
          </a:p>
        </p:txBody>
      </p:sp>
      <p:pic>
        <p:nvPicPr>
          <p:cNvPr id="2" name="Picture 1">
            <a:extLst>
              <a:ext uri="{FF2B5EF4-FFF2-40B4-BE49-F238E27FC236}">
                <a16:creationId xmlns:a16="http://schemas.microsoft.com/office/drawing/2014/main" id="{13074AD2-FC11-81E9-2A13-1CBEDCB9614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Graphic 64">
            <a:extLst>
              <a:ext uri="{FF2B5EF4-FFF2-40B4-BE49-F238E27FC236}">
                <a16:creationId xmlns:a16="http://schemas.microsoft.com/office/drawing/2014/main" id="{0504BC14-3783-B055-8B92-8A4CA1EAD14B}"/>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grpSp>
        <p:nvGrpSpPr>
          <p:cNvPr id="5" name="Group 4">
            <a:extLst>
              <a:ext uri="{FF2B5EF4-FFF2-40B4-BE49-F238E27FC236}">
                <a16:creationId xmlns:a16="http://schemas.microsoft.com/office/drawing/2014/main" id="{2BA2AF43-CB1B-2C53-BC8A-AE3E0D523DAD}"/>
              </a:ext>
            </a:extLst>
          </p:cNvPr>
          <p:cNvGrpSpPr/>
          <p:nvPr userDrawn="1"/>
        </p:nvGrpSpPr>
        <p:grpSpPr>
          <a:xfrm>
            <a:off x="5332671" y="4308842"/>
            <a:ext cx="1526658" cy="453423"/>
            <a:chOff x="8505380" y="2429970"/>
            <a:chExt cx="1947471" cy="578405"/>
          </a:xfrm>
        </p:grpSpPr>
        <p:pic>
          <p:nvPicPr>
            <p:cNvPr id="6" name="Picture 2">
              <a:extLst>
                <a:ext uri="{FF2B5EF4-FFF2-40B4-BE49-F238E27FC236}">
                  <a16:creationId xmlns:a16="http://schemas.microsoft.com/office/drawing/2014/main" id="{7174239A-A2A9-1DE1-FFB6-B8247136EAC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05380" y="2429970"/>
              <a:ext cx="888056" cy="5784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35B7282C-DAC1-4CD4-BA1D-F177645CC221}"/>
                </a:ext>
              </a:extLst>
            </p:cNvPr>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11616" r="11616"/>
            <a:stretch/>
          </p:blipFill>
          <p:spPr bwMode="auto">
            <a:xfrm>
              <a:off x="9564795" y="2429970"/>
              <a:ext cx="888056" cy="578405"/>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7">
            <a:extLst>
              <a:ext uri="{FF2B5EF4-FFF2-40B4-BE49-F238E27FC236}">
                <a16:creationId xmlns:a16="http://schemas.microsoft.com/office/drawing/2014/main" id="{D8F89D03-8383-AE85-08CF-95613C89A446}"/>
              </a:ext>
            </a:extLst>
          </p:cNvPr>
          <p:cNvSpPr txBox="1"/>
          <p:nvPr userDrawn="1"/>
        </p:nvSpPr>
        <p:spPr>
          <a:xfrm>
            <a:off x="1558656" y="2677059"/>
            <a:ext cx="9074687" cy="1477328"/>
          </a:xfrm>
          <a:prstGeom prst="rect">
            <a:avLst/>
          </a:prstGeom>
          <a:noFill/>
        </p:spPr>
        <p:txBody>
          <a:bodyPr wrap="square" rtlCol="0">
            <a:spAutoFit/>
          </a:bodyPr>
          <a:lstStyle/>
          <a:p>
            <a:pPr lvl="0" algn="ctr">
              <a:spcBef>
                <a:spcPts val="1200"/>
              </a:spcBef>
            </a:pPr>
            <a:r>
              <a:rPr lang="en-AU" sz="2000" dirty="0">
                <a:solidFill>
                  <a:srgbClr val="FFFFFF"/>
                </a:solidFill>
              </a:rPr>
              <a:t>SBS acknowledges the Traditional Custodians of Country throughout Australia and their connections to land, sea and community.</a:t>
            </a:r>
          </a:p>
          <a:p>
            <a:pPr lvl="0" algn="ctr">
              <a:spcBef>
                <a:spcPts val="1200"/>
              </a:spcBef>
            </a:pPr>
            <a:r>
              <a:rPr lang="en-AU" sz="2000" dirty="0">
                <a:solidFill>
                  <a:srgbClr val="FFFFFF"/>
                </a:solidFill>
              </a:rPr>
              <a:t>We pay our respect to their Elders past and present and extend that respect to all Aboriginal and Torres Strait Islander peoples today.</a:t>
            </a:r>
          </a:p>
        </p:txBody>
      </p:sp>
      <p:sp>
        <p:nvSpPr>
          <p:cNvPr id="10" name="TextBox 9">
            <a:extLst>
              <a:ext uri="{FF2B5EF4-FFF2-40B4-BE49-F238E27FC236}">
                <a16:creationId xmlns:a16="http://schemas.microsoft.com/office/drawing/2014/main" id="{4716D9AE-D3F6-F07A-01FF-7F14663E1CA5}"/>
              </a:ext>
            </a:extLst>
          </p:cNvPr>
          <p:cNvSpPr txBox="1"/>
          <p:nvPr userDrawn="1"/>
        </p:nvSpPr>
        <p:spPr>
          <a:xfrm>
            <a:off x="1851024" y="2165689"/>
            <a:ext cx="8489950" cy="430887"/>
          </a:xfrm>
          <a:prstGeom prst="rect">
            <a:avLst/>
          </a:prstGeom>
          <a:noFill/>
        </p:spPr>
        <p:txBody>
          <a:bodyPr wrap="square" tIns="0" bIns="0" rtlCol="0">
            <a:spAutoFit/>
          </a:bodyPr>
          <a:lstStyle/>
          <a:p>
            <a:pPr algn="ctr"/>
            <a:r>
              <a:rPr lang="en-AU" sz="2800">
                <a:solidFill>
                  <a:schemeClr val="accent1"/>
                </a:solidFill>
                <a:latin typeface="+mj-lt"/>
              </a:rPr>
              <a:t>ACKNOWLEDGEMENT OF COUNTRY</a:t>
            </a:r>
            <a:endParaRPr lang="en-AU" sz="2800" err="1">
              <a:solidFill>
                <a:schemeClr val="accent1"/>
              </a:solidFill>
              <a:latin typeface="+mj-lt"/>
            </a:endParaRPr>
          </a:p>
        </p:txBody>
      </p:sp>
    </p:spTree>
    <p:extLst>
      <p:ext uri="{BB962C8B-B14F-4D97-AF65-F5344CB8AC3E}">
        <p14:creationId xmlns:p14="http://schemas.microsoft.com/office/powerpoint/2010/main" val="159634496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Agenda - Blank">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582486-8A19-4CC0-AB65-C76EBAA3E4F5}"/>
              </a:ext>
            </a:extLst>
          </p:cNvPr>
          <p:cNvSpPr/>
          <p:nvPr/>
        </p:nvSpPr>
        <p:spPr>
          <a:xfrm>
            <a:off x="1" y="0"/>
            <a:ext cx="207727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5" name="Rectangle 4">
            <a:extLst>
              <a:ext uri="{FF2B5EF4-FFF2-40B4-BE49-F238E27FC236}">
                <a16:creationId xmlns:a16="http://schemas.microsoft.com/office/drawing/2014/main" id="{F891FB1E-07A1-470C-AE58-8FB92CBB22C3}"/>
              </a:ext>
            </a:extLst>
          </p:cNvPr>
          <p:cNvSpPr>
            <a:spLocks/>
          </p:cNvSpPr>
          <p:nvPr/>
        </p:nvSpPr>
        <p:spPr>
          <a:xfrm>
            <a:off x="0" y="0"/>
            <a:ext cx="2464903"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Graphic 64">
            <a:extLst>
              <a:ext uri="{FF2B5EF4-FFF2-40B4-BE49-F238E27FC236}">
                <a16:creationId xmlns:a16="http://schemas.microsoft.com/office/drawing/2014/main" id="{F39C89BF-7656-495F-A9A7-DEB3F241D9F8}"/>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sp>
        <p:nvSpPr>
          <p:cNvPr id="9" name="Text Placeholder 12">
            <a:extLst>
              <a:ext uri="{FF2B5EF4-FFF2-40B4-BE49-F238E27FC236}">
                <a16:creationId xmlns:a16="http://schemas.microsoft.com/office/drawing/2014/main" id="{659047A1-4AB6-40E9-9279-25BF7B8483DB}"/>
              </a:ext>
            </a:extLst>
          </p:cNvPr>
          <p:cNvSpPr>
            <a:spLocks noGrp="1"/>
          </p:cNvSpPr>
          <p:nvPr>
            <p:ph type="body" sz="quarter" idx="11" hasCustomPrompt="1"/>
          </p:nvPr>
        </p:nvSpPr>
        <p:spPr>
          <a:xfrm>
            <a:off x="701135" y="1263876"/>
            <a:ext cx="3474529" cy="615553"/>
          </a:xfrm>
        </p:spPr>
        <p:txBody>
          <a:bodyPr wrap="square">
            <a:spAutoFit/>
          </a:bodyPr>
          <a:lstStyle>
            <a:lvl1pPr marL="15875" indent="-15875">
              <a:lnSpc>
                <a:spcPct val="100000"/>
              </a:lnSpc>
              <a:buNone/>
              <a:tabLst/>
              <a:defRPr sz="2000" b="0" i="0">
                <a:solidFill>
                  <a:srgbClr val="FFFFFF"/>
                </a:solidFill>
                <a:latin typeface="SBS Sans Medium" pitchFamily="2" charset="77"/>
                <a:cs typeface="SBS Sans Medium" pitchFamily="2" charset="77"/>
              </a:defRPr>
            </a:lvl1pPr>
          </a:lstStyle>
          <a:p>
            <a:pPr lvl="0"/>
            <a:r>
              <a:rPr lang="en-AU" dirty="0"/>
              <a:t>Some context setting about the presentation</a:t>
            </a:r>
          </a:p>
        </p:txBody>
      </p:sp>
      <p:sp>
        <p:nvSpPr>
          <p:cNvPr id="22" name="Title Placeholder 1">
            <a:extLst>
              <a:ext uri="{FF2B5EF4-FFF2-40B4-BE49-F238E27FC236}">
                <a16:creationId xmlns:a16="http://schemas.microsoft.com/office/drawing/2014/main" id="{295F92DE-2AE5-4D65-BF92-9FC793FBB8B9}"/>
              </a:ext>
            </a:extLst>
          </p:cNvPr>
          <p:cNvSpPr>
            <a:spLocks noGrp="1"/>
          </p:cNvSpPr>
          <p:nvPr>
            <p:ph type="title" hasCustomPrompt="1"/>
          </p:nvPr>
        </p:nvSpPr>
        <p:spPr>
          <a:xfrm>
            <a:off x="701135" y="310617"/>
            <a:ext cx="3474529" cy="430887"/>
          </a:xfrm>
          <a:prstGeom prst="rect">
            <a:avLst/>
          </a:prstGeom>
        </p:spPr>
        <p:txBody>
          <a:bodyPr vert="horz" wrap="square" lIns="0" tIns="0" rIns="0" bIns="0" rtlCol="0" anchor="t" anchorCtr="0">
            <a:spAutoFit/>
          </a:bodyPr>
          <a:lstStyle>
            <a:lvl1pPr>
              <a:defRPr>
                <a:solidFill>
                  <a:schemeClr val="accent1"/>
                </a:solidFill>
                <a:latin typeface="+mj-lt"/>
              </a:defRPr>
            </a:lvl1pPr>
          </a:lstStyle>
          <a:p>
            <a:r>
              <a:rPr lang="en-AU" noProof="0"/>
              <a:t>AGENDA</a:t>
            </a:r>
          </a:p>
        </p:txBody>
      </p:sp>
      <p:sp>
        <p:nvSpPr>
          <p:cNvPr id="48" name="Text Placeholder 47">
            <a:extLst>
              <a:ext uri="{FF2B5EF4-FFF2-40B4-BE49-F238E27FC236}">
                <a16:creationId xmlns:a16="http://schemas.microsoft.com/office/drawing/2014/main" id="{82E6364C-BE65-4B41-BC41-896829156BB2}"/>
              </a:ext>
            </a:extLst>
          </p:cNvPr>
          <p:cNvSpPr>
            <a:spLocks noGrp="1"/>
          </p:cNvSpPr>
          <p:nvPr>
            <p:ph type="body" sz="quarter" idx="12" hasCustomPrompt="1"/>
          </p:nvPr>
        </p:nvSpPr>
        <p:spPr>
          <a:xfrm>
            <a:off x="701135" y="2029079"/>
            <a:ext cx="3474528" cy="1687512"/>
          </a:xfrm>
        </p:spPr>
        <p:txBody>
          <a:bodyPr/>
          <a:lstStyle>
            <a:lvl1pPr marL="14288" indent="-14288">
              <a:lnSpc>
                <a:spcPct val="100000"/>
              </a:lnSpc>
              <a:spcBef>
                <a:spcPts val="0"/>
              </a:spcBef>
              <a:spcAft>
                <a:spcPts val="600"/>
              </a:spcAft>
              <a:buNone/>
              <a:tabLst/>
              <a:defRPr sz="1400">
                <a:solidFill>
                  <a:srgbClr val="FFFFFF"/>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a:t>More detailed description about the section that goes across a couple of clines</a:t>
            </a:r>
          </a:p>
        </p:txBody>
      </p:sp>
      <p:sp>
        <p:nvSpPr>
          <p:cNvPr id="3" name="Graphic 64">
            <a:extLst>
              <a:ext uri="{FF2B5EF4-FFF2-40B4-BE49-F238E27FC236}">
                <a16:creationId xmlns:a16="http://schemas.microsoft.com/office/drawing/2014/main" id="{30898179-6A27-1A31-A2B8-FBA578F0C40D}"/>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spTree>
    <p:extLst>
      <p:ext uri="{BB962C8B-B14F-4D97-AF65-F5344CB8AC3E}">
        <p14:creationId xmlns:p14="http://schemas.microsoft.com/office/powerpoint/2010/main" val="362072307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Agenda - With Image">
    <p:bg>
      <p:bgPr>
        <a:solidFill>
          <a:schemeClr val="accent1"/>
        </a:solidFill>
        <a:effectLst/>
      </p:bgPr>
    </p:bg>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71EBB076-BEFA-DA58-01A8-F7DCACE1C6E7}"/>
              </a:ext>
            </a:extLst>
          </p:cNvPr>
          <p:cNvSpPr>
            <a:spLocks noGrp="1"/>
          </p:cNvSpPr>
          <p:nvPr>
            <p:ph type="pic" sz="quarter" idx="81"/>
          </p:nvPr>
        </p:nvSpPr>
        <p:spPr>
          <a:xfrm>
            <a:off x="0" y="0"/>
            <a:ext cx="6098400" cy="6858000"/>
          </a:xfrm>
          <a:solidFill>
            <a:srgbClr val="2D2D2D"/>
          </a:solidFill>
        </p:spPr>
        <p:txBody>
          <a:bodyPr/>
          <a:lstStyle/>
          <a:p>
            <a:r>
              <a:rPr lang="en-GB"/>
              <a:t>Click icon to add picture</a:t>
            </a:r>
            <a:endParaRPr lang="en-US"/>
          </a:p>
        </p:txBody>
      </p:sp>
      <p:sp>
        <p:nvSpPr>
          <p:cNvPr id="3" name="Rounded Rectangle 2">
            <a:extLst>
              <a:ext uri="{FF2B5EF4-FFF2-40B4-BE49-F238E27FC236}">
                <a16:creationId xmlns:a16="http://schemas.microsoft.com/office/drawing/2014/main" id="{297FA59F-C640-4657-8078-0D34BA4FF12C}"/>
              </a:ext>
            </a:extLst>
          </p:cNvPr>
          <p:cNvSpPr/>
          <p:nvPr/>
        </p:nvSpPr>
        <p:spPr>
          <a:xfrm>
            <a:off x="12510579" y="0"/>
            <a:ext cx="1982168" cy="3023331"/>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400" b="1" i="0" spc="-20" baseline="0">
                <a:solidFill>
                  <a:schemeClr val="tx1"/>
                </a:solidFill>
                <a:latin typeface="SBS Sans Cond Bold" pitchFamily="50" charset="0"/>
                <a:cs typeface="SBS Sans Cond Bold" pitchFamily="50" charset="0"/>
              </a:rPr>
              <a:t>Note</a:t>
            </a:r>
            <a:endParaRPr lang="en-AU" sz="1400" spc="-20" baseline="0">
              <a:solidFill>
                <a:schemeClr val="tx1"/>
              </a:solidFill>
              <a:latin typeface="SBS Sans Cond Bold" pitchFamily="50" charset="0"/>
              <a:cs typeface="SBS Sans Cond Bold"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solidFill>
                  <a:schemeClr val="tx1"/>
                </a:solidFill>
                <a:latin typeface="SBS Sans Cond Bold" pitchFamily="50" charset="0"/>
                <a:cs typeface="SBS Sans Cond Bold" pitchFamily="50" charset="0"/>
              </a:rPr>
              <a:t>Delete any agenda lines you don’t need. If text has already been typed into a placeholder, delete that text first, then delete the placeholder itself to remove the line completely.</a:t>
            </a:r>
            <a:endParaRPr lang="en-AU" sz="1400" spc="-20" baseline="0">
              <a:solidFill>
                <a:schemeClr val="tx1"/>
              </a:solidFill>
              <a:latin typeface="SBS Sans Cond Bold" pitchFamily="50" charset="0"/>
              <a:cs typeface="SBS Sans Cond Bold" pitchFamily="50" charset="0"/>
            </a:endParaRPr>
          </a:p>
        </p:txBody>
      </p:sp>
      <p:sp>
        <p:nvSpPr>
          <p:cNvPr id="2" name="Rounded Rectangle 2">
            <a:extLst>
              <a:ext uri="{FF2B5EF4-FFF2-40B4-BE49-F238E27FC236}">
                <a16:creationId xmlns:a16="http://schemas.microsoft.com/office/drawing/2014/main" id="{96938C31-8C6B-4AE6-9F57-0AE03328ECCB}"/>
              </a:ext>
            </a:extLst>
          </p:cNvPr>
          <p:cNvSpPr/>
          <p:nvPr/>
        </p:nvSpPr>
        <p:spPr>
          <a:xfrm>
            <a:off x="12510579" y="0"/>
            <a:ext cx="1982168" cy="3023331"/>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400" b="1" i="0" spc="-20" baseline="0">
                <a:solidFill>
                  <a:schemeClr val="tx1"/>
                </a:solidFill>
                <a:latin typeface="SBS Sans Cond Bold" pitchFamily="50" charset="0"/>
                <a:cs typeface="SBS Sans Cond Bold" pitchFamily="50" charset="0"/>
              </a:rPr>
              <a:t>Note</a:t>
            </a:r>
            <a:endParaRPr lang="en-AU" sz="1400" spc="-20" baseline="0">
              <a:solidFill>
                <a:schemeClr val="tx1"/>
              </a:solidFill>
              <a:latin typeface="SBS Sans Cond Bold" pitchFamily="50" charset="0"/>
              <a:cs typeface="SBS Sans Cond Bold"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solidFill>
                  <a:schemeClr val="tx1"/>
                </a:solidFill>
                <a:latin typeface="SBS Sans Cond Bold" pitchFamily="50" charset="0"/>
                <a:cs typeface="SBS Sans Cond Bold" pitchFamily="50" charset="0"/>
              </a:rPr>
              <a:t>Delete any agenda lines you don’t need. If text has already been typed into a placeholder, delete that text first, then delete the placeholder itself to remove the line completely.</a:t>
            </a:r>
            <a:endParaRPr lang="en-AU" sz="1400" spc="-20" baseline="0">
              <a:solidFill>
                <a:schemeClr val="tx1"/>
              </a:solidFill>
              <a:latin typeface="SBS Sans Cond Bold" pitchFamily="50" charset="0"/>
              <a:cs typeface="SBS Sans Cond Bold" pitchFamily="50" charset="0"/>
            </a:endParaRPr>
          </a:p>
        </p:txBody>
      </p:sp>
      <p:sp>
        <p:nvSpPr>
          <p:cNvPr id="4" name="Rounded Rectangle 2">
            <a:extLst>
              <a:ext uri="{FF2B5EF4-FFF2-40B4-BE49-F238E27FC236}">
                <a16:creationId xmlns:a16="http://schemas.microsoft.com/office/drawing/2014/main" id="{CCC3F9F8-9D73-4BD4-8CA3-7A38F0D854FC}"/>
              </a:ext>
            </a:extLst>
          </p:cNvPr>
          <p:cNvSpPr/>
          <p:nvPr/>
        </p:nvSpPr>
        <p:spPr>
          <a:xfrm>
            <a:off x="12510579" y="0"/>
            <a:ext cx="1982168" cy="3023331"/>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400" b="1" i="0" spc="-20" baseline="0">
                <a:solidFill>
                  <a:schemeClr val="tx1"/>
                </a:solidFill>
                <a:latin typeface="+mn-lt"/>
                <a:cs typeface="SBS Sans Cond Bold" pitchFamily="50" charset="0"/>
              </a:rPr>
              <a:t>Note</a:t>
            </a:r>
            <a:endParaRPr lang="en-AU" sz="1400" spc="-20" baseline="0">
              <a:solidFill>
                <a:schemeClr val="tx1"/>
              </a:solidFill>
              <a:latin typeface="+mn-lt"/>
              <a:cs typeface="SBS Sans Cond Bold"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solidFill>
                  <a:schemeClr val="tx1"/>
                </a:solidFill>
                <a:latin typeface="+mn-lt"/>
                <a:cs typeface="SBS Sans Cond Bold" pitchFamily="50" charset="0"/>
              </a:rPr>
              <a:t>Delete any agenda lines you don’t need. If text has already been typed into a placeholder, delete that text first, then delete the placeholder itself to remove the line completely.</a:t>
            </a:r>
            <a:endParaRPr lang="en-AU" sz="1400" spc="-20" baseline="0">
              <a:solidFill>
                <a:schemeClr val="tx1"/>
              </a:solidFill>
              <a:latin typeface="+mn-lt"/>
              <a:cs typeface="SBS Sans Cond Bold" pitchFamily="50" charset="0"/>
            </a:endParaRPr>
          </a:p>
        </p:txBody>
      </p:sp>
      <p:sp>
        <p:nvSpPr>
          <p:cNvPr id="6" name="Rounded Rectangle 5">
            <a:extLst>
              <a:ext uri="{FF2B5EF4-FFF2-40B4-BE49-F238E27FC236}">
                <a16:creationId xmlns:a16="http://schemas.microsoft.com/office/drawing/2014/main" id="{3438611B-110E-4737-99A6-B742D09809A7}"/>
              </a:ext>
            </a:extLst>
          </p:cNvPr>
          <p:cNvSpPr/>
          <p:nvPr/>
        </p:nvSpPr>
        <p:spPr>
          <a:xfrm>
            <a:off x="-1" y="-1200564"/>
            <a:ext cx="5222930" cy="96808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9" name="Rounded Rectangle 8">
            <a:extLst>
              <a:ext uri="{FF2B5EF4-FFF2-40B4-BE49-F238E27FC236}">
                <a16:creationId xmlns:a16="http://schemas.microsoft.com/office/drawing/2014/main" id="{BFD0FE6F-5BDD-4E06-8ACE-02804FB30012}"/>
              </a:ext>
            </a:extLst>
          </p:cNvPr>
          <p:cNvSpPr/>
          <p:nvPr/>
        </p:nvSpPr>
        <p:spPr>
          <a:xfrm>
            <a:off x="-2571521"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0" name="Rounded Rectangle 9">
            <a:extLst>
              <a:ext uri="{FF2B5EF4-FFF2-40B4-BE49-F238E27FC236}">
                <a16:creationId xmlns:a16="http://schemas.microsoft.com/office/drawing/2014/main" id="{F510AAA7-6B96-43F1-B6FB-DFB7F784665A}"/>
              </a:ext>
            </a:extLst>
          </p:cNvPr>
          <p:cNvSpPr/>
          <p:nvPr/>
        </p:nvSpPr>
        <p:spPr>
          <a:xfrm>
            <a:off x="-2571521"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7" name="Rounded Rectangle 2">
            <a:extLst>
              <a:ext uri="{FF2B5EF4-FFF2-40B4-BE49-F238E27FC236}">
                <a16:creationId xmlns:a16="http://schemas.microsoft.com/office/drawing/2014/main" id="{8898352D-A1B3-47A3-A116-FDCE3DACC199}"/>
              </a:ext>
            </a:extLst>
          </p:cNvPr>
          <p:cNvSpPr/>
          <p:nvPr/>
        </p:nvSpPr>
        <p:spPr>
          <a:xfrm>
            <a:off x="12510579" y="0"/>
            <a:ext cx="1982168" cy="3023331"/>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400" b="1" i="0" spc="-20" baseline="0">
                <a:solidFill>
                  <a:schemeClr val="tx1"/>
                </a:solidFill>
                <a:latin typeface="+mn-lt"/>
                <a:cs typeface="SBS Sans Cond Bold" pitchFamily="50" charset="0"/>
              </a:rPr>
              <a:t>Note</a:t>
            </a:r>
            <a:endParaRPr lang="en-AU" sz="1400" spc="-20" baseline="0">
              <a:solidFill>
                <a:schemeClr val="tx1"/>
              </a:solidFill>
              <a:latin typeface="+mn-lt"/>
              <a:cs typeface="SBS Sans Cond Bold"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solidFill>
                  <a:schemeClr val="tx1"/>
                </a:solidFill>
                <a:latin typeface="+mn-lt"/>
                <a:cs typeface="SBS Sans Cond Bold" pitchFamily="50" charset="0"/>
              </a:rPr>
              <a:t>Delete any agenda lines you don’t need. If text has already been typed into a placeholder, delete that text first, then delete the placeholder itself to remove the line completely.</a:t>
            </a:r>
            <a:endParaRPr lang="en-AU" sz="1400" spc="-20" baseline="0">
              <a:solidFill>
                <a:schemeClr val="tx1"/>
              </a:solidFill>
              <a:latin typeface="+mn-lt"/>
              <a:cs typeface="SBS Sans Cond Bold" pitchFamily="50" charset="0"/>
            </a:endParaRPr>
          </a:p>
        </p:txBody>
      </p:sp>
      <p:sp>
        <p:nvSpPr>
          <p:cNvPr id="8" name="Rounded Rectangle 5">
            <a:extLst>
              <a:ext uri="{FF2B5EF4-FFF2-40B4-BE49-F238E27FC236}">
                <a16:creationId xmlns:a16="http://schemas.microsoft.com/office/drawing/2014/main" id="{2B0605E9-04E0-47E3-B14F-17E733D27B69}"/>
              </a:ext>
            </a:extLst>
          </p:cNvPr>
          <p:cNvSpPr/>
          <p:nvPr/>
        </p:nvSpPr>
        <p:spPr>
          <a:xfrm>
            <a:off x="-1" y="-1200564"/>
            <a:ext cx="5222930" cy="96808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13" name="Rounded Rectangle 8">
            <a:extLst>
              <a:ext uri="{FF2B5EF4-FFF2-40B4-BE49-F238E27FC236}">
                <a16:creationId xmlns:a16="http://schemas.microsoft.com/office/drawing/2014/main" id="{9664ACF1-32B0-49F6-8197-1F223AEF6C6F}"/>
              </a:ext>
            </a:extLst>
          </p:cNvPr>
          <p:cNvSpPr/>
          <p:nvPr/>
        </p:nvSpPr>
        <p:spPr>
          <a:xfrm>
            <a:off x="-2571521"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5" name="Rounded Rectangle 9">
            <a:extLst>
              <a:ext uri="{FF2B5EF4-FFF2-40B4-BE49-F238E27FC236}">
                <a16:creationId xmlns:a16="http://schemas.microsoft.com/office/drawing/2014/main" id="{95102626-D452-4610-87C2-4E982AD9520B}"/>
              </a:ext>
            </a:extLst>
          </p:cNvPr>
          <p:cNvSpPr/>
          <p:nvPr/>
        </p:nvSpPr>
        <p:spPr>
          <a:xfrm>
            <a:off x="-2571521"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11" name="Picture 10">
            <a:extLst>
              <a:ext uri="{FF2B5EF4-FFF2-40B4-BE49-F238E27FC236}">
                <a16:creationId xmlns:a16="http://schemas.microsoft.com/office/drawing/2014/main" id="{93EC33BB-4DDE-4827-AC55-FF3F60B319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503" y="2969862"/>
            <a:ext cx="2476500" cy="2806700"/>
          </a:xfrm>
          <a:prstGeom prst="rect">
            <a:avLst/>
          </a:prstGeom>
          <a:ln>
            <a:solidFill>
              <a:schemeClr val="tx1"/>
            </a:solidFill>
          </a:ln>
        </p:spPr>
      </p:pic>
      <p:pic>
        <p:nvPicPr>
          <p:cNvPr id="12" name="Picture 11">
            <a:extLst>
              <a:ext uri="{FF2B5EF4-FFF2-40B4-BE49-F238E27FC236}">
                <a16:creationId xmlns:a16="http://schemas.microsoft.com/office/drawing/2014/main" id="{DAD0556E-7005-40BD-B348-B539C4DBEF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9176" y="0"/>
            <a:ext cx="2400624" cy="2806700"/>
          </a:xfrm>
          <a:prstGeom prst="rect">
            <a:avLst/>
          </a:prstGeom>
          <a:ln>
            <a:solidFill>
              <a:schemeClr val="tx1"/>
            </a:solidFill>
          </a:ln>
        </p:spPr>
      </p:pic>
      <p:pic>
        <p:nvPicPr>
          <p:cNvPr id="16" name="Picture 15">
            <a:extLst>
              <a:ext uri="{FF2B5EF4-FFF2-40B4-BE49-F238E27FC236}">
                <a16:creationId xmlns:a16="http://schemas.microsoft.com/office/drawing/2014/main" id="{1A69A69A-C0D2-4529-A3FE-DAC7482F1E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503" y="2969862"/>
            <a:ext cx="2476500" cy="2806700"/>
          </a:xfrm>
          <a:prstGeom prst="rect">
            <a:avLst/>
          </a:prstGeom>
          <a:ln>
            <a:solidFill>
              <a:schemeClr val="tx1"/>
            </a:solidFill>
          </a:ln>
        </p:spPr>
      </p:pic>
      <p:pic>
        <p:nvPicPr>
          <p:cNvPr id="17" name="Picture 16">
            <a:extLst>
              <a:ext uri="{FF2B5EF4-FFF2-40B4-BE49-F238E27FC236}">
                <a16:creationId xmlns:a16="http://schemas.microsoft.com/office/drawing/2014/main" id="{5CF3C1C4-D4E2-4F8E-9FB7-A8C7A924BC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9176" y="0"/>
            <a:ext cx="2400624" cy="2806700"/>
          </a:xfrm>
          <a:prstGeom prst="rect">
            <a:avLst/>
          </a:prstGeom>
          <a:ln>
            <a:solidFill>
              <a:schemeClr val="tx1"/>
            </a:solidFill>
          </a:ln>
        </p:spPr>
      </p:pic>
      <p:sp>
        <p:nvSpPr>
          <p:cNvPr id="31" name="Title Placeholder 1">
            <a:extLst>
              <a:ext uri="{FF2B5EF4-FFF2-40B4-BE49-F238E27FC236}">
                <a16:creationId xmlns:a16="http://schemas.microsoft.com/office/drawing/2014/main" id="{01108621-556D-4016-9B03-4A6FA0C132E9}"/>
              </a:ext>
            </a:extLst>
          </p:cNvPr>
          <p:cNvSpPr>
            <a:spLocks noGrp="1"/>
          </p:cNvSpPr>
          <p:nvPr>
            <p:ph type="title" hasCustomPrompt="1"/>
          </p:nvPr>
        </p:nvSpPr>
        <p:spPr>
          <a:xfrm>
            <a:off x="701135" y="310617"/>
            <a:ext cx="3474529" cy="430887"/>
          </a:xfrm>
          <a:prstGeom prst="rect">
            <a:avLst/>
          </a:prstGeom>
        </p:spPr>
        <p:txBody>
          <a:bodyPr vert="horz" wrap="square" lIns="0" tIns="0" rIns="0" bIns="0" rtlCol="0" anchor="t" anchorCtr="0">
            <a:spAutoFit/>
          </a:bodyPr>
          <a:lstStyle>
            <a:lvl1pPr>
              <a:defRPr>
                <a:solidFill>
                  <a:schemeClr val="accent1"/>
                </a:solidFill>
                <a:latin typeface="+mj-lt"/>
              </a:defRPr>
            </a:lvl1pPr>
          </a:lstStyle>
          <a:p>
            <a:r>
              <a:rPr lang="en-AU" noProof="0"/>
              <a:t>AGENDA</a:t>
            </a:r>
          </a:p>
        </p:txBody>
      </p:sp>
      <p:sp>
        <p:nvSpPr>
          <p:cNvPr id="21" name="Text Placeholder 12">
            <a:extLst>
              <a:ext uri="{FF2B5EF4-FFF2-40B4-BE49-F238E27FC236}">
                <a16:creationId xmlns:a16="http://schemas.microsoft.com/office/drawing/2014/main" id="{DD4C87F9-1BD8-4F80-A7D0-E30882C32803}"/>
              </a:ext>
            </a:extLst>
          </p:cNvPr>
          <p:cNvSpPr>
            <a:spLocks noGrp="1"/>
          </p:cNvSpPr>
          <p:nvPr>
            <p:ph type="body" sz="quarter" idx="11" hasCustomPrompt="1"/>
          </p:nvPr>
        </p:nvSpPr>
        <p:spPr>
          <a:xfrm>
            <a:off x="6745487" y="525213"/>
            <a:ext cx="4751772" cy="305405"/>
          </a:xfrm>
          <a:solidFill>
            <a:schemeClr val="accent1"/>
          </a:solidFill>
          <a:effectLst>
            <a:outerShdw dist="38100" dir="16200000" rotWithShape="0">
              <a:schemeClr val="tx1"/>
            </a:outerShdw>
          </a:effectLst>
        </p:spPr>
        <p:txBody>
          <a:bodyPr wrap="square">
            <a:spAutoFit/>
          </a:bodyPr>
          <a:lstStyle>
            <a:lvl1pPr marL="15875" indent="-15875">
              <a:lnSpc>
                <a:spcPct val="120000"/>
              </a:lnSpc>
              <a:buNone/>
              <a:tabLst/>
              <a:defRPr sz="1800" b="1" i="0" cap="all" baseline="0">
                <a:solidFill>
                  <a:srgbClr val="1C1C1C"/>
                </a:solidFill>
                <a:latin typeface="+mj-lt"/>
                <a:cs typeface="SBS Sans Cond Bold" pitchFamily="50" charset="0"/>
              </a:defRPr>
            </a:lvl1pPr>
          </a:lstStyle>
          <a:p>
            <a:pPr lvl="0"/>
            <a:r>
              <a:rPr lang="en-AU"/>
              <a:t>1. HEADING TITLE</a:t>
            </a:r>
          </a:p>
        </p:txBody>
      </p:sp>
      <p:sp>
        <p:nvSpPr>
          <p:cNvPr id="22" name="Text Placeholder 47">
            <a:extLst>
              <a:ext uri="{FF2B5EF4-FFF2-40B4-BE49-F238E27FC236}">
                <a16:creationId xmlns:a16="http://schemas.microsoft.com/office/drawing/2014/main" id="{434AFBC0-079E-41E3-BA34-FE79750FC427}"/>
              </a:ext>
            </a:extLst>
          </p:cNvPr>
          <p:cNvSpPr>
            <a:spLocks noGrp="1"/>
          </p:cNvSpPr>
          <p:nvPr>
            <p:ph type="body" sz="quarter" idx="12" hasCustomPrompt="1"/>
          </p:nvPr>
        </p:nvSpPr>
        <p:spPr>
          <a:xfrm>
            <a:off x="6745486" y="842699"/>
            <a:ext cx="4751773" cy="493324"/>
          </a:xfrm>
        </p:spPr>
        <p:txBody>
          <a:bodyPr/>
          <a:lstStyle>
            <a:lvl1pPr marL="14288" indent="-14288">
              <a:lnSpc>
                <a:spcPct val="100000"/>
              </a:lnSpc>
              <a:spcBef>
                <a:spcPts val="0"/>
              </a:spcBef>
              <a:spcAft>
                <a:spcPts val="600"/>
              </a:spcAft>
              <a:buNone/>
              <a:tabLst/>
              <a:defRPr sz="1400">
                <a:solidFill>
                  <a:srgbClr val="1C1C1C"/>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dirty="0"/>
              <a:t>Provide more detailed description about the section that goes across a couple of lines</a:t>
            </a:r>
          </a:p>
        </p:txBody>
      </p:sp>
      <p:sp>
        <p:nvSpPr>
          <p:cNvPr id="23" name="Text Placeholder 12">
            <a:extLst>
              <a:ext uri="{FF2B5EF4-FFF2-40B4-BE49-F238E27FC236}">
                <a16:creationId xmlns:a16="http://schemas.microsoft.com/office/drawing/2014/main" id="{6CB495E3-18BF-4689-B12C-FE26456034EF}"/>
              </a:ext>
            </a:extLst>
          </p:cNvPr>
          <p:cNvSpPr>
            <a:spLocks noGrp="1"/>
          </p:cNvSpPr>
          <p:nvPr>
            <p:ph type="body" sz="quarter" idx="13" hasCustomPrompt="1"/>
          </p:nvPr>
        </p:nvSpPr>
        <p:spPr>
          <a:xfrm>
            <a:off x="6745487" y="1504861"/>
            <a:ext cx="4756911" cy="305405"/>
          </a:xfrm>
          <a:solidFill>
            <a:schemeClr val="accent1"/>
          </a:solidFill>
          <a:effectLst>
            <a:outerShdw dist="38100" dir="16200000" rotWithShape="0">
              <a:schemeClr val="tx1"/>
            </a:outerShdw>
          </a:effectLst>
        </p:spPr>
        <p:txBody>
          <a:bodyPr wrap="square">
            <a:spAutoFit/>
          </a:bodyPr>
          <a:lstStyle>
            <a:lvl1pPr marL="15875" indent="-15875">
              <a:lnSpc>
                <a:spcPct val="120000"/>
              </a:lnSpc>
              <a:buNone/>
              <a:tabLst/>
              <a:defRPr sz="1800" b="1" i="0" cap="all" baseline="0">
                <a:solidFill>
                  <a:srgbClr val="1C1C1C"/>
                </a:solidFill>
                <a:latin typeface="+mj-lt"/>
                <a:cs typeface="SBS Sans Cond Bold" pitchFamily="50" charset="0"/>
              </a:defRPr>
            </a:lvl1pPr>
          </a:lstStyle>
          <a:p>
            <a:pPr lvl="0"/>
            <a:r>
              <a:rPr lang="en-AU"/>
              <a:t>2. HEADING TITLE</a:t>
            </a:r>
          </a:p>
        </p:txBody>
      </p:sp>
      <p:sp>
        <p:nvSpPr>
          <p:cNvPr id="24" name="Text Placeholder 47">
            <a:extLst>
              <a:ext uri="{FF2B5EF4-FFF2-40B4-BE49-F238E27FC236}">
                <a16:creationId xmlns:a16="http://schemas.microsoft.com/office/drawing/2014/main" id="{94657653-AE81-4EEC-AE57-1A28DFD6B1CF}"/>
              </a:ext>
            </a:extLst>
          </p:cNvPr>
          <p:cNvSpPr>
            <a:spLocks noGrp="1"/>
          </p:cNvSpPr>
          <p:nvPr>
            <p:ph type="body" sz="quarter" idx="14" hasCustomPrompt="1"/>
          </p:nvPr>
        </p:nvSpPr>
        <p:spPr>
          <a:xfrm>
            <a:off x="6745486" y="1822348"/>
            <a:ext cx="4751773" cy="493324"/>
          </a:xfrm>
        </p:spPr>
        <p:txBody>
          <a:bodyPr/>
          <a:lstStyle>
            <a:lvl1pPr marL="14288" indent="-14288">
              <a:lnSpc>
                <a:spcPct val="100000"/>
              </a:lnSpc>
              <a:spcBef>
                <a:spcPts val="0"/>
              </a:spcBef>
              <a:spcAft>
                <a:spcPts val="600"/>
              </a:spcAft>
              <a:buNone/>
              <a:tabLst/>
              <a:defRPr sz="1400">
                <a:solidFill>
                  <a:srgbClr val="1C1C1C"/>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a:t>Provide more detailed description about the section that goes across a couple of lines</a:t>
            </a:r>
          </a:p>
        </p:txBody>
      </p:sp>
      <p:sp>
        <p:nvSpPr>
          <p:cNvPr id="25" name="Text Placeholder 12">
            <a:extLst>
              <a:ext uri="{FF2B5EF4-FFF2-40B4-BE49-F238E27FC236}">
                <a16:creationId xmlns:a16="http://schemas.microsoft.com/office/drawing/2014/main" id="{770F2F3F-3DD8-4902-A33A-2FCD43AEA08A}"/>
              </a:ext>
            </a:extLst>
          </p:cNvPr>
          <p:cNvSpPr>
            <a:spLocks noGrp="1"/>
          </p:cNvSpPr>
          <p:nvPr>
            <p:ph type="body" sz="quarter" idx="15" hasCustomPrompt="1"/>
          </p:nvPr>
        </p:nvSpPr>
        <p:spPr>
          <a:xfrm>
            <a:off x="6745487" y="2484510"/>
            <a:ext cx="4756911" cy="305405"/>
          </a:xfrm>
          <a:solidFill>
            <a:schemeClr val="accent1"/>
          </a:solidFill>
          <a:effectLst>
            <a:outerShdw dist="38100" dir="16200000" rotWithShape="0">
              <a:schemeClr val="tx1"/>
            </a:outerShdw>
          </a:effectLst>
        </p:spPr>
        <p:txBody>
          <a:bodyPr wrap="square">
            <a:spAutoFit/>
          </a:bodyPr>
          <a:lstStyle>
            <a:lvl1pPr marL="15875" indent="-15875">
              <a:lnSpc>
                <a:spcPct val="120000"/>
              </a:lnSpc>
              <a:buNone/>
              <a:tabLst/>
              <a:defRPr sz="1800" b="1" i="0" cap="all" baseline="0">
                <a:solidFill>
                  <a:srgbClr val="1C1C1C"/>
                </a:solidFill>
                <a:latin typeface="+mj-lt"/>
                <a:cs typeface="SBS Sans Cond Bold" pitchFamily="50" charset="0"/>
              </a:defRPr>
            </a:lvl1pPr>
          </a:lstStyle>
          <a:p>
            <a:pPr lvl="0"/>
            <a:r>
              <a:rPr lang="en-AU"/>
              <a:t>3. HEADING TITLE</a:t>
            </a:r>
          </a:p>
        </p:txBody>
      </p:sp>
      <p:sp>
        <p:nvSpPr>
          <p:cNvPr id="26" name="Text Placeholder 47">
            <a:extLst>
              <a:ext uri="{FF2B5EF4-FFF2-40B4-BE49-F238E27FC236}">
                <a16:creationId xmlns:a16="http://schemas.microsoft.com/office/drawing/2014/main" id="{618ACDAF-EFE6-4F7D-8B45-4D6484B30E38}"/>
              </a:ext>
            </a:extLst>
          </p:cNvPr>
          <p:cNvSpPr>
            <a:spLocks noGrp="1"/>
          </p:cNvSpPr>
          <p:nvPr>
            <p:ph type="body" sz="quarter" idx="16" hasCustomPrompt="1"/>
          </p:nvPr>
        </p:nvSpPr>
        <p:spPr>
          <a:xfrm>
            <a:off x="6745486" y="2801997"/>
            <a:ext cx="4751773" cy="493324"/>
          </a:xfrm>
        </p:spPr>
        <p:txBody>
          <a:bodyPr/>
          <a:lstStyle>
            <a:lvl1pPr marL="14288" indent="-14288">
              <a:lnSpc>
                <a:spcPct val="100000"/>
              </a:lnSpc>
              <a:spcBef>
                <a:spcPts val="0"/>
              </a:spcBef>
              <a:spcAft>
                <a:spcPts val="600"/>
              </a:spcAft>
              <a:buNone/>
              <a:tabLst/>
              <a:defRPr sz="1400">
                <a:solidFill>
                  <a:srgbClr val="1C1C1C"/>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a:t>Provide more detailed description about the section that goes across a couple of lines</a:t>
            </a:r>
          </a:p>
        </p:txBody>
      </p:sp>
      <p:sp>
        <p:nvSpPr>
          <p:cNvPr id="27" name="Text Placeholder 12">
            <a:extLst>
              <a:ext uri="{FF2B5EF4-FFF2-40B4-BE49-F238E27FC236}">
                <a16:creationId xmlns:a16="http://schemas.microsoft.com/office/drawing/2014/main" id="{8A302F9D-F094-45BB-9103-F69BA9E91E6E}"/>
              </a:ext>
            </a:extLst>
          </p:cNvPr>
          <p:cNvSpPr>
            <a:spLocks noGrp="1"/>
          </p:cNvSpPr>
          <p:nvPr>
            <p:ph type="body" sz="quarter" idx="17" hasCustomPrompt="1"/>
          </p:nvPr>
        </p:nvSpPr>
        <p:spPr>
          <a:xfrm>
            <a:off x="6745487" y="3464159"/>
            <a:ext cx="4756911" cy="305405"/>
          </a:xfrm>
          <a:solidFill>
            <a:schemeClr val="accent1"/>
          </a:solidFill>
          <a:effectLst>
            <a:outerShdw dist="38100" dir="16200000" rotWithShape="0">
              <a:schemeClr val="tx1"/>
            </a:outerShdw>
          </a:effectLst>
        </p:spPr>
        <p:txBody>
          <a:bodyPr wrap="square">
            <a:spAutoFit/>
          </a:bodyPr>
          <a:lstStyle>
            <a:lvl1pPr marL="15875" indent="-15875">
              <a:lnSpc>
                <a:spcPct val="120000"/>
              </a:lnSpc>
              <a:buNone/>
              <a:tabLst/>
              <a:defRPr sz="1800" b="1" i="0" cap="all" baseline="0">
                <a:solidFill>
                  <a:srgbClr val="1C1C1C"/>
                </a:solidFill>
                <a:latin typeface="+mj-lt"/>
                <a:cs typeface="SBS Sans Cond Bold" pitchFamily="50" charset="0"/>
              </a:defRPr>
            </a:lvl1pPr>
          </a:lstStyle>
          <a:p>
            <a:pPr lvl="0"/>
            <a:r>
              <a:rPr lang="en-AU"/>
              <a:t>4. HEADING TITLE</a:t>
            </a:r>
          </a:p>
        </p:txBody>
      </p:sp>
      <p:sp>
        <p:nvSpPr>
          <p:cNvPr id="28" name="Text Placeholder 47">
            <a:extLst>
              <a:ext uri="{FF2B5EF4-FFF2-40B4-BE49-F238E27FC236}">
                <a16:creationId xmlns:a16="http://schemas.microsoft.com/office/drawing/2014/main" id="{6B134718-668D-4B2B-B017-11E07AEF405A}"/>
              </a:ext>
            </a:extLst>
          </p:cNvPr>
          <p:cNvSpPr>
            <a:spLocks noGrp="1"/>
          </p:cNvSpPr>
          <p:nvPr>
            <p:ph type="body" sz="quarter" idx="18" hasCustomPrompt="1"/>
          </p:nvPr>
        </p:nvSpPr>
        <p:spPr>
          <a:xfrm>
            <a:off x="6745486" y="3781646"/>
            <a:ext cx="4751773" cy="493324"/>
          </a:xfrm>
        </p:spPr>
        <p:txBody>
          <a:bodyPr/>
          <a:lstStyle>
            <a:lvl1pPr marL="14288" indent="-14288">
              <a:lnSpc>
                <a:spcPct val="100000"/>
              </a:lnSpc>
              <a:spcBef>
                <a:spcPts val="0"/>
              </a:spcBef>
              <a:spcAft>
                <a:spcPts val="600"/>
              </a:spcAft>
              <a:buNone/>
              <a:tabLst/>
              <a:defRPr sz="1400">
                <a:solidFill>
                  <a:srgbClr val="1C1C1C"/>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a:t>Provide more detailed description about the section that goes across a couple of lines</a:t>
            </a:r>
          </a:p>
        </p:txBody>
      </p:sp>
      <p:sp>
        <p:nvSpPr>
          <p:cNvPr id="29" name="Text Placeholder 12">
            <a:extLst>
              <a:ext uri="{FF2B5EF4-FFF2-40B4-BE49-F238E27FC236}">
                <a16:creationId xmlns:a16="http://schemas.microsoft.com/office/drawing/2014/main" id="{20C3EC86-D4A4-4782-9BF8-21A7BD30300B}"/>
              </a:ext>
            </a:extLst>
          </p:cNvPr>
          <p:cNvSpPr>
            <a:spLocks noGrp="1"/>
          </p:cNvSpPr>
          <p:nvPr>
            <p:ph type="body" sz="quarter" idx="19" hasCustomPrompt="1"/>
          </p:nvPr>
        </p:nvSpPr>
        <p:spPr>
          <a:xfrm>
            <a:off x="6745487" y="4443808"/>
            <a:ext cx="4756911" cy="305405"/>
          </a:xfrm>
          <a:solidFill>
            <a:schemeClr val="accent1"/>
          </a:solidFill>
          <a:effectLst>
            <a:outerShdw dist="38100" dir="16200000" rotWithShape="0">
              <a:schemeClr val="tx1"/>
            </a:outerShdw>
          </a:effectLst>
        </p:spPr>
        <p:txBody>
          <a:bodyPr wrap="square">
            <a:spAutoFit/>
          </a:bodyPr>
          <a:lstStyle>
            <a:lvl1pPr marL="15875" indent="-15875">
              <a:lnSpc>
                <a:spcPct val="120000"/>
              </a:lnSpc>
              <a:buNone/>
              <a:tabLst/>
              <a:defRPr sz="1800" b="1" i="0" cap="all" baseline="0">
                <a:solidFill>
                  <a:srgbClr val="1C1C1C"/>
                </a:solidFill>
                <a:latin typeface="+mj-lt"/>
                <a:cs typeface="SBS Sans Cond Bold" pitchFamily="50" charset="0"/>
              </a:defRPr>
            </a:lvl1pPr>
          </a:lstStyle>
          <a:p>
            <a:pPr lvl="0"/>
            <a:r>
              <a:rPr lang="en-AU"/>
              <a:t>5. HEADING TITLE</a:t>
            </a:r>
          </a:p>
        </p:txBody>
      </p:sp>
      <p:sp>
        <p:nvSpPr>
          <p:cNvPr id="30" name="Text Placeholder 47">
            <a:extLst>
              <a:ext uri="{FF2B5EF4-FFF2-40B4-BE49-F238E27FC236}">
                <a16:creationId xmlns:a16="http://schemas.microsoft.com/office/drawing/2014/main" id="{93F3BFA5-DA19-4CCA-8209-F8996E61FA3B}"/>
              </a:ext>
            </a:extLst>
          </p:cNvPr>
          <p:cNvSpPr>
            <a:spLocks noGrp="1"/>
          </p:cNvSpPr>
          <p:nvPr>
            <p:ph type="body" sz="quarter" idx="20" hasCustomPrompt="1"/>
          </p:nvPr>
        </p:nvSpPr>
        <p:spPr>
          <a:xfrm>
            <a:off x="6745486" y="4761295"/>
            <a:ext cx="4751773" cy="493324"/>
          </a:xfrm>
        </p:spPr>
        <p:txBody>
          <a:bodyPr/>
          <a:lstStyle>
            <a:lvl1pPr marL="14288" indent="-14288">
              <a:lnSpc>
                <a:spcPct val="100000"/>
              </a:lnSpc>
              <a:spcBef>
                <a:spcPts val="0"/>
              </a:spcBef>
              <a:spcAft>
                <a:spcPts val="600"/>
              </a:spcAft>
              <a:buNone/>
              <a:tabLst/>
              <a:defRPr sz="1400">
                <a:solidFill>
                  <a:srgbClr val="1C1C1C"/>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a:t>Provide more detailed description about the section that goes across a couple of lines</a:t>
            </a:r>
          </a:p>
        </p:txBody>
      </p:sp>
      <p:sp>
        <p:nvSpPr>
          <p:cNvPr id="19" name="Text Placeholder 12">
            <a:extLst>
              <a:ext uri="{FF2B5EF4-FFF2-40B4-BE49-F238E27FC236}">
                <a16:creationId xmlns:a16="http://schemas.microsoft.com/office/drawing/2014/main" id="{EE75D8BF-E50F-4737-ABA2-A92DB3F36B68}"/>
              </a:ext>
            </a:extLst>
          </p:cNvPr>
          <p:cNvSpPr>
            <a:spLocks noGrp="1"/>
          </p:cNvSpPr>
          <p:nvPr>
            <p:ph type="body" sz="quarter" idx="21" hasCustomPrompt="1"/>
          </p:nvPr>
        </p:nvSpPr>
        <p:spPr>
          <a:xfrm>
            <a:off x="6745487" y="5423457"/>
            <a:ext cx="4756911" cy="305405"/>
          </a:xfrm>
          <a:solidFill>
            <a:schemeClr val="accent1"/>
          </a:solidFill>
          <a:effectLst>
            <a:outerShdw dist="38100" dir="16200000" rotWithShape="0">
              <a:schemeClr val="tx1"/>
            </a:outerShdw>
          </a:effectLst>
        </p:spPr>
        <p:txBody>
          <a:bodyPr wrap="square">
            <a:spAutoFit/>
          </a:bodyPr>
          <a:lstStyle>
            <a:lvl1pPr marL="15875" indent="-15875">
              <a:lnSpc>
                <a:spcPct val="120000"/>
              </a:lnSpc>
              <a:buNone/>
              <a:tabLst/>
              <a:defRPr sz="1800" b="1" i="0" cap="all" baseline="0">
                <a:solidFill>
                  <a:srgbClr val="1C1C1C"/>
                </a:solidFill>
                <a:latin typeface="+mj-lt"/>
                <a:cs typeface="SBS Sans Cond Bold" pitchFamily="50" charset="0"/>
              </a:defRPr>
            </a:lvl1pPr>
          </a:lstStyle>
          <a:p>
            <a:pPr lvl="0"/>
            <a:r>
              <a:rPr lang="en-AU"/>
              <a:t>6. HEADING TITLE</a:t>
            </a:r>
          </a:p>
        </p:txBody>
      </p:sp>
      <p:sp>
        <p:nvSpPr>
          <p:cNvPr id="20" name="Text Placeholder 47">
            <a:extLst>
              <a:ext uri="{FF2B5EF4-FFF2-40B4-BE49-F238E27FC236}">
                <a16:creationId xmlns:a16="http://schemas.microsoft.com/office/drawing/2014/main" id="{1A03A6BC-D737-4F12-B911-67254DAEB624}"/>
              </a:ext>
            </a:extLst>
          </p:cNvPr>
          <p:cNvSpPr>
            <a:spLocks noGrp="1"/>
          </p:cNvSpPr>
          <p:nvPr>
            <p:ph type="body" sz="quarter" idx="22" hasCustomPrompt="1"/>
          </p:nvPr>
        </p:nvSpPr>
        <p:spPr>
          <a:xfrm>
            <a:off x="6745486" y="5740948"/>
            <a:ext cx="4751773" cy="493324"/>
          </a:xfrm>
        </p:spPr>
        <p:txBody>
          <a:bodyPr/>
          <a:lstStyle>
            <a:lvl1pPr marL="14288" indent="-14288">
              <a:lnSpc>
                <a:spcPct val="100000"/>
              </a:lnSpc>
              <a:spcBef>
                <a:spcPts val="0"/>
              </a:spcBef>
              <a:spcAft>
                <a:spcPts val="600"/>
              </a:spcAft>
              <a:buNone/>
              <a:tabLst/>
              <a:defRPr sz="1400">
                <a:solidFill>
                  <a:srgbClr val="1C1C1C"/>
                </a:solidFill>
                <a:latin typeface="+mn-lt"/>
              </a:defRPr>
            </a:lvl1pPr>
            <a:lvl2pPr>
              <a:buNone/>
              <a:defRPr sz="1800">
                <a:solidFill>
                  <a:schemeClr val="bg1"/>
                </a:solidFill>
              </a:defRPr>
            </a:lvl2pPr>
            <a:lvl3pPr>
              <a:buNone/>
              <a:defRPr sz="1800">
                <a:solidFill>
                  <a:schemeClr val="bg1"/>
                </a:solidFill>
              </a:defRPr>
            </a:lvl3pPr>
            <a:lvl4pPr>
              <a:buNone/>
              <a:defRPr sz="1800">
                <a:solidFill>
                  <a:schemeClr val="bg1"/>
                </a:solidFill>
              </a:defRPr>
            </a:lvl4pPr>
            <a:lvl5pPr>
              <a:buNone/>
              <a:defRPr sz="1800">
                <a:solidFill>
                  <a:schemeClr val="bg1"/>
                </a:solidFill>
              </a:defRPr>
            </a:lvl5pPr>
          </a:lstStyle>
          <a:p>
            <a:pPr lvl="0"/>
            <a:r>
              <a:rPr lang="en-AU"/>
              <a:t>Provide more detailed description about the section that goes across a couple of lines</a:t>
            </a:r>
          </a:p>
        </p:txBody>
      </p:sp>
      <p:sp>
        <p:nvSpPr>
          <p:cNvPr id="14" name="Text Placeholder 13">
            <a:extLst>
              <a:ext uri="{FF2B5EF4-FFF2-40B4-BE49-F238E27FC236}">
                <a16:creationId xmlns:a16="http://schemas.microsoft.com/office/drawing/2014/main" id="{BB5F6910-C9F9-4201-BF26-3402C2BC0515}"/>
              </a:ext>
            </a:extLst>
          </p:cNvPr>
          <p:cNvSpPr>
            <a:spLocks noGrp="1"/>
          </p:cNvSpPr>
          <p:nvPr>
            <p:ph type="body" sz="quarter" idx="80" hasCustomPrompt="1"/>
          </p:nvPr>
        </p:nvSpPr>
        <p:spPr>
          <a:xfrm>
            <a:off x="287999" y="317592"/>
            <a:ext cx="279654" cy="426419"/>
          </a:xfrm>
          <a:custGeom>
            <a:avLst/>
            <a:gdLst>
              <a:gd name="csX0" fmla="*/ 279614 w 279654"/>
              <a:gd name="csY0" fmla="*/ 0 h 426419"/>
              <a:gd name="csX1" fmla="*/ 225314 w 279654"/>
              <a:gd name="csY1" fmla="*/ 229860 h 426419"/>
              <a:gd name="csX2" fmla="*/ 94777 w 279654"/>
              <a:gd name="csY2" fmla="*/ 426419 h 426419"/>
              <a:gd name="csX3" fmla="*/ 140232 w 279654"/>
              <a:gd name="csY3" fmla="*/ 217790 h 426419"/>
              <a:gd name="csX4" fmla="*/ 53226 w 279654"/>
              <a:gd name="csY4" fmla="*/ 342328 h 426419"/>
              <a:gd name="csX5" fmla="*/ 85846 w 279654"/>
              <a:gd name="csY5" fmla="*/ 190509 h 426419"/>
              <a:gd name="csX6" fmla="*/ 22587 w 279654"/>
              <a:gd name="csY6" fmla="*/ 280333 h 426419"/>
              <a:gd name="csX7" fmla="*/ 45904 w 279654"/>
              <a:gd name="csY7" fmla="*/ 170084 h 426419"/>
              <a:gd name="csX8" fmla="*/ 17 w 279654"/>
              <a:gd name="csY8" fmla="*/ 234643 h 426419"/>
              <a:gd name="csX9" fmla="*/ 22156 w 279654"/>
              <a:gd name="csY9" fmla="*/ 141131 h 426419"/>
              <a:gd name="csX10" fmla="*/ 75250 w 279654"/>
              <a:gd name="csY10" fmla="*/ 61189 h 426419"/>
              <a:gd name="csX11" fmla="*/ 59457 w 279654"/>
              <a:gd name="csY11" fmla="*/ 138971 h 426419"/>
              <a:gd name="csX12" fmla="*/ 123951 w 279654"/>
              <a:gd name="csY12" fmla="*/ 46583 h 426419"/>
              <a:gd name="csX13" fmla="*/ 101639 w 279654"/>
              <a:gd name="csY13" fmla="*/ 154181 h 426419"/>
              <a:gd name="csX14" fmla="*/ 190024 w 279654"/>
              <a:gd name="csY14" fmla="*/ 26792 h 426419"/>
              <a:gd name="csX15" fmla="*/ 158552 w 279654"/>
              <a:gd name="csY15" fmla="*/ 175615 h 426419"/>
              <a:gd name="csX16" fmla="*/ 279614 w 279654"/>
              <a:gd name="csY16" fmla="*/ 0 h 4264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79654" h="426419">
                <a:moveTo>
                  <a:pt x="279614" y="0"/>
                </a:moveTo>
                <a:cubicBezTo>
                  <a:pt x="279614" y="0"/>
                  <a:pt x="283089" y="96594"/>
                  <a:pt x="225314" y="229860"/>
                </a:cubicBezTo>
                <a:cubicBezTo>
                  <a:pt x="167569" y="363098"/>
                  <a:pt x="94777" y="426419"/>
                  <a:pt x="94777" y="426419"/>
                </a:cubicBezTo>
                <a:cubicBezTo>
                  <a:pt x="94777" y="426419"/>
                  <a:pt x="91646" y="339965"/>
                  <a:pt x="140232" y="217790"/>
                </a:cubicBezTo>
                <a:cubicBezTo>
                  <a:pt x="99457" y="302112"/>
                  <a:pt x="53226" y="342328"/>
                  <a:pt x="53226" y="342328"/>
                </a:cubicBezTo>
                <a:cubicBezTo>
                  <a:pt x="53226" y="342328"/>
                  <a:pt x="50958" y="279554"/>
                  <a:pt x="85846" y="190509"/>
                </a:cubicBezTo>
                <a:cubicBezTo>
                  <a:pt x="55925" y="251294"/>
                  <a:pt x="22587" y="280333"/>
                  <a:pt x="22587" y="280333"/>
                </a:cubicBezTo>
                <a:cubicBezTo>
                  <a:pt x="22587" y="280333"/>
                  <a:pt x="20951" y="234873"/>
                  <a:pt x="45904" y="170084"/>
                </a:cubicBezTo>
                <a:cubicBezTo>
                  <a:pt x="23994" y="213757"/>
                  <a:pt x="17" y="234643"/>
                  <a:pt x="17" y="234643"/>
                </a:cubicBezTo>
                <a:cubicBezTo>
                  <a:pt x="17" y="234643"/>
                  <a:pt x="-1390" y="195348"/>
                  <a:pt x="22156" y="141131"/>
                </a:cubicBezTo>
                <a:cubicBezTo>
                  <a:pt x="45645" y="86943"/>
                  <a:pt x="75250" y="61189"/>
                  <a:pt x="75250" y="61189"/>
                </a:cubicBezTo>
                <a:cubicBezTo>
                  <a:pt x="75250" y="61189"/>
                  <a:pt x="76370" y="93051"/>
                  <a:pt x="59457" y="138971"/>
                </a:cubicBezTo>
                <a:cubicBezTo>
                  <a:pt x="89665" y="76428"/>
                  <a:pt x="123951" y="46583"/>
                  <a:pt x="123951" y="46583"/>
                </a:cubicBezTo>
                <a:cubicBezTo>
                  <a:pt x="123951" y="46583"/>
                  <a:pt x="125530" y="90803"/>
                  <a:pt x="101639" y="154181"/>
                </a:cubicBezTo>
                <a:cubicBezTo>
                  <a:pt x="142759" y="67930"/>
                  <a:pt x="190024" y="26792"/>
                  <a:pt x="190024" y="26792"/>
                </a:cubicBezTo>
                <a:cubicBezTo>
                  <a:pt x="190024" y="26792"/>
                  <a:pt x="192235" y="88153"/>
                  <a:pt x="158552" y="175615"/>
                </a:cubicBezTo>
                <a:cubicBezTo>
                  <a:pt x="214460" y="56666"/>
                  <a:pt x="279614" y="0"/>
                  <a:pt x="279614" y="0"/>
                </a:cubicBezTo>
                <a:close/>
              </a:path>
            </a:pathLst>
          </a:custGeom>
          <a:solidFill>
            <a:schemeClr val="accent1"/>
          </a:solidFill>
        </p:spPr>
        <p:txBody>
          <a:bodyPr wrap="square">
            <a:noAutofit/>
          </a:bodyPr>
          <a:lstStyle>
            <a:lvl1pPr>
              <a:buNone/>
              <a:defRPr/>
            </a:lvl1pPr>
          </a:lstStyle>
          <a:p>
            <a:pPr lvl="0"/>
            <a:r>
              <a:rPr lang="en-AU"/>
              <a:t> </a:t>
            </a:r>
          </a:p>
        </p:txBody>
      </p:sp>
      <p:sp>
        <p:nvSpPr>
          <p:cNvPr id="5" name="Rounded Rectangle 2">
            <a:extLst>
              <a:ext uri="{FF2B5EF4-FFF2-40B4-BE49-F238E27FC236}">
                <a16:creationId xmlns:a16="http://schemas.microsoft.com/office/drawing/2014/main" id="{C881FA9D-A007-2063-2841-930EB0B9F31E}"/>
              </a:ext>
            </a:extLst>
          </p:cNvPr>
          <p:cNvSpPr/>
          <p:nvPr userDrawn="1"/>
        </p:nvSpPr>
        <p:spPr>
          <a:xfrm>
            <a:off x="12510579" y="0"/>
            <a:ext cx="1982168" cy="3023331"/>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400" b="1" i="0" spc="-20" baseline="0">
                <a:solidFill>
                  <a:schemeClr val="tx1"/>
                </a:solidFill>
                <a:latin typeface="+mn-lt"/>
                <a:cs typeface="SBS Sans Cond Bold" pitchFamily="50" charset="0"/>
              </a:rPr>
              <a:t>Note</a:t>
            </a:r>
            <a:endParaRPr lang="en-AU" sz="1400" spc="-20" baseline="0">
              <a:solidFill>
                <a:schemeClr val="tx1"/>
              </a:solidFill>
              <a:latin typeface="+mn-lt"/>
              <a:cs typeface="SBS Sans Cond Bold"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solidFill>
                  <a:schemeClr val="tx1"/>
                </a:solidFill>
                <a:latin typeface="+mn-lt"/>
                <a:cs typeface="SBS Sans Cond Bold" pitchFamily="50" charset="0"/>
              </a:rPr>
              <a:t>Delete any agenda lines you don’t need. If text has already been typed into a placeholder, delete that text first, then delete the placeholder itself to remove the line completely.</a:t>
            </a:r>
            <a:endParaRPr lang="en-AU" sz="1400" spc="-20" baseline="0">
              <a:solidFill>
                <a:schemeClr val="tx1"/>
              </a:solidFill>
              <a:latin typeface="+mn-lt"/>
              <a:cs typeface="SBS Sans Cond Bold" pitchFamily="50" charset="0"/>
            </a:endParaRPr>
          </a:p>
        </p:txBody>
      </p:sp>
      <p:sp>
        <p:nvSpPr>
          <p:cNvPr id="18" name="Rounded Rectangle 5">
            <a:extLst>
              <a:ext uri="{FF2B5EF4-FFF2-40B4-BE49-F238E27FC236}">
                <a16:creationId xmlns:a16="http://schemas.microsoft.com/office/drawing/2014/main" id="{970101C1-EBA1-896E-E33A-6CBFF7FEFC54}"/>
              </a:ext>
            </a:extLst>
          </p:cNvPr>
          <p:cNvSpPr/>
          <p:nvPr userDrawn="1"/>
        </p:nvSpPr>
        <p:spPr>
          <a:xfrm>
            <a:off x="-1" y="-1200564"/>
            <a:ext cx="5222930" cy="96808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33" name="Rounded Rectangle 8">
            <a:extLst>
              <a:ext uri="{FF2B5EF4-FFF2-40B4-BE49-F238E27FC236}">
                <a16:creationId xmlns:a16="http://schemas.microsoft.com/office/drawing/2014/main" id="{E530D98D-31EE-3C70-52E6-8996602BB67E}"/>
              </a:ext>
            </a:extLst>
          </p:cNvPr>
          <p:cNvSpPr/>
          <p:nvPr userDrawn="1"/>
        </p:nvSpPr>
        <p:spPr>
          <a:xfrm>
            <a:off x="-2571521"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34" name="Rounded Rectangle 9">
            <a:extLst>
              <a:ext uri="{FF2B5EF4-FFF2-40B4-BE49-F238E27FC236}">
                <a16:creationId xmlns:a16="http://schemas.microsoft.com/office/drawing/2014/main" id="{83D278C2-4E5B-A5C6-09A1-68332D8994B5}"/>
              </a:ext>
            </a:extLst>
          </p:cNvPr>
          <p:cNvSpPr/>
          <p:nvPr userDrawn="1"/>
        </p:nvSpPr>
        <p:spPr>
          <a:xfrm>
            <a:off x="-2571521"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35" name="Picture 34">
            <a:extLst>
              <a:ext uri="{FF2B5EF4-FFF2-40B4-BE49-F238E27FC236}">
                <a16:creationId xmlns:a16="http://schemas.microsoft.com/office/drawing/2014/main" id="{AFE70308-381A-C22E-113E-4E34BFD68D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1503" y="2969862"/>
            <a:ext cx="2476500" cy="2806700"/>
          </a:xfrm>
          <a:prstGeom prst="rect">
            <a:avLst/>
          </a:prstGeom>
          <a:ln>
            <a:solidFill>
              <a:schemeClr val="tx1"/>
            </a:solidFill>
          </a:ln>
        </p:spPr>
      </p:pic>
      <p:pic>
        <p:nvPicPr>
          <p:cNvPr id="36" name="Picture 35">
            <a:extLst>
              <a:ext uri="{FF2B5EF4-FFF2-40B4-BE49-F238E27FC236}">
                <a16:creationId xmlns:a16="http://schemas.microsoft.com/office/drawing/2014/main" id="{EA8D609E-EFA4-DB3B-A0BF-2FB7C16BB4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9176" y="0"/>
            <a:ext cx="2400624" cy="2806700"/>
          </a:xfrm>
          <a:prstGeom prst="rect">
            <a:avLst/>
          </a:prstGeom>
          <a:ln>
            <a:solidFill>
              <a:schemeClr val="tx1"/>
            </a:solidFill>
          </a:ln>
        </p:spPr>
      </p:pic>
    </p:spTree>
    <p:extLst>
      <p:ext uri="{BB962C8B-B14F-4D97-AF65-F5344CB8AC3E}">
        <p14:creationId xmlns:p14="http://schemas.microsoft.com/office/powerpoint/2010/main" val="369317525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ase -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5B8A3BB-861C-42D7-A9BA-9B8DA43473C9}"/>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158482445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Base - Short Headin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29CDE3E6-2208-461E-94B2-D6F9F1E3E8F6}"/>
              </a:ext>
            </a:extLst>
          </p:cNvPr>
          <p:cNvSpPr>
            <a:spLocks noGrp="1"/>
          </p:cNvSpPr>
          <p:nvPr>
            <p:ph type="body" sz="quarter" idx="11"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4" name="Title 3">
            <a:extLst>
              <a:ext uri="{FF2B5EF4-FFF2-40B4-BE49-F238E27FC236}">
                <a16:creationId xmlns:a16="http://schemas.microsoft.com/office/drawing/2014/main" id="{347F45CB-D697-4420-84A3-F1CCD117C5A3}"/>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9" name="Text Placeholder 12">
            <a:extLst>
              <a:ext uri="{FF2B5EF4-FFF2-40B4-BE49-F238E27FC236}">
                <a16:creationId xmlns:a16="http://schemas.microsoft.com/office/drawing/2014/main" id="{FEB7F6FE-1623-4C08-B9B5-1A1896812D6C}"/>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2" name="Slide Number Placeholder 5">
            <a:extLst>
              <a:ext uri="{FF2B5EF4-FFF2-40B4-BE49-F238E27FC236}">
                <a16:creationId xmlns:a16="http://schemas.microsoft.com/office/drawing/2014/main" id="{DF360180-7D56-4FB1-A526-9F4ABDF2BFB9}"/>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3" name="Footer Placeholder 2">
            <a:extLst>
              <a:ext uri="{FF2B5EF4-FFF2-40B4-BE49-F238E27FC236}">
                <a16:creationId xmlns:a16="http://schemas.microsoft.com/office/drawing/2014/main" id="{E1BED28D-4D51-463B-A178-75D0EAF9656C}"/>
              </a:ext>
            </a:extLst>
          </p:cNvPr>
          <p:cNvSpPr>
            <a:spLocks noGrp="1"/>
          </p:cNvSpPr>
          <p:nvPr>
            <p:ph type="ftr" sz="quarter" idx="3"/>
          </p:nvPr>
        </p:nvSpPr>
        <p:spPr>
          <a:xfrm>
            <a:off x="9551480" y="350642"/>
            <a:ext cx="1647948" cy="390861"/>
          </a:xfrm>
        </p:spPr>
        <p:txBody>
          <a:bodyPr/>
          <a:lstStyle>
            <a:lvl1pPr algn="r"/>
          </a:lstStyle>
          <a:p>
            <a:pPr algn="r"/>
            <a:r>
              <a:rPr lang="en-AU"/>
              <a:t>SBS AUDIO MEDIA KIT</a:t>
            </a:r>
          </a:p>
        </p:txBody>
      </p:sp>
    </p:spTree>
    <p:extLst>
      <p:ext uri="{BB962C8B-B14F-4D97-AF65-F5344CB8AC3E}">
        <p14:creationId xmlns:p14="http://schemas.microsoft.com/office/powerpoint/2010/main" val="45937449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ase - Lon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4FF32-13FA-49F3-8D9A-32471331B6C8}"/>
              </a:ext>
            </a:extLst>
          </p:cNvPr>
          <p:cNvSpPr>
            <a:spLocks noGrp="1"/>
          </p:cNvSpPr>
          <p:nvPr>
            <p:ph type="title" hasCustomPrompt="1"/>
          </p:nvPr>
        </p:nvSpPr>
        <p:spPr>
          <a:xfrm>
            <a:off x="701135" y="391642"/>
            <a:ext cx="8861965" cy="690510"/>
          </a:xfrm>
        </p:spPr>
        <p:txBody>
          <a:bodyPr/>
          <a:lstStyle>
            <a:lvl1pPr>
              <a:lnSpc>
                <a:spcPct val="80000"/>
              </a:lnSpc>
              <a:defRPr cap="none" baseline="0">
                <a:latin typeface="+mj-lt"/>
              </a:defRPr>
            </a:lvl1pPr>
          </a:lstStyle>
          <a:p>
            <a:r>
              <a:rPr lang="en-AU"/>
              <a:t>Longer heading across two lines</a:t>
            </a:r>
            <a:br>
              <a:rPr lang="en-AU"/>
            </a:br>
            <a:r>
              <a:rPr lang="en-AU"/>
              <a:t>showing how it would fit within the template layout</a:t>
            </a:r>
          </a:p>
        </p:txBody>
      </p:sp>
      <p:sp>
        <p:nvSpPr>
          <p:cNvPr id="6" name="Slide Number Placeholder 5">
            <a:extLst>
              <a:ext uri="{FF2B5EF4-FFF2-40B4-BE49-F238E27FC236}">
                <a16:creationId xmlns:a16="http://schemas.microsoft.com/office/drawing/2014/main" id="{6FDF77D8-A137-487F-B3BB-365209041DE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12" name="Text Placeholder 12">
            <a:extLst>
              <a:ext uri="{FF2B5EF4-FFF2-40B4-BE49-F238E27FC236}">
                <a16:creationId xmlns:a16="http://schemas.microsoft.com/office/drawing/2014/main" id="{8C2E75DA-99AF-4A43-8AAF-04BBCCABED55}"/>
              </a:ext>
            </a:extLst>
          </p:cNvPr>
          <p:cNvSpPr>
            <a:spLocks noGrp="1"/>
          </p:cNvSpPr>
          <p:nvPr>
            <p:ph type="body" sz="quarter" idx="11" hasCustomPrompt="1"/>
          </p:nvPr>
        </p:nvSpPr>
        <p:spPr>
          <a:xfrm>
            <a:off x="695325" y="1142937"/>
            <a:ext cx="886196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5" name="Text Placeholder 12">
            <a:extLst>
              <a:ext uri="{FF2B5EF4-FFF2-40B4-BE49-F238E27FC236}">
                <a16:creationId xmlns:a16="http://schemas.microsoft.com/office/drawing/2014/main" id="{5A6003F9-54BD-4069-9E3B-D709757AD560}"/>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5B940FA2-422B-4E6C-A629-1FE70CE7D893}"/>
              </a:ext>
            </a:extLst>
          </p:cNvPr>
          <p:cNvSpPr>
            <a:spLocks noGrp="1"/>
          </p:cNvSpPr>
          <p:nvPr>
            <p:ph type="ftr" sz="quarter" idx="3"/>
          </p:nvPr>
        </p:nvSpPr>
        <p:spPr/>
        <p:txBody>
          <a:bodyPr/>
          <a:lstStyle>
            <a:lvl1pPr algn="r"/>
          </a:lstStyle>
          <a:p>
            <a:pPr algn="r"/>
            <a:r>
              <a:rPr lang="en-AU"/>
              <a:t>SBS AUDIO MEDIA KIT</a:t>
            </a:r>
          </a:p>
        </p:txBody>
      </p:sp>
    </p:spTree>
    <p:extLst>
      <p:ext uri="{BB962C8B-B14F-4D97-AF65-F5344CB8AC3E}">
        <p14:creationId xmlns:p14="http://schemas.microsoft.com/office/powerpoint/2010/main" val="428175801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1 Column">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C72129-96DA-4230-BF23-74B195D74FBF}"/>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6297C03F-911E-449F-8C66-FB499A69E4DA}"/>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6" name="Text Placeholder 5">
            <a:extLst>
              <a:ext uri="{FF2B5EF4-FFF2-40B4-BE49-F238E27FC236}">
                <a16:creationId xmlns:a16="http://schemas.microsoft.com/office/drawing/2014/main" id="{61E45259-5408-4FDE-8564-C854EB70AFB3}"/>
              </a:ext>
            </a:extLst>
          </p:cNvPr>
          <p:cNvSpPr>
            <a:spLocks noGrp="1"/>
          </p:cNvSpPr>
          <p:nvPr>
            <p:ph type="body" sz="quarter" idx="12"/>
          </p:nvPr>
        </p:nvSpPr>
        <p:spPr>
          <a:xfrm>
            <a:off x="695325" y="1464745"/>
            <a:ext cx="10741026" cy="4472415"/>
          </a:xfrm>
        </p:spPr>
        <p:txBody>
          <a:bodyPr spcFirstLastPara="0"/>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9" name="Text Placeholder 12">
            <a:extLst>
              <a:ext uri="{FF2B5EF4-FFF2-40B4-BE49-F238E27FC236}">
                <a16:creationId xmlns:a16="http://schemas.microsoft.com/office/drawing/2014/main" id="{A9E9E6D8-8BE3-4F26-A140-55C9ABEBA5A1}"/>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3" name="Footer Placeholder 2">
            <a:extLst>
              <a:ext uri="{FF2B5EF4-FFF2-40B4-BE49-F238E27FC236}">
                <a16:creationId xmlns:a16="http://schemas.microsoft.com/office/drawing/2014/main" id="{F70831D7-7E38-480A-B2C7-D483DB6D83F0}"/>
              </a:ext>
            </a:extLst>
          </p:cNvPr>
          <p:cNvSpPr>
            <a:spLocks noGrp="1"/>
          </p:cNvSpPr>
          <p:nvPr>
            <p:ph type="ftr" sz="quarter" idx="3"/>
          </p:nvPr>
        </p:nvSpPr>
        <p:spPr/>
        <p:txBody>
          <a:bodyPr/>
          <a:lstStyle>
            <a:lvl1pPr algn="r"/>
          </a:lstStyle>
          <a:p>
            <a:pPr algn="r"/>
            <a:r>
              <a:rPr lang="en-AU"/>
              <a:t>SBS AUDIO MEDIA KIT</a:t>
            </a:r>
          </a:p>
        </p:txBody>
      </p:sp>
      <p:sp>
        <p:nvSpPr>
          <p:cNvPr id="2" name="Slide Number Placeholder 5">
            <a:extLst>
              <a:ext uri="{FF2B5EF4-FFF2-40B4-BE49-F238E27FC236}">
                <a16:creationId xmlns:a16="http://schemas.microsoft.com/office/drawing/2014/main" id="{3AFE811E-F37B-40E2-81B4-C215AD5E052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Tree>
    <p:extLst>
      <p:ext uri="{BB962C8B-B14F-4D97-AF65-F5344CB8AC3E}">
        <p14:creationId xmlns:p14="http://schemas.microsoft.com/office/powerpoint/2010/main" val="121178436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 Column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C7D03E-F617-4927-8E89-BF22D078FA39}"/>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F9882413-5216-48D4-BC11-867EE59C38C8}"/>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6" name="Text Placeholder 12">
            <a:extLst>
              <a:ext uri="{FF2B5EF4-FFF2-40B4-BE49-F238E27FC236}">
                <a16:creationId xmlns:a16="http://schemas.microsoft.com/office/drawing/2014/main" id="{A22758AA-3BCE-42F8-BE84-29704DD51374}"/>
              </a:ext>
            </a:extLst>
          </p:cNvPr>
          <p:cNvSpPr>
            <a:spLocks noGrp="1"/>
          </p:cNvSpPr>
          <p:nvPr>
            <p:ph type="body" sz="quarter" idx="11" hasCustomPrompt="1"/>
          </p:nvPr>
        </p:nvSpPr>
        <p:spPr>
          <a:xfrm>
            <a:off x="959681" y="1676195"/>
            <a:ext cx="4740023"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17" name="Text Placeholder 12">
            <a:extLst>
              <a:ext uri="{FF2B5EF4-FFF2-40B4-BE49-F238E27FC236}">
                <a16:creationId xmlns:a16="http://schemas.microsoft.com/office/drawing/2014/main" id="{AB431CE3-A9D7-4597-BFCE-261A9B84FB7C}"/>
              </a:ext>
            </a:extLst>
          </p:cNvPr>
          <p:cNvSpPr>
            <a:spLocks noGrp="1"/>
          </p:cNvSpPr>
          <p:nvPr>
            <p:ph type="body" sz="quarter" idx="12"/>
          </p:nvPr>
        </p:nvSpPr>
        <p:spPr>
          <a:xfrm>
            <a:off x="959681" y="2390487"/>
            <a:ext cx="4740023" cy="3342387"/>
          </a:xfrm>
        </p:spPr>
        <p:txBody>
          <a:bodyPr spcFirstLastPara="0"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2">
            <a:extLst>
              <a:ext uri="{FF2B5EF4-FFF2-40B4-BE49-F238E27FC236}">
                <a16:creationId xmlns:a16="http://schemas.microsoft.com/office/drawing/2014/main" id="{4AC05516-95C4-4112-BD46-60115E57D575}"/>
              </a:ext>
            </a:extLst>
          </p:cNvPr>
          <p:cNvSpPr>
            <a:spLocks noGrp="1"/>
          </p:cNvSpPr>
          <p:nvPr>
            <p:ph type="body" sz="quarter" idx="13" hasCustomPrompt="1"/>
          </p:nvPr>
        </p:nvSpPr>
        <p:spPr>
          <a:xfrm>
            <a:off x="6492297" y="1676195"/>
            <a:ext cx="4740023"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9" name="Text Placeholder 12">
            <a:extLst>
              <a:ext uri="{FF2B5EF4-FFF2-40B4-BE49-F238E27FC236}">
                <a16:creationId xmlns:a16="http://schemas.microsoft.com/office/drawing/2014/main" id="{DBB7D118-3B91-455B-934E-2D8DBB214805}"/>
              </a:ext>
            </a:extLst>
          </p:cNvPr>
          <p:cNvSpPr>
            <a:spLocks noGrp="1"/>
          </p:cNvSpPr>
          <p:nvPr>
            <p:ph type="body" sz="quarter" idx="14"/>
          </p:nvPr>
        </p:nvSpPr>
        <p:spPr>
          <a:xfrm>
            <a:off x="6492297" y="2390487"/>
            <a:ext cx="4740023"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4" name="Text Placeholder 12">
            <a:extLst>
              <a:ext uri="{FF2B5EF4-FFF2-40B4-BE49-F238E27FC236}">
                <a16:creationId xmlns:a16="http://schemas.microsoft.com/office/drawing/2014/main" id="{FEF64E19-0067-4C0D-A4B6-36403318CEA1}"/>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0" name="Footer Placeholder 9">
            <a:extLst>
              <a:ext uri="{FF2B5EF4-FFF2-40B4-BE49-F238E27FC236}">
                <a16:creationId xmlns:a16="http://schemas.microsoft.com/office/drawing/2014/main" id="{9AB14A08-0038-4425-94D0-46FB656D52FE}"/>
              </a:ext>
            </a:extLst>
          </p:cNvPr>
          <p:cNvSpPr>
            <a:spLocks noGrp="1"/>
          </p:cNvSpPr>
          <p:nvPr>
            <p:ph type="ftr" sz="quarter" idx="3"/>
          </p:nvPr>
        </p:nvSpPr>
        <p:spPr/>
        <p:txBody>
          <a:bodyPr/>
          <a:lstStyle>
            <a:lvl1pPr algn="r"/>
          </a:lstStyle>
          <a:p>
            <a:pPr algn="r"/>
            <a:r>
              <a:rPr lang="en-AU"/>
              <a:t>SBS AUDIO MEDIA KIT</a:t>
            </a:r>
          </a:p>
        </p:txBody>
      </p:sp>
      <p:sp>
        <p:nvSpPr>
          <p:cNvPr id="5" name="Slide Number Placeholder 5">
            <a:extLst>
              <a:ext uri="{FF2B5EF4-FFF2-40B4-BE49-F238E27FC236}">
                <a16:creationId xmlns:a16="http://schemas.microsoft.com/office/drawing/2014/main" id="{A1EFA0AD-E2F2-47C3-B244-4FF458831E21}"/>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43676583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816DF3B-05A3-4D73-89C9-3489071409B8}"/>
              </a:ext>
            </a:extLst>
          </p:cNvPr>
          <p:cNvSpPr/>
          <p:nvPr/>
        </p:nvSpPr>
        <p:spPr>
          <a:xfrm>
            <a:off x="707680"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8" name="Rectangle 7">
            <a:extLst>
              <a:ext uri="{FF2B5EF4-FFF2-40B4-BE49-F238E27FC236}">
                <a16:creationId xmlns:a16="http://schemas.microsoft.com/office/drawing/2014/main" id="{9C9620F7-1EED-486B-9A37-8825B606255F}"/>
              </a:ext>
            </a:extLst>
          </p:cNvPr>
          <p:cNvSpPr/>
          <p:nvPr/>
        </p:nvSpPr>
        <p:spPr>
          <a:xfrm>
            <a:off x="8112210"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 name="Rectangle 10">
            <a:extLst>
              <a:ext uri="{FF2B5EF4-FFF2-40B4-BE49-F238E27FC236}">
                <a16:creationId xmlns:a16="http://schemas.microsoft.com/office/drawing/2014/main" id="{50154C98-BAE9-47D6-96BF-290642A4A039}"/>
              </a:ext>
            </a:extLst>
          </p:cNvPr>
          <p:cNvSpPr/>
          <p:nvPr/>
        </p:nvSpPr>
        <p:spPr>
          <a:xfrm>
            <a:off x="4409945"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26E4E774-B778-4947-A07C-DEF6199F28B9}"/>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ABA00562-E578-4159-8FEA-F67E6374EB6F}"/>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 name="Text Placeholder 12">
            <a:extLst>
              <a:ext uri="{FF2B5EF4-FFF2-40B4-BE49-F238E27FC236}">
                <a16:creationId xmlns:a16="http://schemas.microsoft.com/office/drawing/2014/main" id="{FF5F940F-9D58-44DD-8234-01A655B2D2F4}"/>
              </a:ext>
            </a:extLst>
          </p:cNvPr>
          <p:cNvSpPr>
            <a:spLocks noGrp="1"/>
          </p:cNvSpPr>
          <p:nvPr>
            <p:ph type="body" sz="quarter" idx="11" hasCustomPrompt="1"/>
          </p:nvPr>
        </p:nvSpPr>
        <p:spPr>
          <a:xfrm>
            <a:off x="959681" y="1676195"/>
            <a:ext cx="2880465"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7" name="Text Placeholder 12">
            <a:extLst>
              <a:ext uri="{FF2B5EF4-FFF2-40B4-BE49-F238E27FC236}">
                <a16:creationId xmlns:a16="http://schemas.microsoft.com/office/drawing/2014/main" id="{44D2652D-B88D-4DA0-9B67-BC1B91743DDC}"/>
              </a:ext>
            </a:extLst>
          </p:cNvPr>
          <p:cNvSpPr>
            <a:spLocks noGrp="1"/>
          </p:cNvSpPr>
          <p:nvPr>
            <p:ph type="body" sz="quarter" idx="12"/>
          </p:nvPr>
        </p:nvSpPr>
        <p:spPr>
          <a:xfrm>
            <a:off x="959681" y="2390487"/>
            <a:ext cx="2880465"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2">
            <a:extLst>
              <a:ext uri="{FF2B5EF4-FFF2-40B4-BE49-F238E27FC236}">
                <a16:creationId xmlns:a16="http://schemas.microsoft.com/office/drawing/2014/main" id="{D3F12268-87C2-4D62-846B-95B3AA4EB7C5}"/>
              </a:ext>
            </a:extLst>
          </p:cNvPr>
          <p:cNvSpPr>
            <a:spLocks noGrp="1"/>
          </p:cNvSpPr>
          <p:nvPr>
            <p:ph type="body" sz="quarter" idx="13" hasCustomPrompt="1"/>
          </p:nvPr>
        </p:nvSpPr>
        <p:spPr>
          <a:xfrm>
            <a:off x="4661946" y="1676195"/>
            <a:ext cx="2880465"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19" name="Text Placeholder 12">
            <a:extLst>
              <a:ext uri="{FF2B5EF4-FFF2-40B4-BE49-F238E27FC236}">
                <a16:creationId xmlns:a16="http://schemas.microsoft.com/office/drawing/2014/main" id="{05CE2737-CE4A-4C33-B533-CFB5F80AF10D}"/>
              </a:ext>
            </a:extLst>
          </p:cNvPr>
          <p:cNvSpPr>
            <a:spLocks noGrp="1"/>
          </p:cNvSpPr>
          <p:nvPr>
            <p:ph type="body" sz="quarter" idx="14"/>
          </p:nvPr>
        </p:nvSpPr>
        <p:spPr>
          <a:xfrm>
            <a:off x="4661946" y="2390487"/>
            <a:ext cx="2880465"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12">
            <a:extLst>
              <a:ext uri="{FF2B5EF4-FFF2-40B4-BE49-F238E27FC236}">
                <a16:creationId xmlns:a16="http://schemas.microsoft.com/office/drawing/2014/main" id="{F7458997-6AA7-4BCC-B50E-E99EC7ADD7C0}"/>
              </a:ext>
            </a:extLst>
          </p:cNvPr>
          <p:cNvSpPr>
            <a:spLocks noGrp="1"/>
          </p:cNvSpPr>
          <p:nvPr>
            <p:ph type="body" sz="quarter" idx="15" hasCustomPrompt="1"/>
          </p:nvPr>
        </p:nvSpPr>
        <p:spPr>
          <a:xfrm>
            <a:off x="8364211" y="1676195"/>
            <a:ext cx="2880465"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10" name="Text Placeholder 12">
            <a:extLst>
              <a:ext uri="{FF2B5EF4-FFF2-40B4-BE49-F238E27FC236}">
                <a16:creationId xmlns:a16="http://schemas.microsoft.com/office/drawing/2014/main" id="{880ED778-18B7-401A-AD58-9DE4017D85DF}"/>
              </a:ext>
            </a:extLst>
          </p:cNvPr>
          <p:cNvSpPr>
            <a:spLocks noGrp="1"/>
          </p:cNvSpPr>
          <p:nvPr>
            <p:ph type="body" sz="quarter" idx="16"/>
          </p:nvPr>
        </p:nvSpPr>
        <p:spPr>
          <a:xfrm>
            <a:off x="8364211" y="2390487"/>
            <a:ext cx="2880465"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ext Placeholder 12">
            <a:extLst>
              <a:ext uri="{FF2B5EF4-FFF2-40B4-BE49-F238E27FC236}">
                <a16:creationId xmlns:a16="http://schemas.microsoft.com/office/drawing/2014/main" id="{CAF66B06-7886-4343-A7F9-75907A0CD58D}"/>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5">
            <a:extLst>
              <a:ext uri="{FF2B5EF4-FFF2-40B4-BE49-F238E27FC236}">
                <a16:creationId xmlns:a16="http://schemas.microsoft.com/office/drawing/2014/main" id="{0C576F37-FC85-4039-BC40-AAA4EA10B057}"/>
              </a:ext>
            </a:extLst>
          </p:cNvPr>
          <p:cNvSpPr>
            <a:spLocks noGrp="1"/>
          </p:cNvSpPr>
          <p:nvPr>
            <p:ph type="ftr" sz="quarter" idx="3"/>
          </p:nvPr>
        </p:nvSpPr>
        <p:spPr/>
        <p:txBody>
          <a:bodyPr/>
          <a:lstStyle>
            <a:lvl1pPr algn="r"/>
          </a:lstStyle>
          <a:p>
            <a:pPr algn="r"/>
            <a:r>
              <a:rPr lang="en-AU"/>
              <a:t>SBS AUDIO MEDIA KIT</a:t>
            </a:r>
          </a:p>
        </p:txBody>
      </p:sp>
      <p:sp>
        <p:nvSpPr>
          <p:cNvPr id="5" name="Slide Number Placeholder 5">
            <a:extLst>
              <a:ext uri="{FF2B5EF4-FFF2-40B4-BE49-F238E27FC236}">
                <a16:creationId xmlns:a16="http://schemas.microsoft.com/office/drawing/2014/main" id="{7B2D3EEF-60BA-4B3F-A5E5-0E7D7ECC3BCC}"/>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7797109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4 Columns -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C3F3B84-D745-4C89-A1F9-6CE99F6243E9}"/>
              </a:ext>
            </a:extLst>
          </p:cNvPr>
          <p:cNvSpPr/>
          <p:nvPr/>
        </p:nvSpPr>
        <p:spPr>
          <a:xfrm>
            <a:off x="707680"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8" name="Rectangle 7">
            <a:extLst>
              <a:ext uri="{FF2B5EF4-FFF2-40B4-BE49-F238E27FC236}">
                <a16:creationId xmlns:a16="http://schemas.microsoft.com/office/drawing/2014/main" id="{8EE43329-9C7F-45C9-9C36-C601B6C305E2}"/>
              </a:ext>
            </a:extLst>
          </p:cNvPr>
          <p:cNvSpPr/>
          <p:nvPr/>
        </p:nvSpPr>
        <p:spPr>
          <a:xfrm>
            <a:off x="9038048"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2" name="Rectangle 11">
            <a:extLst>
              <a:ext uri="{FF2B5EF4-FFF2-40B4-BE49-F238E27FC236}">
                <a16:creationId xmlns:a16="http://schemas.microsoft.com/office/drawing/2014/main" id="{CC93EDF2-23AB-40AF-955D-66CFBD09748A}"/>
              </a:ext>
            </a:extLst>
          </p:cNvPr>
          <p:cNvSpPr/>
          <p:nvPr/>
        </p:nvSpPr>
        <p:spPr>
          <a:xfrm>
            <a:off x="6257140"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2" name="Rectangle 21">
            <a:extLst>
              <a:ext uri="{FF2B5EF4-FFF2-40B4-BE49-F238E27FC236}">
                <a16:creationId xmlns:a16="http://schemas.microsoft.com/office/drawing/2014/main" id="{A4817EF8-9AB0-4FA3-8BC4-7ABB46525D78}"/>
              </a:ext>
            </a:extLst>
          </p:cNvPr>
          <p:cNvSpPr/>
          <p:nvPr/>
        </p:nvSpPr>
        <p:spPr>
          <a:xfrm>
            <a:off x="3482410"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700812C9-BD59-4719-B915-D7D20044432C}"/>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21A347FB-9820-42BF-B0CA-2DCBEF0DD214}"/>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 name="Text Placeholder 12">
            <a:extLst>
              <a:ext uri="{FF2B5EF4-FFF2-40B4-BE49-F238E27FC236}">
                <a16:creationId xmlns:a16="http://schemas.microsoft.com/office/drawing/2014/main" id="{5F8F3527-ED53-437D-8447-92B898F5512E}"/>
              </a:ext>
            </a:extLst>
          </p:cNvPr>
          <p:cNvSpPr>
            <a:spLocks noGrp="1"/>
          </p:cNvSpPr>
          <p:nvPr>
            <p:ph type="body" sz="quarter" idx="11" hasCustomPrompt="1"/>
          </p:nvPr>
        </p:nvSpPr>
        <p:spPr>
          <a:xfrm>
            <a:off x="959682" y="1676195"/>
            <a:ext cx="1954626"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7" name="Text Placeholder 12">
            <a:extLst>
              <a:ext uri="{FF2B5EF4-FFF2-40B4-BE49-F238E27FC236}">
                <a16:creationId xmlns:a16="http://schemas.microsoft.com/office/drawing/2014/main" id="{6773FDA0-1997-4562-B98D-F2C69E46C643}"/>
              </a:ext>
            </a:extLst>
          </p:cNvPr>
          <p:cNvSpPr>
            <a:spLocks noGrp="1"/>
          </p:cNvSpPr>
          <p:nvPr>
            <p:ph type="body" sz="quarter" idx="12"/>
          </p:nvPr>
        </p:nvSpPr>
        <p:spPr>
          <a:xfrm>
            <a:off x="959682"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5" name="Text Placeholder 12">
            <a:extLst>
              <a:ext uri="{FF2B5EF4-FFF2-40B4-BE49-F238E27FC236}">
                <a16:creationId xmlns:a16="http://schemas.microsoft.com/office/drawing/2014/main" id="{F6938844-E238-423E-9BB6-9FD23A4ACCB9}"/>
              </a:ext>
            </a:extLst>
          </p:cNvPr>
          <p:cNvSpPr>
            <a:spLocks noGrp="1"/>
          </p:cNvSpPr>
          <p:nvPr>
            <p:ph type="body" sz="quarter" idx="13" hasCustomPrompt="1"/>
          </p:nvPr>
        </p:nvSpPr>
        <p:spPr>
          <a:xfrm>
            <a:off x="3734412" y="1676195"/>
            <a:ext cx="1954626"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26" name="Text Placeholder 12">
            <a:extLst>
              <a:ext uri="{FF2B5EF4-FFF2-40B4-BE49-F238E27FC236}">
                <a16:creationId xmlns:a16="http://schemas.microsoft.com/office/drawing/2014/main" id="{0E2B00AF-A600-4477-9976-C8F8EAB873EC}"/>
              </a:ext>
            </a:extLst>
          </p:cNvPr>
          <p:cNvSpPr>
            <a:spLocks noGrp="1"/>
          </p:cNvSpPr>
          <p:nvPr>
            <p:ph type="body" sz="quarter" idx="14"/>
          </p:nvPr>
        </p:nvSpPr>
        <p:spPr>
          <a:xfrm>
            <a:off x="3734412"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8F667B22-B528-4FB2-8754-DA65F63A8462}"/>
              </a:ext>
            </a:extLst>
          </p:cNvPr>
          <p:cNvSpPr>
            <a:spLocks noGrp="1"/>
          </p:cNvSpPr>
          <p:nvPr>
            <p:ph type="body" sz="quarter" idx="15" hasCustomPrompt="1"/>
          </p:nvPr>
        </p:nvSpPr>
        <p:spPr>
          <a:xfrm>
            <a:off x="6509142" y="1676195"/>
            <a:ext cx="1954626"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18" name="Text Placeholder 12">
            <a:extLst>
              <a:ext uri="{FF2B5EF4-FFF2-40B4-BE49-F238E27FC236}">
                <a16:creationId xmlns:a16="http://schemas.microsoft.com/office/drawing/2014/main" id="{525B8A27-D377-40B4-8375-D177C9027BDB}"/>
              </a:ext>
            </a:extLst>
          </p:cNvPr>
          <p:cNvSpPr>
            <a:spLocks noGrp="1"/>
          </p:cNvSpPr>
          <p:nvPr>
            <p:ph type="body" sz="quarter" idx="16"/>
          </p:nvPr>
        </p:nvSpPr>
        <p:spPr>
          <a:xfrm>
            <a:off x="6509142"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12">
            <a:extLst>
              <a:ext uri="{FF2B5EF4-FFF2-40B4-BE49-F238E27FC236}">
                <a16:creationId xmlns:a16="http://schemas.microsoft.com/office/drawing/2014/main" id="{17E5581A-D7CC-4BEE-94BA-5B24B642B6D1}"/>
              </a:ext>
            </a:extLst>
          </p:cNvPr>
          <p:cNvSpPr>
            <a:spLocks noGrp="1"/>
          </p:cNvSpPr>
          <p:nvPr>
            <p:ph type="body" sz="quarter" idx="17" hasCustomPrompt="1"/>
          </p:nvPr>
        </p:nvSpPr>
        <p:spPr>
          <a:xfrm>
            <a:off x="9290050" y="1676195"/>
            <a:ext cx="1954626"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t>
            </a:r>
          </a:p>
          <a:p>
            <a:pPr lvl="0"/>
            <a:r>
              <a:rPr lang="en-AU"/>
              <a:t>across two lines</a:t>
            </a:r>
          </a:p>
        </p:txBody>
      </p:sp>
      <p:sp>
        <p:nvSpPr>
          <p:cNvPr id="10" name="Text Placeholder 12">
            <a:extLst>
              <a:ext uri="{FF2B5EF4-FFF2-40B4-BE49-F238E27FC236}">
                <a16:creationId xmlns:a16="http://schemas.microsoft.com/office/drawing/2014/main" id="{2DE35196-1106-47FF-9691-3BEC056044D4}"/>
              </a:ext>
            </a:extLst>
          </p:cNvPr>
          <p:cNvSpPr>
            <a:spLocks noGrp="1"/>
          </p:cNvSpPr>
          <p:nvPr>
            <p:ph type="body" sz="quarter" idx="18"/>
          </p:nvPr>
        </p:nvSpPr>
        <p:spPr>
          <a:xfrm>
            <a:off x="9290050"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ext Placeholder 12">
            <a:extLst>
              <a:ext uri="{FF2B5EF4-FFF2-40B4-BE49-F238E27FC236}">
                <a16:creationId xmlns:a16="http://schemas.microsoft.com/office/drawing/2014/main" id="{119728D0-EF73-4933-9158-8E1FCF675B69}"/>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5">
            <a:extLst>
              <a:ext uri="{FF2B5EF4-FFF2-40B4-BE49-F238E27FC236}">
                <a16:creationId xmlns:a16="http://schemas.microsoft.com/office/drawing/2014/main" id="{0C6A8F71-3ED9-41E7-A744-AA8A7A290772}"/>
              </a:ext>
            </a:extLst>
          </p:cNvPr>
          <p:cNvSpPr>
            <a:spLocks noGrp="1"/>
          </p:cNvSpPr>
          <p:nvPr>
            <p:ph type="ftr" sz="quarter" idx="3"/>
          </p:nvPr>
        </p:nvSpPr>
        <p:spPr/>
        <p:txBody>
          <a:bodyPr/>
          <a:lstStyle>
            <a:lvl1pPr algn="r"/>
          </a:lstStyle>
          <a:p>
            <a:pPr algn="r"/>
            <a:r>
              <a:rPr lang="en-AU"/>
              <a:t>SBS AUDIO MEDIA KIT</a:t>
            </a:r>
          </a:p>
        </p:txBody>
      </p:sp>
      <p:sp>
        <p:nvSpPr>
          <p:cNvPr id="5" name="Slide Number Placeholder 5">
            <a:extLst>
              <a:ext uri="{FF2B5EF4-FFF2-40B4-BE49-F238E27FC236}">
                <a16:creationId xmlns:a16="http://schemas.microsoft.com/office/drawing/2014/main" id="{5BFBDFA0-6459-44D4-A0C1-73614AC29540}"/>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63742872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4 Columns - 2">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612BB41-CEDB-4DD0-B349-80F2053B6127}"/>
              </a:ext>
            </a:extLst>
          </p:cNvPr>
          <p:cNvSpPr/>
          <p:nvPr/>
        </p:nvSpPr>
        <p:spPr>
          <a:xfrm>
            <a:off x="707680" y="1449387"/>
            <a:ext cx="5244024" cy="212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9" name="Rectangle 8">
            <a:extLst>
              <a:ext uri="{FF2B5EF4-FFF2-40B4-BE49-F238E27FC236}">
                <a16:creationId xmlns:a16="http://schemas.microsoft.com/office/drawing/2014/main" id="{8B133C29-F087-455A-8F7E-29F70CCBD479}"/>
              </a:ext>
            </a:extLst>
          </p:cNvPr>
          <p:cNvSpPr/>
          <p:nvPr/>
        </p:nvSpPr>
        <p:spPr>
          <a:xfrm>
            <a:off x="707680" y="3868398"/>
            <a:ext cx="5244024" cy="212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2" name="Rectangle 11">
            <a:extLst>
              <a:ext uri="{FF2B5EF4-FFF2-40B4-BE49-F238E27FC236}">
                <a16:creationId xmlns:a16="http://schemas.microsoft.com/office/drawing/2014/main" id="{147E61B3-5DF5-48B6-9D80-E0E42BA22B66}"/>
              </a:ext>
            </a:extLst>
          </p:cNvPr>
          <p:cNvSpPr/>
          <p:nvPr/>
        </p:nvSpPr>
        <p:spPr>
          <a:xfrm>
            <a:off x="6252651" y="1449387"/>
            <a:ext cx="5244024" cy="212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9" name="Rectangle 18">
            <a:extLst>
              <a:ext uri="{FF2B5EF4-FFF2-40B4-BE49-F238E27FC236}">
                <a16:creationId xmlns:a16="http://schemas.microsoft.com/office/drawing/2014/main" id="{AF7EFCD5-C156-498C-AD74-5DA320472C7B}"/>
              </a:ext>
            </a:extLst>
          </p:cNvPr>
          <p:cNvSpPr/>
          <p:nvPr/>
        </p:nvSpPr>
        <p:spPr>
          <a:xfrm>
            <a:off x="6252651" y="3868398"/>
            <a:ext cx="5244024" cy="212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7B7F9AB1-0216-4445-B7C3-B8F00E8DC6AD}"/>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448EA426-B9A0-430A-8286-8DC07643E42C}"/>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7" name="Text Placeholder 12">
            <a:extLst>
              <a:ext uri="{FF2B5EF4-FFF2-40B4-BE49-F238E27FC236}">
                <a16:creationId xmlns:a16="http://schemas.microsoft.com/office/drawing/2014/main" id="{29060C04-1815-4968-9042-9DD79D46D80E}"/>
              </a:ext>
            </a:extLst>
          </p:cNvPr>
          <p:cNvSpPr>
            <a:spLocks noGrp="1"/>
          </p:cNvSpPr>
          <p:nvPr>
            <p:ph type="body" sz="quarter" idx="11" hasCustomPrompt="1"/>
          </p:nvPr>
        </p:nvSpPr>
        <p:spPr>
          <a:xfrm>
            <a:off x="959681" y="1676195"/>
            <a:ext cx="4740023"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2" name="Text Placeholder 12">
            <a:extLst>
              <a:ext uri="{FF2B5EF4-FFF2-40B4-BE49-F238E27FC236}">
                <a16:creationId xmlns:a16="http://schemas.microsoft.com/office/drawing/2014/main" id="{E0AC707F-52D1-4307-90B6-E298A4528DD0}"/>
              </a:ext>
            </a:extLst>
          </p:cNvPr>
          <p:cNvSpPr>
            <a:spLocks noGrp="1"/>
          </p:cNvSpPr>
          <p:nvPr>
            <p:ph type="body" sz="quarter" idx="12"/>
          </p:nvPr>
        </p:nvSpPr>
        <p:spPr>
          <a:xfrm>
            <a:off x="959681" y="2390487"/>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4D1A4BE0-87E2-428F-BCDD-641E6E58D8E9}"/>
              </a:ext>
            </a:extLst>
          </p:cNvPr>
          <p:cNvSpPr>
            <a:spLocks noGrp="1"/>
          </p:cNvSpPr>
          <p:nvPr>
            <p:ph type="body" sz="quarter" idx="13" hasCustomPrompt="1"/>
          </p:nvPr>
        </p:nvSpPr>
        <p:spPr>
          <a:xfrm>
            <a:off x="6504652" y="1676195"/>
            <a:ext cx="4740023"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3" name="Text Placeholder 12">
            <a:extLst>
              <a:ext uri="{FF2B5EF4-FFF2-40B4-BE49-F238E27FC236}">
                <a16:creationId xmlns:a16="http://schemas.microsoft.com/office/drawing/2014/main" id="{6DC2C7C8-BB41-4833-97CE-83C26CD0D3A0}"/>
              </a:ext>
            </a:extLst>
          </p:cNvPr>
          <p:cNvSpPr>
            <a:spLocks noGrp="1"/>
          </p:cNvSpPr>
          <p:nvPr>
            <p:ph type="body" sz="quarter" idx="14"/>
          </p:nvPr>
        </p:nvSpPr>
        <p:spPr>
          <a:xfrm>
            <a:off x="6492297" y="2390487"/>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12">
            <a:extLst>
              <a:ext uri="{FF2B5EF4-FFF2-40B4-BE49-F238E27FC236}">
                <a16:creationId xmlns:a16="http://schemas.microsoft.com/office/drawing/2014/main" id="{89C59D42-E32B-4866-9B23-123A31F75B33}"/>
              </a:ext>
            </a:extLst>
          </p:cNvPr>
          <p:cNvSpPr>
            <a:spLocks noGrp="1"/>
          </p:cNvSpPr>
          <p:nvPr>
            <p:ph type="body" sz="quarter" idx="15" hasCustomPrompt="1"/>
          </p:nvPr>
        </p:nvSpPr>
        <p:spPr>
          <a:xfrm>
            <a:off x="959681" y="4095206"/>
            <a:ext cx="4740023"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4" name="Text Placeholder 12">
            <a:extLst>
              <a:ext uri="{FF2B5EF4-FFF2-40B4-BE49-F238E27FC236}">
                <a16:creationId xmlns:a16="http://schemas.microsoft.com/office/drawing/2014/main" id="{1192B39F-885D-4848-87C2-45D6CAE64CCB}"/>
              </a:ext>
            </a:extLst>
          </p:cNvPr>
          <p:cNvSpPr>
            <a:spLocks noGrp="1"/>
          </p:cNvSpPr>
          <p:nvPr>
            <p:ph type="body" sz="quarter" idx="16"/>
          </p:nvPr>
        </p:nvSpPr>
        <p:spPr>
          <a:xfrm>
            <a:off x="959681" y="4815635"/>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30" name="Text Placeholder 12">
            <a:extLst>
              <a:ext uri="{FF2B5EF4-FFF2-40B4-BE49-F238E27FC236}">
                <a16:creationId xmlns:a16="http://schemas.microsoft.com/office/drawing/2014/main" id="{04081965-1572-4315-A207-6E42A5A99F09}"/>
              </a:ext>
            </a:extLst>
          </p:cNvPr>
          <p:cNvSpPr>
            <a:spLocks noGrp="1"/>
          </p:cNvSpPr>
          <p:nvPr>
            <p:ph type="body" sz="quarter" idx="17" hasCustomPrompt="1"/>
          </p:nvPr>
        </p:nvSpPr>
        <p:spPr>
          <a:xfrm>
            <a:off x="6504652" y="4095206"/>
            <a:ext cx="4740023" cy="553998"/>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6" name="Text Placeholder 12">
            <a:extLst>
              <a:ext uri="{FF2B5EF4-FFF2-40B4-BE49-F238E27FC236}">
                <a16:creationId xmlns:a16="http://schemas.microsoft.com/office/drawing/2014/main" id="{F259CC1C-E3F2-48A2-9D3E-D1A25EACCC86}"/>
              </a:ext>
            </a:extLst>
          </p:cNvPr>
          <p:cNvSpPr>
            <a:spLocks noGrp="1"/>
          </p:cNvSpPr>
          <p:nvPr>
            <p:ph type="body" sz="quarter" idx="18"/>
          </p:nvPr>
        </p:nvSpPr>
        <p:spPr>
          <a:xfrm>
            <a:off x="6492297" y="4815635"/>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Text Placeholder 12">
            <a:extLst>
              <a:ext uri="{FF2B5EF4-FFF2-40B4-BE49-F238E27FC236}">
                <a16:creationId xmlns:a16="http://schemas.microsoft.com/office/drawing/2014/main" id="{00E4ECC6-C861-4683-B6FC-A7D88C972A96}"/>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5" name="Footer Placeholder 4">
            <a:extLst>
              <a:ext uri="{FF2B5EF4-FFF2-40B4-BE49-F238E27FC236}">
                <a16:creationId xmlns:a16="http://schemas.microsoft.com/office/drawing/2014/main" id="{2026F89C-DDF5-4B8E-AEA7-4B9762F22140}"/>
              </a:ext>
            </a:extLst>
          </p:cNvPr>
          <p:cNvSpPr>
            <a:spLocks noGrp="1"/>
          </p:cNvSpPr>
          <p:nvPr>
            <p:ph type="ftr" sz="quarter" idx="3"/>
          </p:nvPr>
        </p:nvSpPr>
        <p:spPr/>
        <p:txBody>
          <a:bodyPr/>
          <a:lstStyle>
            <a:lvl1pPr algn="r"/>
          </a:lstStyle>
          <a:p>
            <a:pPr algn="r"/>
            <a:r>
              <a:rPr lang="en-AU"/>
              <a:t>SBS AUDIO MEDIA KIT</a:t>
            </a:r>
          </a:p>
        </p:txBody>
      </p:sp>
      <p:sp>
        <p:nvSpPr>
          <p:cNvPr id="2" name="Slide Number Placeholder 5">
            <a:extLst>
              <a:ext uri="{FF2B5EF4-FFF2-40B4-BE49-F238E27FC236}">
                <a16:creationId xmlns:a16="http://schemas.microsoft.com/office/drawing/2014/main" id="{2F47564E-18F0-4D87-BAB3-95D56CBE57E9}"/>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27050814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Header 2 Columns">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9A23F72-4B6D-42F1-8C86-AF6ED7638589}"/>
              </a:ext>
            </a:extLst>
          </p:cNvPr>
          <p:cNvGrpSpPr/>
          <p:nvPr/>
        </p:nvGrpSpPr>
        <p:grpSpPr>
          <a:xfrm>
            <a:off x="707680" y="1449387"/>
            <a:ext cx="10788995" cy="4535488"/>
            <a:chOff x="707681" y="1449387"/>
            <a:chExt cx="10484194" cy="4535488"/>
          </a:xfrm>
          <a:solidFill>
            <a:schemeClr val="bg2"/>
          </a:solidFill>
        </p:grpSpPr>
        <p:sp>
          <p:nvSpPr>
            <p:cNvPr id="6" name="Rectangle 5">
              <a:extLst>
                <a:ext uri="{FF2B5EF4-FFF2-40B4-BE49-F238E27FC236}">
                  <a16:creationId xmlns:a16="http://schemas.microsoft.com/office/drawing/2014/main" id="{A7EA8BEF-7827-4348-9225-CE7EA466227B}"/>
                </a:ext>
              </a:extLst>
            </p:cNvPr>
            <p:cNvSpPr/>
            <p:nvPr/>
          </p:nvSpPr>
          <p:spPr>
            <a:xfrm>
              <a:off x="707681"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Rectangle 6">
              <a:extLst>
                <a:ext uri="{FF2B5EF4-FFF2-40B4-BE49-F238E27FC236}">
                  <a16:creationId xmlns:a16="http://schemas.microsoft.com/office/drawing/2014/main" id="{997DD7D5-FB97-4034-BF0F-9894851F1430}"/>
                </a:ext>
              </a:extLst>
            </p:cNvPr>
            <p:cNvSpPr/>
            <p:nvPr/>
          </p:nvSpPr>
          <p:spPr>
            <a:xfrm>
              <a:off x="6096000"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grpSp>
      <p:sp>
        <p:nvSpPr>
          <p:cNvPr id="14" name="Rectangle 13">
            <a:extLst>
              <a:ext uri="{FF2B5EF4-FFF2-40B4-BE49-F238E27FC236}">
                <a16:creationId xmlns:a16="http://schemas.microsoft.com/office/drawing/2014/main" id="{237539D6-E759-4588-9CE4-815624B11BCF}"/>
              </a:ext>
            </a:extLst>
          </p:cNvPr>
          <p:cNvSpPr/>
          <p:nvPr/>
        </p:nvSpPr>
        <p:spPr>
          <a:xfrm>
            <a:off x="707681"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5" name="Rectangle 14">
            <a:extLst>
              <a:ext uri="{FF2B5EF4-FFF2-40B4-BE49-F238E27FC236}">
                <a16:creationId xmlns:a16="http://schemas.microsoft.com/office/drawing/2014/main" id="{3D7BB9F9-457D-4B8E-B992-01023CD42FDC}"/>
              </a:ext>
            </a:extLst>
          </p:cNvPr>
          <p:cNvSpPr/>
          <p:nvPr/>
        </p:nvSpPr>
        <p:spPr>
          <a:xfrm>
            <a:off x="6096000"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1C003B56-BC45-4DFA-86D8-5068CCB5A5BA}"/>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A15B825B-6C9C-444D-8712-AB53504C6A75}"/>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6" name="Text Placeholder 12">
            <a:extLst>
              <a:ext uri="{FF2B5EF4-FFF2-40B4-BE49-F238E27FC236}">
                <a16:creationId xmlns:a16="http://schemas.microsoft.com/office/drawing/2014/main" id="{6C0C22D4-E868-474B-88B9-DAA3987AE5E5}"/>
              </a:ext>
            </a:extLst>
          </p:cNvPr>
          <p:cNvSpPr>
            <a:spLocks noGrp="1"/>
          </p:cNvSpPr>
          <p:nvPr>
            <p:ph type="body" sz="quarter" idx="11" hasCustomPrompt="1"/>
          </p:nvPr>
        </p:nvSpPr>
        <p:spPr>
          <a:xfrm>
            <a:off x="707680" y="1449387"/>
            <a:ext cx="5244024"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dirty="0"/>
              <a:t>Subheading across two lines</a:t>
            </a:r>
          </a:p>
          <a:p>
            <a:pPr lvl="0"/>
            <a:r>
              <a:rPr lang="en-AU" dirty="0"/>
              <a:t>key takeaways or themes below</a:t>
            </a:r>
          </a:p>
        </p:txBody>
      </p:sp>
      <p:sp>
        <p:nvSpPr>
          <p:cNvPr id="8" name="Text Placeholder 12">
            <a:extLst>
              <a:ext uri="{FF2B5EF4-FFF2-40B4-BE49-F238E27FC236}">
                <a16:creationId xmlns:a16="http://schemas.microsoft.com/office/drawing/2014/main" id="{D33981E7-3E73-4CA2-9368-8B22445D0397}"/>
              </a:ext>
            </a:extLst>
          </p:cNvPr>
          <p:cNvSpPr>
            <a:spLocks noGrp="1"/>
          </p:cNvSpPr>
          <p:nvPr>
            <p:ph type="body" sz="quarter" idx="12"/>
          </p:nvPr>
        </p:nvSpPr>
        <p:spPr>
          <a:xfrm>
            <a:off x="959681" y="2390487"/>
            <a:ext cx="4740023"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ext Placeholder 12">
            <a:extLst>
              <a:ext uri="{FF2B5EF4-FFF2-40B4-BE49-F238E27FC236}">
                <a16:creationId xmlns:a16="http://schemas.microsoft.com/office/drawing/2014/main" id="{6EF88E1F-5BCA-4088-907B-520322B70168}"/>
              </a:ext>
            </a:extLst>
          </p:cNvPr>
          <p:cNvSpPr>
            <a:spLocks noGrp="1"/>
          </p:cNvSpPr>
          <p:nvPr>
            <p:ph type="body" sz="quarter" idx="13" hasCustomPrompt="1"/>
          </p:nvPr>
        </p:nvSpPr>
        <p:spPr>
          <a:xfrm>
            <a:off x="6252651" y="1449387"/>
            <a:ext cx="5244024"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9" name="Text Placeholder 12">
            <a:extLst>
              <a:ext uri="{FF2B5EF4-FFF2-40B4-BE49-F238E27FC236}">
                <a16:creationId xmlns:a16="http://schemas.microsoft.com/office/drawing/2014/main" id="{711E840A-B4C7-44DD-96AE-2317FC889DDE}"/>
              </a:ext>
            </a:extLst>
          </p:cNvPr>
          <p:cNvSpPr>
            <a:spLocks noGrp="1"/>
          </p:cNvSpPr>
          <p:nvPr>
            <p:ph type="body" sz="quarter" idx="14"/>
          </p:nvPr>
        </p:nvSpPr>
        <p:spPr>
          <a:xfrm>
            <a:off x="6492297" y="2390487"/>
            <a:ext cx="4740023"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622E6EF6-4330-4661-91F3-91DB228D2737}"/>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1" name="Footer Placeholder 3">
            <a:extLst>
              <a:ext uri="{FF2B5EF4-FFF2-40B4-BE49-F238E27FC236}">
                <a16:creationId xmlns:a16="http://schemas.microsoft.com/office/drawing/2014/main" id="{BDA9B153-7E1F-4650-939F-3E3ECAE0338D}"/>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10" name="Slide Number Placeholder 5">
            <a:extLst>
              <a:ext uri="{FF2B5EF4-FFF2-40B4-BE49-F238E27FC236}">
                <a16:creationId xmlns:a16="http://schemas.microsoft.com/office/drawing/2014/main" id="{67351696-08E7-45FA-BF1E-3673F3E6DF41}"/>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grpSp>
        <p:nvGrpSpPr>
          <p:cNvPr id="12" name="Group 11">
            <a:extLst>
              <a:ext uri="{FF2B5EF4-FFF2-40B4-BE49-F238E27FC236}">
                <a16:creationId xmlns:a16="http://schemas.microsoft.com/office/drawing/2014/main" id="{3D791DBF-4E8A-4223-D061-8E221F5DEAA5}"/>
              </a:ext>
            </a:extLst>
          </p:cNvPr>
          <p:cNvGrpSpPr/>
          <p:nvPr userDrawn="1"/>
        </p:nvGrpSpPr>
        <p:grpSpPr>
          <a:xfrm>
            <a:off x="707680" y="1449387"/>
            <a:ext cx="10788995" cy="4535488"/>
            <a:chOff x="707681" y="1449387"/>
            <a:chExt cx="10484194" cy="4535488"/>
          </a:xfrm>
          <a:solidFill>
            <a:schemeClr val="bg2"/>
          </a:solidFill>
        </p:grpSpPr>
        <p:sp>
          <p:nvSpPr>
            <p:cNvPr id="13" name="Rectangle 12">
              <a:extLst>
                <a:ext uri="{FF2B5EF4-FFF2-40B4-BE49-F238E27FC236}">
                  <a16:creationId xmlns:a16="http://schemas.microsoft.com/office/drawing/2014/main" id="{C86002A5-3761-AC40-3772-C0DB90BE62CC}"/>
                </a:ext>
              </a:extLst>
            </p:cNvPr>
            <p:cNvSpPr/>
            <p:nvPr/>
          </p:nvSpPr>
          <p:spPr>
            <a:xfrm>
              <a:off x="707681"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7" name="Rectangle 16">
              <a:extLst>
                <a:ext uri="{FF2B5EF4-FFF2-40B4-BE49-F238E27FC236}">
                  <a16:creationId xmlns:a16="http://schemas.microsoft.com/office/drawing/2014/main" id="{7424878A-9034-5D61-6A2C-7E9F64195737}"/>
                </a:ext>
              </a:extLst>
            </p:cNvPr>
            <p:cNvSpPr/>
            <p:nvPr/>
          </p:nvSpPr>
          <p:spPr>
            <a:xfrm>
              <a:off x="6096000"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grpSp>
    </p:spTree>
    <p:extLst>
      <p:ext uri="{BB962C8B-B14F-4D97-AF65-F5344CB8AC3E}">
        <p14:creationId xmlns:p14="http://schemas.microsoft.com/office/powerpoint/2010/main" val="78810229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Header 3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7D19080-07E2-4628-A2F7-1192CD8C5A97}"/>
              </a:ext>
            </a:extLst>
          </p:cNvPr>
          <p:cNvSpPr/>
          <p:nvPr/>
        </p:nvSpPr>
        <p:spPr>
          <a:xfrm>
            <a:off x="707680"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5" name="Rectangle 14">
            <a:extLst>
              <a:ext uri="{FF2B5EF4-FFF2-40B4-BE49-F238E27FC236}">
                <a16:creationId xmlns:a16="http://schemas.microsoft.com/office/drawing/2014/main" id="{E2B3FD99-A366-418C-B41D-A3F436E87D33}"/>
              </a:ext>
            </a:extLst>
          </p:cNvPr>
          <p:cNvSpPr/>
          <p:nvPr/>
        </p:nvSpPr>
        <p:spPr>
          <a:xfrm>
            <a:off x="4432292"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4" name="Rectangle 23">
            <a:extLst>
              <a:ext uri="{FF2B5EF4-FFF2-40B4-BE49-F238E27FC236}">
                <a16:creationId xmlns:a16="http://schemas.microsoft.com/office/drawing/2014/main" id="{FF14A8AB-1933-490C-9197-DFD3B527AD99}"/>
              </a:ext>
            </a:extLst>
          </p:cNvPr>
          <p:cNvSpPr/>
          <p:nvPr/>
        </p:nvSpPr>
        <p:spPr>
          <a:xfrm>
            <a:off x="8134557"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2" name="Rectangle 11">
            <a:extLst>
              <a:ext uri="{FF2B5EF4-FFF2-40B4-BE49-F238E27FC236}">
                <a16:creationId xmlns:a16="http://schemas.microsoft.com/office/drawing/2014/main" id="{57DB707C-C6F1-4094-B957-24B2533549D5}"/>
              </a:ext>
            </a:extLst>
          </p:cNvPr>
          <p:cNvSpPr/>
          <p:nvPr/>
        </p:nvSpPr>
        <p:spPr>
          <a:xfrm>
            <a:off x="8134557"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1495FE9D-0421-4883-A5F4-6811251A7D74}"/>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0E1F4A59-91A8-4F84-A958-20586638DE5D}"/>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 name="Text Placeholder 12">
            <a:extLst>
              <a:ext uri="{FF2B5EF4-FFF2-40B4-BE49-F238E27FC236}">
                <a16:creationId xmlns:a16="http://schemas.microsoft.com/office/drawing/2014/main" id="{C06E15AF-CEE4-4BB4-8B7D-AA289DBA440E}"/>
              </a:ext>
            </a:extLst>
          </p:cNvPr>
          <p:cNvSpPr>
            <a:spLocks noGrp="1"/>
          </p:cNvSpPr>
          <p:nvPr>
            <p:ph type="body" sz="quarter" idx="11" hasCustomPrompt="1"/>
          </p:nvPr>
        </p:nvSpPr>
        <p:spPr>
          <a:xfrm>
            <a:off x="707680" y="1449387"/>
            <a:ext cx="3384466"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7" name="Text Placeholder 12">
            <a:extLst>
              <a:ext uri="{FF2B5EF4-FFF2-40B4-BE49-F238E27FC236}">
                <a16:creationId xmlns:a16="http://schemas.microsoft.com/office/drawing/2014/main" id="{E0CEAB46-BCB9-45B0-A705-D2A0E113DFA0}"/>
              </a:ext>
            </a:extLst>
          </p:cNvPr>
          <p:cNvSpPr>
            <a:spLocks noGrp="1"/>
          </p:cNvSpPr>
          <p:nvPr>
            <p:ph type="body" sz="quarter" idx="12"/>
          </p:nvPr>
        </p:nvSpPr>
        <p:spPr>
          <a:xfrm>
            <a:off x="959681" y="2390487"/>
            <a:ext cx="2880465"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12">
            <a:extLst>
              <a:ext uri="{FF2B5EF4-FFF2-40B4-BE49-F238E27FC236}">
                <a16:creationId xmlns:a16="http://schemas.microsoft.com/office/drawing/2014/main" id="{4A038BCA-9456-40E1-B81B-38C25335BD03}"/>
              </a:ext>
            </a:extLst>
          </p:cNvPr>
          <p:cNvSpPr>
            <a:spLocks noGrp="1"/>
          </p:cNvSpPr>
          <p:nvPr>
            <p:ph type="body" sz="quarter" idx="13" hasCustomPrompt="1"/>
          </p:nvPr>
        </p:nvSpPr>
        <p:spPr>
          <a:xfrm>
            <a:off x="4432292" y="1449387"/>
            <a:ext cx="3384466"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9" name="Text Placeholder 12">
            <a:extLst>
              <a:ext uri="{FF2B5EF4-FFF2-40B4-BE49-F238E27FC236}">
                <a16:creationId xmlns:a16="http://schemas.microsoft.com/office/drawing/2014/main" id="{5CDE8D5C-1008-4AF6-BD83-181F374C011F}"/>
              </a:ext>
            </a:extLst>
          </p:cNvPr>
          <p:cNvSpPr>
            <a:spLocks noGrp="1"/>
          </p:cNvSpPr>
          <p:nvPr>
            <p:ph type="body" sz="quarter" idx="14"/>
          </p:nvPr>
        </p:nvSpPr>
        <p:spPr>
          <a:xfrm>
            <a:off x="4661946" y="2390487"/>
            <a:ext cx="2880465"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2">
            <a:extLst>
              <a:ext uri="{FF2B5EF4-FFF2-40B4-BE49-F238E27FC236}">
                <a16:creationId xmlns:a16="http://schemas.microsoft.com/office/drawing/2014/main" id="{D8C4F644-123D-4937-88E2-DDDA8780B70A}"/>
              </a:ext>
            </a:extLst>
          </p:cNvPr>
          <p:cNvSpPr>
            <a:spLocks noGrp="1"/>
          </p:cNvSpPr>
          <p:nvPr>
            <p:ph type="body" sz="quarter" idx="15" hasCustomPrompt="1"/>
          </p:nvPr>
        </p:nvSpPr>
        <p:spPr>
          <a:xfrm>
            <a:off x="8134557" y="1449387"/>
            <a:ext cx="3384466"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22" name="Text Placeholder 12">
            <a:extLst>
              <a:ext uri="{FF2B5EF4-FFF2-40B4-BE49-F238E27FC236}">
                <a16:creationId xmlns:a16="http://schemas.microsoft.com/office/drawing/2014/main" id="{4666FD6F-3736-4BE4-B316-C4DF44ED5815}"/>
              </a:ext>
            </a:extLst>
          </p:cNvPr>
          <p:cNvSpPr>
            <a:spLocks noGrp="1"/>
          </p:cNvSpPr>
          <p:nvPr>
            <p:ph type="body" sz="quarter" idx="16"/>
          </p:nvPr>
        </p:nvSpPr>
        <p:spPr>
          <a:xfrm>
            <a:off x="8364211" y="2390487"/>
            <a:ext cx="2880465"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3347D37E-828E-4F73-96EC-5E7D75BFF6EC}"/>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Footer Placeholder 3">
            <a:extLst>
              <a:ext uri="{FF2B5EF4-FFF2-40B4-BE49-F238E27FC236}">
                <a16:creationId xmlns:a16="http://schemas.microsoft.com/office/drawing/2014/main" id="{76EEB49E-9931-422A-A53E-42AFC0F60386}"/>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8" name="Slide Number Placeholder 5">
            <a:extLst>
              <a:ext uri="{FF2B5EF4-FFF2-40B4-BE49-F238E27FC236}">
                <a16:creationId xmlns:a16="http://schemas.microsoft.com/office/drawing/2014/main" id="{3860195D-86DC-415D-83F8-AE1C76DE2414}"/>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02512287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Header 4 Columns -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321DDB4-93FA-4A76-9955-F85149E91EA3}"/>
              </a:ext>
            </a:extLst>
          </p:cNvPr>
          <p:cNvSpPr/>
          <p:nvPr/>
        </p:nvSpPr>
        <p:spPr>
          <a:xfrm>
            <a:off x="707680"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5" name="Rectangle 14">
            <a:extLst>
              <a:ext uri="{FF2B5EF4-FFF2-40B4-BE49-F238E27FC236}">
                <a16:creationId xmlns:a16="http://schemas.microsoft.com/office/drawing/2014/main" id="{4058458A-A4C3-4459-8F87-FDBF8479834C}"/>
              </a:ext>
            </a:extLst>
          </p:cNvPr>
          <p:cNvSpPr/>
          <p:nvPr/>
        </p:nvSpPr>
        <p:spPr>
          <a:xfrm>
            <a:off x="3488588"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4" name="Rectangle 23">
            <a:extLst>
              <a:ext uri="{FF2B5EF4-FFF2-40B4-BE49-F238E27FC236}">
                <a16:creationId xmlns:a16="http://schemas.microsoft.com/office/drawing/2014/main" id="{FCFE8C5D-A9E2-4FC0-BD69-3D42F59AA455}"/>
              </a:ext>
            </a:extLst>
          </p:cNvPr>
          <p:cNvSpPr/>
          <p:nvPr/>
        </p:nvSpPr>
        <p:spPr>
          <a:xfrm>
            <a:off x="6269496"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30" name="Rectangle 29">
            <a:extLst>
              <a:ext uri="{FF2B5EF4-FFF2-40B4-BE49-F238E27FC236}">
                <a16:creationId xmlns:a16="http://schemas.microsoft.com/office/drawing/2014/main" id="{B6AF9142-4AF3-4DA9-B7E4-2348E39D99A7}"/>
              </a:ext>
            </a:extLst>
          </p:cNvPr>
          <p:cNvSpPr/>
          <p:nvPr/>
        </p:nvSpPr>
        <p:spPr>
          <a:xfrm>
            <a:off x="9050404" y="1449387"/>
            <a:ext cx="2458627"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C103F443-156D-4F56-AEC8-51AF1FAE9D9E}"/>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D2197D97-20DD-43FF-B1BC-7B8CD386B766}"/>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0" name="Text Placeholder 12">
            <a:extLst>
              <a:ext uri="{FF2B5EF4-FFF2-40B4-BE49-F238E27FC236}">
                <a16:creationId xmlns:a16="http://schemas.microsoft.com/office/drawing/2014/main" id="{2258BE9D-3AF6-410B-A547-2CBCE4C0FB28}"/>
              </a:ext>
            </a:extLst>
          </p:cNvPr>
          <p:cNvSpPr>
            <a:spLocks noGrp="1"/>
          </p:cNvSpPr>
          <p:nvPr>
            <p:ph type="body" sz="quarter" idx="11" hasCustomPrompt="1"/>
          </p:nvPr>
        </p:nvSpPr>
        <p:spPr>
          <a:xfrm>
            <a:off x="707680" y="1449387"/>
            <a:ext cx="2458627"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2" name="Text Placeholder 12">
            <a:extLst>
              <a:ext uri="{FF2B5EF4-FFF2-40B4-BE49-F238E27FC236}">
                <a16:creationId xmlns:a16="http://schemas.microsoft.com/office/drawing/2014/main" id="{921228D5-C0B6-4EAA-B1EA-4C4D8EABD20C}"/>
              </a:ext>
            </a:extLst>
          </p:cNvPr>
          <p:cNvSpPr>
            <a:spLocks noGrp="1"/>
          </p:cNvSpPr>
          <p:nvPr>
            <p:ph type="body" sz="quarter" idx="12"/>
          </p:nvPr>
        </p:nvSpPr>
        <p:spPr>
          <a:xfrm>
            <a:off x="959682"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2">
            <a:extLst>
              <a:ext uri="{FF2B5EF4-FFF2-40B4-BE49-F238E27FC236}">
                <a16:creationId xmlns:a16="http://schemas.microsoft.com/office/drawing/2014/main" id="{DC776AC7-D5AB-4F0C-82FF-2B5D732276D0}"/>
              </a:ext>
            </a:extLst>
          </p:cNvPr>
          <p:cNvSpPr>
            <a:spLocks noGrp="1"/>
          </p:cNvSpPr>
          <p:nvPr>
            <p:ph type="body" sz="quarter" idx="13" hasCustomPrompt="1"/>
          </p:nvPr>
        </p:nvSpPr>
        <p:spPr>
          <a:xfrm>
            <a:off x="3488588" y="1449387"/>
            <a:ext cx="2458627"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8" name="Text Placeholder 12">
            <a:extLst>
              <a:ext uri="{FF2B5EF4-FFF2-40B4-BE49-F238E27FC236}">
                <a16:creationId xmlns:a16="http://schemas.microsoft.com/office/drawing/2014/main" id="{7FA88ADA-D422-43CE-B270-DC1C4C215110}"/>
              </a:ext>
            </a:extLst>
          </p:cNvPr>
          <p:cNvSpPr>
            <a:spLocks noGrp="1"/>
          </p:cNvSpPr>
          <p:nvPr>
            <p:ph type="body" sz="quarter" idx="14"/>
          </p:nvPr>
        </p:nvSpPr>
        <p:spPr>
          <a:xfrm>
            <a:off x="3734412"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1D6BA1A5-30EE-4D76-A16C-A6782C583B9B}"/>
              </a:ext>
            </a:extLst>
          </p:cNvPr>
          <p:cNvSpPr>
            <a:spLocks noGrp="1"/>
          </p:cNvSpPr>
          <p:nvPr>
            <p:ph type="body" sz="quarter" idx="15" hasCustomPrompt="1"/>
          </p:nvPr>
        </p:nvSpPr>
        <p:spPr>
          <a:xfrm>
            <a:off x="6269496" y="1449387"/>
            <a:ext cx="2458627"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7" name="Text Placeholder 12">
            <a:extLst>
              <a:ext uri="{FF2B5EF4-FFF2-40B4-BE49-F238E27FC236}">
                <a16:creationId xmlns:a16="http://schemas.microsoft.com/office/drawing/2014/main" id="{BF9FDDA3-9AC3-4B13-88F4-62DA201ADFB6}"/>
              </a:ext>
            </a:extLst>
          </p:cNvPr>
          <p:cNvSpPr>
            <a:spLocks noGrp="1"/>
          </p:cNvSpPr>
          <p:nvPr>
            <p:ph type="body" sz="quarter" idx="16"/>
          </p:nvPr>
        </p:nvSpPr>
        <p:spPr>
          <a:xfrm>
            <a:off x="6509142"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2">
            <a:extLst>
              <a:ext uri="{FF2B5EF4-FFF2-40B4-BE49-F238E27FC236}">
                <a16:creationId xmlns:a16="http://schemas.microsoft.com/office/drawing/2014/main" id="{D8D618C9-4A88-433C-814A-FDEAC793A75F}"/>
              </a:ext>
            </a:extLst>
          </p:cNvPr>
          <p:cNvSpPr>
            <a:spLocks noGrp="1"/>
          </p:cNvSpPr>
          <p:nvPr>
            <p:ph type="body" sz="quarter" idx="17" hasCustomPrompt="1"/>
          </p:nvPr>
        </p:nvSpPr>
        <p:spPr>
          <a:xfrm>
            <a:off x="9050404" y="1449387"/>
            <a:ext cx="2458627"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t>
            </a:r>
            <a:br>
              <a:rPr lang="en-AU"/>
            </a:br>
            <a:r>
              <a:rPr lang="en-AU"/>
              <a:t>across two lines</a:t>
            </a:r>
          </a:p>
        </p:txBody>
      </p:sp>
      <p:sp>
        <p:nvSpPr>
          <p:cNvPr id="3" name="Text Placeholder 12">
            <a:extLst>
              <a:ext uri="{FF2B5EF4-FFF2-40B4-BE49-F238E27FC236}">
                <a16:creationId xmlns:a16="http://schemas.microsoft.com/office/drawing/2014/main" id="{2FFAF32C-A094-4A87-BBA7-4C4C8A35C823}"/>
              </a:ext>
            </a:extLst>
          </p:cNvPr>
          <p:cNvSpPr>
            <a:spLocks noGrp="1"/>
          </p:cNvSpPr>
          <p:nvPr>
            <p:ph type="body" sz="quarter" idx="18"/>
          </p:nvPr>
        </p:nvSpPr>
        <p:spPr>
          <a:xfrm>
            <a:off x="9290050" y="2390487"/>
            <a:ext cx="1954626" cy="3342387"/>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9B1D6AEF-2792-4C85-B115-663D65215F77}"/>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1" name="Footer Placeholder 3">
            <a:extLst>
              <a:ext uri="{FF2B5EF4-FFF2-40B4-BE49-F238E27FC236}">
                <a16:creationId xmlns:a16="http://schemas.microsoft.com/office/drawing/2014/main" id="{BEA8808E-B0CB-4A4C-9D40-299F58624874}"/>
              </a:ext>
            </a:extLst>
          </p:cNvPr>
          <p:cNvSpPr>
            <a:spLocks noGrp="1"/>
          </p:cNvSpPr>
          <p:nvPr>
            <p:ph type="ftr" sz="quarter" idx="3"/>
          </p:nvPr>
        </p:nvSpPr>
        <p:spPr>
          <a:xfrm>
            <a:off x="9551480" y="344831"/>
            <a:ext cx="164794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9" name="Slide Number Placeholder 5">
            <a:extLst>
              <a:ext uri="{FF2B5EF4-FFF2-40B4-BE49-F238E27FC236}">
                <a16:creationId xmlns:a16="http://schemas.microsoft.com/office/drawing/2014/main" id="{3D6C679D-10BB-41E7-B903-44530BC257C7}"/>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61040912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Header 4 Columns - 2">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096DA49-A525-4108-B19F-8C0E94E1CFFC}"/>
              </a:ext>
            </a:extLst>
          </p:cNvPr>
          <p:cNvSpPr/>
          <p:nvPr/>
        </p:nvSpPr>
        <p:spPr>
          <a:xfrm>
            <a:off x="707681"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5" name="Rectangle 14">
            <a:extLst>
              <a:ext uri="{FF2B5EF4-FFF2-40B4-BE49-F238E27FC236}">
                <a16:creationId xmlns:a16="http://schemas.microsoft.com/office/drawing/2014/main" id="{AD9230A3-F520-41EE-9FFC-01EC50FCACEE}"/>
              </a:ext>
            </a:extLst>
          </p:cNvPr>
          <p:cNvSpPr/>
          <p:nvPr/>
        </p:nvSpPr>
        <p:spPr>
          <a:xfrm>
            <a:off x="6096000"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4" name="Rectangle 23">
            <a:extLst>
              <a:ext uri="{FF2B5EF4-FFF2-40B4-BE49-F238E27FC236}">
                <a16:creationId xmlns:a16="http://schemas.microsoft.com/office/drawing/2014/main" id="{EE4A9E91-AAF9-4C77-A7E5-C3310E9D6FCB}"/>
              </a:ext>
            </a:extLst>
          </p:cNvPr>
          <p:cNvSpPr/>
          <p:nvPr/>
        </p:nvSpPr>
        <p:spPr>
          <a:xfrm>
            <a:off x="707681"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5" name="Rectangle 24">
            <a:extLst>
              <a:ext uri="{FF2B5EF4-FFF2-40B4-BE49-F238E27FC236}">
                <a16:creationId xmlns:a16="http://schemas.microsoft.com/office/drawing/2014/main" id="{8AE27D85-2714-479E-8D9A-C5898C6C725F}"/>
              </a:ext>
            </a:extLst>
          </p:cNvPr>
          <p:cNvSpPr/>
          <p:nvPr/>
        </p:nvSpPr>
        <p:spPr>
          <a:xfrm>
            <a:off x="6096000" y="1449387"/>
            <a:ext cx="5095875" cy="45354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 name="Title 3">
            <a:extLst>
              <a:ext uri="{FF2B5EF4-FFF2-40B4-BE49-F238E27FC236}">
                <a16:creationId xmlns:a16="http://schemas.microsoft.com/office/drawing/2014/main" id="{A944808E-AD0D-40EE-AC30-542FA90472D2}"/>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3" name="Text Placeholder 12">
            <a:extLst>
              <a:ext uri="{FF2B5EF4-FFF2-40B4-BE49-F238E27FC236}">
                <a16:creationId xmlns:a16="http://schemas.microsoft.com/office/drawing/2014/main" id="{C7FC8929-D234-428F-8563-561E9E0AE81A}"/>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1" name="Text Placeholder 12">
            <a:extLst>
              <a:ext uri="{FF2B5EF4-FFF2-40B4-BE49-F238E27FC236}">
                <a16:creationId xmlns:a16="http://schemas.microsoft.com/office/drawing/2014/main" id="{C39BC8A4-69C6-41CF-9BA5-FE66A67534D7}"/>
              </a:ext>
            </a:extLst>
          </p:cNvPr>
          <p:cNvSpPr>
            <a:spLocks noGrp="1"/>
          </p:cNvSpPr>
          <p:nvPr>
            <p:ph type="body" sz="quarter" idx="11" hasCustomPrompt="1"/>
          </p:nvPr>
        </p:nvSpPr>
        <p:spPr>
          <a:xfrm>
            <a:off x="707680" y="1449387"/>
            <a:ext cx="5244024"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3" name="Text Placeholder 12">
            <a:extLst>
              <a:ext uri="{FF2B5EF4-FFF2-40B4-BE49-F238E27FC236}">
                <a16:creationId xmlns:a16="http://schemas.microsoft.com/office/drawing/2014/main" id="{953B2430-8C38-49EF-BEE1-D18EB4A8F871}"/>
              </a:ext>
            </a:extLst>
          </p:cNvPr>
          <p:cNvSpPr>
            <a:spLocks noGrp="1"/>
          </p:cNvSpPr>
          <p:nvPr>
            <p:ph type="body" sz="quarter" idx="12"/>
          </p:nvPr>
        </p:nvSpPr>
        <p:spPr>
          <a:xfrm>
            <a:off x="959681" y="2390487"/>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2">
            <a:extLst>
              <a:ext uri="{FF2B5EF4-FFF2-40B4-BE49-F238E27FC236}">
                <a16:creationId xmlns:a16="http://schemas.microsoft.com/office/drawing/2014/main" id="{0C497EE8-35BA-413F-B836-EE5CCFADA449}"/>
              </a:ext>
            </a:extLst>
          </p:cNvPr>
          <p:cNvSpPr>
            <a:spLocks noGrp="1"/>
          </p:cNvSpPr>
          <p:nvPr>
            <p:ph type="body" sz="quarter" idx="13" hasCustomPrompt="1"/>
          </p:nvPr>
        </p:nvSpPr>
        <p:spPr>
          <a:xfrm>
            <a:off x="6252651" y="1449387"/>
            <a:ext cx="5244024"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4" name="Text Placeholder 12">
            <a:extLst>
              <a:ext uri="{FF2B5EF4-FFF2-40B4-BE49-F238E27FC236}">
                <a16:creationId xmlns:a16="http://schemas.microsoft.com/office/drawing/2014/main" id="{88693411-941D-4DB1-A33B-2D9894AD1F6F}"/>
              </a:ext>
            </a:extLst>
          </p:cNvPr>
          <p:cNvSpPr>
            <a:spLocks noGrp="1"/>
          </p:cNvSpPr>
          <p:nvPr>
            <p:ph type="body" sz="quarter" idx="14"/>
          </p:nvPr>
        </p:nvSpPr>
        <p:spPr>
          <a:xfrm>
            <a:off x="6492297" y="2390487"/>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DB702043-B193-44BF-AD03-77DA0440B74E}"/>
              </a:ext>
            </a:extLst>
          </p:cNvPr>
          <p:cNvSpPr>
            <a:spLocks noGrp="1"/>
          </p:cNvSpPr>
          <p:nvPr>
            <p:ph type="body" sz="quarter" idx="15" hasCustomPrompt="1"/>
          </p:nvPr>
        </p:nvSpPr>
        <p:spPr>
          <a:xfrm>
            <a:off x="695324" y="3865520"/>
            <a:ext cx="5244024"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5" name="Text Placeholder 12">
            <a:extLst>
              <a:ext uri="{FF2B5EF4-FFF2-40B4-BE49-F238E27FC236}">
                <a16:creationId xmlns:a16="http://schemas.microsoft.com/office/drawing/2014/main" id="{D5AA0DA3-447E-488E-8035-9911FABB8902}"/>
              </a:ext>
            </a:extLst>
          </p:cNvPr>
          <p:cNvSpPr>
            <a:spLocks noGrp="1"/>
          </p:cNvSpPr>
          <p:nvPr>
            <p:ph type="body" sz="quarter" idx="16"/>
          </p:nvPr>
        </p:nvSpPr>
        <p:spPr>
          <a:xfrm>
            <a:off x="959681" y="4815635"/>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2">
            <a:extLst>
              <a:ext uri="{FF2B5EF4-FFF2-40B4-BE49-F238E27FC236}">
                <a16:creationId xmlns:a16="http://schemas.microsoft.com/office/drawing/2014/main" id="{8444F4CC-A7E5-4CEB-98E6-48DA3E3CABCD}"/>
              </a:ext>
            </a:extLst>
          </p:cNvPr>
          <p:cNvSpPr>
            <a:spLocks noGrp="1"/>
          </p:cNvSpPr>
          <p:nvPr>
            <p:ph type="body" sz="quarter" idx="17" hasCustomPrompt="1"/>
          </p:nvPr>
        </p:nvSpPr>
        <p:spPr>
          <a:xfrm>
            <a:off x="6240295" y="3865520"/>
            <a:ext cx="5244024" cy="772107"/>
          </a:xfrm>
          <a:solidFill>
            <a:schemeClr val="accent1"/>
          </a:solidFill>
        </p:spPr>
        <p:txBody>
          <a:bodyPr wrap="square" lIns="216000" tIns="108000" rIns="324000" bIns="108000" anchor="t">
            <a:spAutoFit/>
          </a:bodyPr>
          <a:lstStyle>
            <a:lvl1pPr marL="15875" indent="-15875">
              <a:lnSpc>
                <a:spcPct val="100000"/>
              </a:lnSpc>
              <a:spcBef>
                <a:spcPts val="0"/>
              </a:spcBef>
              <a:buNone/>
              <a:tabLst/>
              <a:defRPr sz="1800" b="0" i="0">
                <a:solidFill>
                  <a:srgbClr val="1C1C1C"/>
                </a:solidFill>
                <a:latin typeface="SBS Sans Medium" pitchFamily="2" charset="77"/>
                <a:cs typeface="SBS Sans Medium" pitchFamily="2" charset="77"/>
              </a:defRPr>
            </a:lvl1pPr>
          </a:lstStyle>
          <a:p>
            <a:pPr lvl="0"/>
            <a:r>
              <a:rPr lang="en-AU"/>
              <a:t>Subheading across two lines</a:t>
            </a:r>
          </a:p>
          <a:p>
            <a:pPr lvl="0"/>
            <a:r>
              <a:rPr lang="en-AU"/>
              <a:t>key takeaways or themes below</a:t>
            </a:r>
          </a:p>
        </p:txBody>
      </p:sp>
      <p:sp>
        <p:nvSpPr>
          <p:cNvPr id="36" name="Text Placeholder 12">
            <a:extLst>
              <a:ext uri="{FF2B5EF4-FFF2-40B4-BE49-F238E27FC236}">
                <a16:creationId xmlns:a16="http://schemas.microsoft.com/office/drawing/2014/main" id="{0E05866B-38DC-45C0-A9F8-C01E1CB6BC72}"/>
              </a:ext>
            </a:extLst>
          </p:cNvPr>
          <p:cNvSpPr>
            <a:spLocks noGrp="1"/>
          </p:cNvSpPr>
          <p:nvPr>
            <p:ph type="body" sz="quarter" idx="18"/>
          </p:nvPr>
        </p:nvSpPr>
        <p:spPr>
          <a:xfrm>
            <a:off x="6492297" y="4815635"/>
            <a:ext cx="4740023" cy="93600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23157D6F-ADA6-4C23-AD9D-02FCF2E8AC13}"/>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8" name="Footer Placeholder 3">
            <a:extLst>
              <a:ext uri="{FF2B5EF4-FFF2-40B4-BE49-F238E27FC236}">
                <a16:creationId xmlns:a16="http://schemas.microsoft.com/office/drawing/2014/main" id="{8A9272B0-BE21-483A-9DB5-7D418F0B403E}"/>
              </a:ext>
            </a:extLst>
          </p:cNvPr>
          <p:cNvSpPr>
            <a:spLocks noGrp="1"/>
          </p:cNvSpPr>
          <p:nvPr>
            <p:ph type="ftr" sz="quarter" idx="3"/>
          </p:nvPr>
        </p:nvSpPr>
        <p:spPr>
          <a:xfrm>
            <a:off x="9551480" y="350643"/>
            <a:ext cx="1647948" cy="189116"/>
          </a:xfrm>
          <a:prstGeom prst="rect">
            <a:avLst/>
          </a:prstGeom>
        </p:spPr>
        <p:txBody>
          <a:bodyPr vert="horz" wrap="square" lIns="0" tIns="0" rIns="0" bIns="0" rtlCol="0" anchor="ctr">
            <a:spAutoFit/>
          </a:bodyPr>
          <a:lstStyle>
            <a:lvl1pPr algn="r">
              <a:defRPr sz="1200" b="0" i="0">
                <a:solidFill>
                  <a:schemeClr val="tx1"/>
                </a:solidFill>
                <a:latin typeface="+mj-lt"/>
                <a:cs typeface="SBS Sans Cond Bold" pitchFamily="50" charset="0"/>
              </a:defRPr>
            </a:lvl1pPr>
          </a:lstStyle>
          <a:p>
            <a:pPr algn="r"/>
            <a:r>
              <a:rPr lang="en-AU"/>
              <a:t>SBS AUDIO MEDIA KIT</a:t>
            </a:r>
          </a:p>
        </p:txBody>
      </p:sp>
      <p:sp>
        <p:nvSpPr>
          <p:cNvPr id="7" name="Slide Number Placeholder 5">
            <a:extLst>
              <a:ext uri="{FF2B5EF4-FFF2-40B4-BE49-F238E27FC236}">
                <a16:creationId xmlns:a16="http://schemas.microsoft.com/office/drawing/2014/main" id="{CC960310-16CC-4525-BCC4-2EEEF5F30526}"/>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6388578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2 Block Columns">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B2BF929-36FE-43F4-8576-1D3C60C4C538}"/>
              </a:ext>
            </a:extLst>
          </p:cNvPr>
          <p:cNvGrpSpPr>
            <a:grpSpLocks noGrp="1" noUngrp="1" noRot="1" noMove="1" noResize="1"/>
          </p:cNvGrpSpPr>
          <p:nvPr/>
        </p:nvGrpSpPr>
        <p:grpSpPr>
          <a:xfrm>
            <a:off x="0" y="1449387"/>
            <a:ext cx="12192000" cy="5408614"/>
            <a:chOff x="0" y="1948721"/>
            <a:chExt cx="12192000" cy="4909279"/>
          </a:xfrm>
        </p:grpSpPr>
        <p:sp>
          <p:nvSpPr>
            <p:cNvPr id="5" name="Rectangle 4">
              <a:extLst>
                <a:ext uri="{FF2B5EF4-FFF2-40B4-BE49-F238E27FC236}">
                  <a16:creationId xmlns:a16="http://schemas.microsoft.com/office/drawing/2014/main" id="{FECBA3B3-2152-4928-B180-48ACAFF84D1C}"/>
                </a:ext>
              </a:extLst>
            </p:cNvPr>
            <p:cNvSpPr>
              <a:spLocks noGrp="1" noRot="1" noMove="1" noResize="1" noEditPoints="1" noAdjustHandles="1" noChangeArrowheads="1" noChangeShapeType="1"/>
            </p:cNvSpPr>
            <p:nvPr/>
          </p:nvSpPr>
          <p:spPr>
            <a:xfrm>
              <a:off x="0" y="1948721"/>
              <a:ext cx="6096000" cy="4909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 name="Rectangle 10">
              <a:extLst>
                <a:ext uri="{FF2B5EF4-FFF2-40B4-BE49-F238E27FC236}">
                  <a16:creationId xmlns:a16="http://schemas.microsoft.com/office/drawing/2014/main" id="{55EC7F6C-DB3B-41DC-ADC1-CB94EDBCCFFA}"/>
                </a:ext>
              </a:extLst>
            </p:cNvPr>
            <p:cNvSpPr>
              <a:spLocks noGrp="1" noRot="1" noMove="1" noResize="1" noEditPoints="1" noAdjustHandles="1" noChangeArrowheads="1" noChangeShapeType="1"/>
            </p:cNvSpPr>
            <p:nvPr/>
          </p:nvSpPr>
          <p:spPr>
            <a:xfrm>
              <a:off x="6096000" y="1948721"/>
              <a:ext cx="6096000" cy="49092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grpSp>
      <p:sp>
        <p:nvSpPr>
          <p:cNvPr id="10" name="Title 3">
            <a:extLst>
              <a:ext uri="{FF2B5EF4-FFF2-40B4-BE49-F238E27FC236}">
                <a16:creationId xmlns:a16="http://schemas.microsoft.com/office/drawing/2014/main" id="{D88AE2E2-8045-407E-8371-C673D7468578}"/>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5" name="Text Placeholder 12">
            <a:extLst>
              <a:ext uri="{FF2B5EF4-FFF2-40B4-BE49-F238E27FC236}">
                <a16:creationId xmlns:a16="http://schemas.microsoft.com/office/drawing/2014/main" id="{01A7598A-1AEA-42C2-BAF8-8F2EAC536909}"/>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6" name="Text Placeholder 12">
            <a:extLst>
              <a:ext uri="{FF2B5EF4-FFF2-40B4-BE49-F238E27FC236}">
                <a16:creationId xmlns:a16="http://schemas.microsoft.com/office/drawing/2014/main" id="{D918C71F-28A6-41EC-88A0-29F3B701DB87}"/>
              </a:ext>
            </a:extLst>
          </p:cNvPr>
          <p:cNvSpPr>
            <a:spLocks noGrp="1"/>
          </p:cNvSpPr>
          <p:nvPr>
            <p:ph type="body" sz="quarter" idx="11" hasCustomPrompt="1"/>
          </p:nvPr>
        </p:nvSpPr>
        <p:spPr>
          <a:xfrm>
            <a:off x="695324" y="1782071"/>
            <a:ext cx="4705350" cy="591829"/>
          </a:xfrm>
        </p:spPr>
        <p:txBody>
          <a:bodyPr wrap="square">
            <a:spAutoFit/>
          </a:bodyPr>
          <a:lstStyle>
            <a:lvl1pPr marL="15875" indent="-15875">
              <a:lnSpc>
                <a:spcPct val="80000"/>
              </a:lnSpc>
              <a:spcBef>
                <a:spcPts val="0"/>
              </a:spcBef>
              <a:buNone/>
              <a:tabLst/>
              <a:defRPr sz="2400" b="1" i="0" cap="all" baseline="0">
                <a:solidFill>
                  <a:srgbClr val="1C1C1C"/>
                </a:solidFill>
                <a:latin typeface="+mj-lt"/>
                <a:cs typeface="SBS Sans Cond Bold" pitchFamily="50" charset="0"/>
              </a:defRPr>
            </a:lvl1pPr>
          </a:lstStyle>
          <a:p>
            <a:pPr lvl="0"/>
            <a:r>
              <a:rPr lang="en-AU" dirty="0"/>
              <a:t>SHORT </a:t>
            </a:r>
            <a:br>
              <a:rPr lang="en-AU" dirty="0"/>
            </a:br>
            <a:r>
              <a:rPr lang="en-AU" dirty="0"/>
              <a:t>SUBHEADING</a:t>
            </a:r>
          </a:p>
        </p:txBody>
      </p:sp>
      <p:sp>
        <p:nvSpPr>
          <p:cNvPr id="2" name="Text Placeholder 12">
            <a:extLst>
              <a:ext uri="{FF2B5EF4-FFF2-40B4-BE49-F238E27FC236}">
                <a16:creationId xmlns:a16="http://schemas.microsoft.com/office/drawing/2014/main" id="{373752EC-5137-40F1-8E5A-20AC94BAACC2}"/>
              </a:ext>
            </a:extLst>
          </p:cNvPr>
          <p:cNvSpPr>
            <a:spLocks noGrp="1"/>
          </p:cNvSpPr>
          <p:nvPr>
            <p:ph type="body" sz="quarter" idx="12"/>
          </p:nvPr>
        </p:nvSpPr>
        <p:spPr>
          <a:xfrm>
            <a:off x="695325" y="2515553"/>
            <a:ext cx="4705350" cy="3560083"/>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26" name="Text Placeholder 12">
            <a:extLst>
              <a:ext uri="{FF2B5EF4-FFF2-40B4-BE49-F238E27FC236}">
                <a16:creationId xmlns:a16="http://schemas.microsoft.com/office/drawing/2014/main" id="{8C64CDA1-7F12-4E54-95F0-D9AC06C2364E}"/>
              </a:ext>
            </a:extLst>
          </p:cNvPr>
          <p:cNvSpPr>
            <a:spLocks noGrp="1"/>
          </p:cNvSpPr>
          <p:nvPr>
            <p:ph type="body" sz="quarter" idx="13" hasCustomPrompt="1"/>
          </p:nvPr>
        </p:nvSpPr>
        <p:spPr>
          <a:xfrm>
            <a:off x="6791324" y="1782071"/>
            <a:ext cx="4705349" cy="591829"/>
          </a:xfrm>
        </p:spPr>
        <p:txBody>
          <a:bodyPr wrap="square">
            <a:spAutoFit/>
          </a:bodyPr>
          <a:lstStyle>
            <a:lvl1pPr marL="15875" indent="-15875">
              <a:lnSpc>
                <a:spcPct val="80000"/>
              </a:lnSpc>
              <a:spcBef>
                <a:spcPts val="0"/>
              </a:spcBef>
              <a:buNone/>
              <a:tabLst/>
              <a:defRPr sz="24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4" name="Text Placeholder 12">
            <a:extLst>
              <a:ext uri="{FF2B5EF4-FFF2-40B4-BE49-F238E27FC236}">
                <a16:creationId xmlns:a16="http://schemas.microsoft.com/office/drawing/2014/main" id="{B2B113A2-A8BA-476D-8EE7-4D8DDD11D424}"/>
              </a:ext>
            </a:extLst>
          </p:cNvPr>
          <p:cNvSpPr>
            <a:spLocks noGrp="1"/>
          </p:cNvSpPr>
          <p:nvPr>
            <p:ph type="body" sz="quarter" idx="14"/>
          </p:nvPr>
        </p:nvSpPr>
        <p:spPr>
          <a:xfrm>
            <a:off x="6791324" y="2515553"/>
            <a:ext cx="4705349" cy="356008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2">
            <a:extLst>
              <a:ext uri="{FF2B5EF4-FFF2-40B4-BE49-F238E27FC236}">
                <a16:creationId xmlns:a16="http://schemas.microsoft.com/office/drawing/2014/main" id="{8D66A9DF-D1EA-4F83-9DCC-888E2760A3A6}"/>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Slide Number Placeholder 5">
            <a:extLst>
              <a:ext uri="{FF2B5EF4-FFF2-40B4-BE49-F238E27FC236}">
                <a16:creationId xmlns:a16="http://schemas.microsoft.com/office/drawing/2014/main" id="{55A3BAA3-4153-4F52-920C-A8187A65790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9" name="Footer Placeholder 8">
            <a:extLst>
              <a:ext uri="{FF2B5EF4-FFF2-40B4-BE49-F238E27FC236}">
                <a16:creationId xmlns:a16="http://schemas.microsoft.com/office/drawing/2014/main" id="{B59A1F58-B120-A4BB-490F-302BBE74B255}"/>
              </a:ext>
            </a:extLst>
          </p:cNvPr>
          <p:cNvSpPr>
            <a:spLocks noGrp="1"/>
          </p:cNvSpPr>
          <p:nvPr>
            <p:ph type="ftr" sz="quarter" idx="31"/>
          </p:nvPr>
        </p:nvSpPr>
        <p:spPr/>
        <p:txBody>
          <a:bodyPr/>
          <a:lstStyle/>
          <a:p>
            <a:pPr algn="r"/>
            <a:r>
              <a:rPr lang="en-AU"/>
              <a:t>SBS AUDIO MEDIA KIT</a:t>
            </a:r>
          </a:p>
        </p:txBody>
      </p:sp>
    </p:spTree>
    <p:extLst>
      <p:ext uri="{BB962C8B-B14F-4D97-AF65-F5344CB8AC3E}">
        <p14:creationId xmlns:p14="http://schemas.microsoft.com/office/powerpoint/2010/main" val="117843007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 Block Columns">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5FA61E4-7718-42DB-B953-774E612C030D}"/>
              </a:ext>
            </a:extLst>
          </p:cNvPr>
          <p:cNvGrpSpPr>
            <a:grpSpLocks noGrp="1" noUngrp="1" noRot="1" noMove="1" noResize="1"/>
          </p:cNvGrpSpPr>
          <p:nvPr/>
        </p:nvGrpSpPr>
        <p:grpSpPr>
          <a:xfrm>
            <a:off x="0" y="1449387"/>
            <a:ext cx="12192000" cy="5408614"/>
            <a:chOff x="0" y="1948721"/>
            <a:chExt cx="18288000" cy="4909279"/>
          </a:xfrm>
        </p:grpSpPr>
        <p:sp>
          <p:nvSpPr>
            <p:cNvPr id="9" name="Rectangle 8">
              <a:extLst>
                <a:ext uri="{FF2B5EF4-FFF2-40B4-BE49-F238E27FC236}">
                  <a16:creationId xmlns:a16="http://schemas.microsoft.com/office/drawing/2014/main" id="{8AF5739A-A289-4870-BA65-056F7675A190}"/>
                </a:ext>
              </a:extLst>
            </p:cNvPr>
            <p:cNvSpPr>
              <a:spLocks noGrp="1" noRot="1" noMove="1" noResize="1" noEditPoints="1" noAdjustHandles="1" noChangeArrowheads="1" noChangeShapeType="1"/>
            </p:cNvSpPr>
            <p:nvPr/>
          </p:nvSpPr>
          <p:spPr>
            <a:xfrm>
              <a:off x="0" y="1948721"/>
              <a:ext cx="6096000" cy="4909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0" name="Rectangle 9">
              <a:extLst>
                <a:ext uri="{FF2B5EF4-FFF2-40B4-BE49-F238E27FC236}">
                  <a16:creationId xmlns:a16="http://schemas.microsoft.com/office/drawing/2014/main" id="{79B99599-61B4-40B6-BE3D-807EE7BBEAB0}"/>
                </a:ext>
              </a:extLst>
            </p:cNvPr>
            <p:cNvSpPr>
              <a:spLocks noGrp="1" noRot="1" noMove="1" noResize="1" noEditPoints="1" noAdjustHandles="1" noChangeArrowheads="1" noChangeShapeType="1"/>
            </p:cNvSpPr>
            <p:nvPr/>
          </p:nvSpPr>
          <p:spPr>
            <a:xfrm>
              <a:off x="6096000" y="1948721"/>
              <a:ext cx="6096000" cy="4909279"/>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2" name="Rectangle 11">
              <a:extLst>
                <a:ext uri="{FF2B5EF4-FFF2-40B4-BE49-F238E27FC236}">
                  <a16:creationId xmlns:a16="http://schemas.microsoft.com/office/drawing/2014/main" id="{4984E866-4426-4E07-B5A8-5F505E06A867}"/>
                </a:ext>
              </a:extLst>
            </p:cNvPr>
            <p:cNvSpPr>
              <a:spLocks noGrp="1" noRot="1" noMove="1" noResize="1" noEditPoints="1" noAdjustHandles="1" noChangeArrowheads="1" noChangeShapeType="1"/>
            </p:cNvSpPr>
            <p:nvPr/>
          </p:nvSpPr>
          <p:spPr>
            <a:xfrm>
              <a:off x="12192000" y="1948721"/>
              <a:ext cx="6096000" cy="49092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grpSp>
      <p:sp>
        <p:nvSpPr>
          <p:cNvPr id="11" name="Title 3">
            <a:extLst>
              <a:ext uri="{FF2B5EF4-FFF2-40B4-BE49-F238E27FC236}">
                <a16:creationId xmlns:a16="http://schemas.microsoft.com/office/drawing/2014/main" id="{3BE47307-4231-4F73-8797-06A60D9B6015}"/>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6" name="Text Placeholder 12">
            <a:extLst>
              <a:ext uri="{FF2B5EF4-FFF2-40B4-BE49-F238E27FC236}">
                <a16:creationId xmlns:a16="http://schemas.microsoft.com/office/drawing/2014/main" id="{B89B3CEF-F503-4B7B-B314-04CBB7E74A73}"/>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 name="Text Placeholder 12">
            <a:extLst>
              <a:ext uri="{FF2B5EF4-FFF2-40B4-BE49-F238E27FC236}">
                <a16:creationId xmlns:a16="http://schemas.microsoft.com/office/drawing/2014/main" id="{188FCADD-4A3A-48B9-A395-5469E6595B66}"/>
              </a:ext>
            </a:extLst>
          </p:cNvPr>
          <p:cNvSpPr>
            <a:spLocks noGrp="1"/>
          </p:cNvSpPr>
          <p:nvPr>
            <p:ph type="body" sz="quarter" idx="11" hasCustomPrompt="1"/>
          </p:nvPr>
        </p:nvSpPr>
        <p:spPr>
          <a:xfrm>
            <a:off x="695323" y="1782071"/>
            <a:ext cx="2673353" cy="591829"/>
          </a:xfrm>
        </p:spPr>
        <p:txBody>
          <a:bodyPr wrap="square">
            <a:spAutoFit/>
          </a:bodyPr>
          <a:lstStyle>
            <a:lvl1pPr marL="15875" indent="-15875">
              <a:lnSpc>
                <a:spcPct val="80000"/>
              </a:lnSpc>
              <a:spcBef>
                <a:spcPts val="0"/>
              </a:spcBef>
              <a:buNone/>
              <a:tabLst/>
              <a:defRPr sz="2400" b="1" i="0" cap="all" baseline="0">
                <a:solidFill>
                  <a:srgbClr val="1C1C1C"/>
                </a:solidFill>
                <a:latin typeface="+mj-lt"/>
                <a:cs typeface="SBS Sans Cond Bold" pitchFamily="50" charset="0"/>
              </a:defRPr>
            </a:lvl1pPr>
          </a:lstStyle>
          <a:p>
            <a:pPr lvl="0"/>
            <a:r>
              <a:rPr lang="en-AU" dirty="0"/>
              <a:t>SHORT </a:t>
            </a:r>
            <a:br>
              <a:rPr lang="en-AU" dirty="0"/>
            </a:br>
            <a:r>
              <a:rPr lang="en-AU" dirty="0"/>
              <a:t>SUBHEADING</a:t>
            </a:r>
          </a:p>
        </p:txBody>
      </p:sp>
      <p:sp>
        <p:nvSpPr>
          <p:cNvPr id="5" name="Text Placeholder 12">
            <a:extLst>
              <a:ext uri="{FF2B5EF4-FFF2-40B4-BE49-F238E27FC236}">
                <a16:creationId xmlns:a16="http://schemas.microsoft.com/office/drawing/2014/main" id="{E7765257-F91C-4E5E-A92D-DEBBEB69BA44}"/>
              </a:ext>
            </a:extLst>
          </p:cNvPr>
          <p:cNvSpPr>
            <a:spLocks noGrp="1"/>
          </p:cNvSpPr>
          <p:nvPr>
            <p:ph type="body" sz="quarter" idx="12"/>
          </p:nvPr>
        </p:nvSpPr>
        <p:spPr>
          <a:xfrm>
            <a:off x="695324" y="2515554"/>
            <a:ext cx="2673353" cy="3466146"/>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12">
            <a:extLst>
              <a:ext uri="{FF2B5EF4-FFF2-40B4-BE49-F238E27FC236}">
                <a16:creationId xmlns:a16="http://schemas.microsoft.com/office/drawing/2014/main" id="{95F89603-9688-4818-98B7-74A8EC73C1C2}"/>
              </a:ext>
            </a:extLst>
          </p:cNvPr>
          <p:cNvSpPr>
            <a:spLocks noGrp="1"/>
          </p:cNvSpPr>
          <p:nvPr>
            <p:ph type="body" sz="quarter" idx="13" hasCustomPrompt="1"/>
          </p:nvPr>
        </p:nvSpPr>
        <p:spPr>
          <a:xfrm>
            <a:off x="4775198" y="1782071"/>
            <a:ext cx="2673353" cy="591829"/>
          </a:xfrm>
        </p:spPr>
        <p:txBody>
          <a:bodyPr wrap="square">
            <a:spAutoFit/>
          </a:bodyPr>
          <a:lstStyle>
            <a:lvl1pPr marL="15875" indent="-15875">
              <a:lnSpc>
                <a:spcPct val="80000"/>
              </a:lnSpc>
              <a:spcBef>
                <a:spcPts val="0"/>
              </a:spcBef>
              <a:buNone/>
              <a:tabLst/>
              <a:defRPr sz="2400" b="1" i="0" cap="all" baseline="0">
                <a:solidFill>
                  <a:schemeClr val="accent1"/>
                </a:solidFill>
                <a:latin typeface="+mj-lt"/>
                <a:cs typeface="SBS Sans Cond Bold" pitchFamily="50" charset="0"/>
              </a:defRPr>
            </a:lvl1pPr>
          </a:lstStyle>
          <a:p>
            <a:pPr lvl="0"/>
            <a:r>
              <a:rPr lang="en-AU"/>
              <a:t>SHORT </a:t>
            </a:r>
            <a:br>
              <a:rPr lang="en-AU"/>
            </a:br>
            <a:r>
              <a:rPr lang="en-AU"/>
              <a:t>SUBHEADING</a:t>
            </a:r>
          </a:p>
        </p:txBody>
      </p:sp>
      <p:sp>
        <p:nvSpPr>
          <p:cNvPr id="13" name="Text Placeholder 12">
            <a:extLst>
              <a:ext uri="{FF2B5EF4-FFF2-40B4-BE49-F238E27FC236}">
                <a16:creationId xmlns:a16="http://schemas.microsoft.com/office/drawing/2014/main" id="{A59E2114-7B61-41FA-A6FE-CB8CB61776A7}"/>
              </a:ext>
            </a:extLst>
          </p:cNvPr>
          <p:cNvSpPr>
            <a:spLocks noGrp="1"/>
          </p:cNvSpPr>
          <p:nvPr>
            <p:ph type="body" sz="quarter" idx="14"/>
          </p:nvPr>
        </p:nvSpPr>
        <p:spPr>
          <a:xfrm>
            <a:off x="4775199" y="2515554"/>
            <a:ext cx="2673353" cy="3466146"/>
          </a:xfrm>
        </p:spPr>
        <p:txBody>
          <a:bodyPr spcFirstLastPara="0" wrap="square">
            <a:noAutofit/>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12">
            <a:extLst>
              <a:ext uri="{FF2B5EF4-FFF2-40B4-BE49-F238E27FC236}">
                <a16:creationId xmlns:a16="http://schemas.microsoft.com/office/drawing/2014/main" id="{43B279EF-0B9F-4FFC-8D99-79AB1BA64D07}"/>
              </a:ext>
            </a:extLst>
          </p:cNvPr>
          <p:cNvSpPr>
            <a:spLocks noGrp="1"/>
          </p:cNvSpPr>
          <p:nvPr>
            <p:ph type="body" sz="quarter" idx="15" hasCustomPrompt="1"/>
          </p:nvPr>
        </p:nvSpPr>
        <p:spPr>
          <a:xfrm>
            <a:off x="8823323" y="1782071"/>
            <a:ext cx="2673352" cy="591829"/>
          </a:xfrm>
        </p:spPr>
        <p:txBody>
          <a:bodyPr wrap="square">
            <a:spAutoFit/>
          </a:bodyPr>
          <a:lstStyle>
            <a:lvl1pPr marL="15875" indent="-15875">
              <a:lnSpc>
                <a:spcPct val="80000"/>
              </a:lnSpc>
              <a:spcBef>
                <a:spcPts val="0"/>
              </a:spcBef>
              <a:buNone/>
              <a:tabLst/>
              <a:defRPr sz="24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6" name="Text Placeholder 12">
            <a:extLst>
              <a:ext uri="{FF2B5EF4-FFF2-40B4-BE49-F238E27FC236}">
                <a16:creationId xmlns:a16="http://schemas.microsoft.com/office/drawing/2014/main" id="{B6B900D7-46D0-46D5-ACFA-9B2265C83467}"/>
              </a:ext>
            </a:extLst>
          </p:cNvPr>
          <p:cNvSpPr>
            <a:spLocks noGrp="1"/>
          </p:cNvSpPr>
          <p:nvPr>
            <p:ph type="body" sz="quarter" idx="16"/>
          </p:nvPr>
        </p:nvSpPr>
        <p:spPr>
          <a:xfrm>
            <a:off x="8823323" y="2515554"/>
            <a:ext cx="2673352" cy="3466146"/>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2">
            <a:extLst>
              <a:ext uri="{FF2B5EF4-FFF2-40B4-BE49-F238E27FC236}">
                <a16:creationId xmlns:a16="http://schemas.microsoft.com/office/drawing/2014/main" id="{851C91F9-6283-4333-92DE-20B695FCF74A}"/>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8" name="Footer Placeholder 3">
            <a:extLst>
              <a:ext uri="{FF2B5EF4-FFF2-40B4-BE49-F238E27FC236}">
                <a16:creationId xmlns:a16="http://schemas.microsoft.com/office/drawing/2014/main" id="{3EF0877A-09B5-4A34-957C-F7285F620AE0}"/>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6DF2DDA1-C0AE-4D94-9578-FB1CB418408B}"/>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3691413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4 Block Columns">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512A234-6787-46E1-87DB-8EB31C28ECA7}"/>
              </a:ext>
            </a:extLst>
          </p:cNvPr>
          <p:cNvGrpSpPr>
            <a:grpSpLocks noGrp="1" noUngrp="1" noRot="1" noMove="1" noResize="1"/>
          </p:cNvGrpSpPr>
          <p:nvPr/>
        </p:nvGrpSpPr>
        <p:grpSpPr>
          <a:xfrm>
            <a:off x="0" y="1449387"/>
            <a:ext cx="12192000" cy="5408614"/>
            <a:chOff x="0" y="1948721"/>
            <a:chExt cx="24384000" cy="4909279"/>
          </a:xfrm>
        </p:grpSpPr>
        <p:sp>
          <p:nvSpPr>
            <p:cNvPr id="5" name="Rectangle 4">
              <a:extLst>
                <a:ext uri="{FF2B5EF4-FFF2-40B4-BE49-F238E27FC236}">
                  <a16:creationId xmlns:a16="http://schemas.microsoft.com/office/drawing/2014/main" id="{67D87A27-D4B8-4724-93E9-12270CCC4B3A}"/>
                </a:ext>
              </a:extLst>
            </p:cNvPr>
            <p:cNvSpPr>
              <a:spLocks noGrp="1" noRot="1" noMove="1" noResize="1" noEditPoints="1" noAdjustHandles="1" noChangeArrowheads="1" noChangeShapeType="1"/>
            </p:cNvSpPr>
            <p:nvPr/>
          </p:nvSpPr>
          <p:spPr>
            <a:xfrm>
              <a:off x="0" y="1948721"/>
              <a:ext cx="6096000" cy="4909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 name="Rectangle 10">
              <a:extLst>
                <a:ext uri="{FF2B5EF4-FFF2-40B4-BE49-F238E27FC236}">
                  <a16:creationId xmlns:a16="http://schemas.microsoft.com/office/drawing/2014/main" id="{BCC8BFB6-B5A6-46CB-97EB-F38388676939}"/>
                </a:ext>
              </a:extLst>
            </p:cNvPr>
            <p:cNvSpPr>
              <a:spLocks noGrp="1" noRot="1" noMove="1" noResize="1" noEditPoints="1" noAdjustHandles="1" noChangeArrowheads="1" noChangeShapeType="1"/>
            </p:cNvSpPr>
            <p:nvPr/>
          </p:nvSpPr>
          <p:spPr>
            <a:xfrm>
              <a:off x="6096000" y="1948721"/>
              <a:ext cx="6096000" cy="4909279"/>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4" name="Rectangle 13">
              <a:extLst>
                <a:ext uri="{FF2B5EF4-FFF2-40B4-BE49-F238E27FC236}">
                  <a16:creationId xmlns:a16="http://schemas.microsoft.com/office/drawing/2014/main" id="{A9A6917F-BAA7-478C-BCE9-0945B21F06BD}"/>
                </a:ext>
              </a:extLst>
            </p:cNvPr>
            <p:cNvSpPr>
              <a:spLocks noGrp="1" noRot="1" noMove="1" noResize="1" noEditPoints="1" noAdjustHandles="1" noChangeArrowheads="1" noChangeShapeType="1"/>
            </p:cNvSpPr>
            <p:nvPr/>
          </p:nvSpPr>
          <p:spPr>
            <a:xfrm>
              <a:off x="12192000" y="1948721"/>
              <a:ext cx="6096000" cy="49092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5" name="Rectangle 14">
              <a:extLst>
                <a:ext uri="{FF2B5EF4-FFF2-40B4-BE49-F238E27FC236}">
                  <a16:creationId xmlns:a16="http://schemas.microsoft.com/office/drawing/2014/main" id="{FF365A93-599A-4121-BF85-437271235C9C}"/>
                </a:ext>
              </a:extLst>
            </p:cNvPr>
            <p:cNvSpPr>
              <a:spLocks noGrp="1" noRot="1" noMove="1" noResize="1" noEditPoints="1" noAdjustHandles="1" noChangeArrowheads="1" noChangeShapeType="1"/>
            </p:cNvSpPr>
            <p:nvPr/>
          </p:nvSpPr>
          <p:spPr>
            <a:xfrm>
              <a:off x="18288000" y="1948721"/>
              <a:ext cx="6096000" cy="49092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grpSp>
      <p:sp>
        <p:nvSpPr>
          <p:cNvPr id="10" name="Title 3">
            <a:extLst>
              <a:ext uri="{FF2B5EF4-FFF2-40B4-BE49-F238E27FC236}">
                <a16:creationId xmlns:a16="http://schemas.microsoft.com/office/drawing/2014/main" id="{114887F3-D93B-4F7E-82AE-871E73298578}"/>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7" name="Text Placeholder 12">
            <a:extLst>
              <a:ext uri="{FF2B5EF4-FFF2-40B4-BE49-F238E27FC236}">
                <a16:creationId xmlns:a16="http://schemas.microsoft.com/office/drawing/2014/main" id="{28927717-938B-4990-962A-C98745196039}"/>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4" name="Text Placeholder 12">
            <a:extLst>
              <a:ext uri="{FF2B5EF4-FFF2-40B4-BE49-F238E27FC236}">
                <a16:creationId xmlns:a16="http://schemas.microsoft.com/office/drawing/2014/main" id="{008EF703-D021-4F11-AE02-550101A582F5}"/>
              </a:ext>
            </a:extLst>
          </p:cNvPr>
          <p:cNvSpPr>
            <a:spLocks noGrp="1"/>
          </p:cNvSpPr>
          <p:nvPr>
            <p:ph type="body" sz="quarter" idx="11" hasCustomPrompt="1"/>
          </p:nvPr>
        </p:nvSpPr>
        <p:spPr>
          <a:xfrm>
            <a:off x="695323" y="1782071"/>
            <a:ext cx="1871413" cy="591893"/>
          </a:xfrm>
        </p:spPr>
        <p:txBody>
          <a:bodyPr wrap="square">
            <a:spAutoFit/>
          </a:bodyPr>
          <a:lstStyle>
            <a:lvl1pPr marL="15875" indent="-15875">
              <a:lnSpc>
                <a:spcPct val="80000"/>
              </a:lnSpc>
              <a:spcBef>
                <a:spcPts val="0"/>
              </a:spcBef>
              <a:buNone/>
              <a:tabLst/>
              <a:defRPr sz="2400" b="1" i="0" cap="all" baseline="0">
                <a:solidFill>
                  <a:srgbClr val="1C1C1C"/>
                </a:solidFill>
                <a:latin typeface="+mj-lt"/>
                <a:cs typeface="SBS Sans Cond Bold" pitchFamily="50" charset="0"/>
              </a:defRPr>
            </a:lvl1pPr>
          </a:lstStyle>
          <a:p>
            <a:pPr lvl="0"/>
            <a:r>
              <a:rPr lang="en-AU" dirty="0"/>
              <a:t>SHORT </a:t>
            </a:r>
            <a:br>
              <a:rPr lang="en-AU" dirty="0"/>
            </a:br>
            <a:r>
              <a:rPr lang="en-AU" dirty="0"/>
              <a:t>SUBHEADING</a:t>
            </a:r>
          </a:p>
        </p:txBody>
      </p:sp>
      <p:sp>
        <p:nvSpPr>
          <p:cNvPr id="7" name="Text Placeholder 12">
            <a:extLst>
              <a:ext uri="{FF2B5EF4-FFF2-40B4-BE49-F238E27FC236}">
                <a16:creationId xmlns:a16="http://schemas.microsoft.com/office/drawing/2014/main" id="{53EFBB59-0D3C-4C3D-BF21-BFF2662071D5}"/>
              </a:ext>
            </a:extLst>
          </p:cNvPr>
          <p:cNvSpPr>
            <a:spLocks noGrp="1"/>
          </p:cNvSpPr>
          <p:nvPr>
            <p:ph type="body" sz="quarter" idx="12"/>
          </p:nvPr>
        </p:nvSpPr>
        <p:spPr>
          <a:xfrm>
            <a:off x="695324" y="2515554"/>
            <a:ext cx="1871413" cy="3466146"/>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25" name="Text Placeholder 12">
            <a:extLst>
              <a:ext uri="{FF2B5EF4-FFF2-40B4-BE49-F238E27FC236}">
                <a16:creationId xmlns:a16="http://schemas.microsoft.com/office/drawing/2014/main" id="{6227D28B-891F-4496-BE41-9115B8D27655}"/>
              </a:ext>
            </a:extLst>
          </p:cNvPr>
          <p:cNvSpPr>
            <a:spLocks noGrp="1"/>
          </p:cNvSpPr>
          <p:nvPr>
            <p:ph type="body" sz="quarter" idx="13" hasCustomPrompt="1"/>
          </p:nvPr>
        </p:nvSpPr>
        <p:spPr>
          <a:xfrm>
            <a:off x="3529260" y="1782071"/>
            <a:ext cx="1871413" cy="591893"/>
          </a:xfrm>
        </p:spPr>
        <p:txBody>
          <a:bodyPr wrap="square">
            <a:spAutoFit/>
          </a:bodyPr>
          <a:lstStyle>
            <a:lvl1pPr marL="15875" indent="-15875">
              <a:lnSpc>
                <a:spcPct val="80000"/>
              </a:lnSpc>
              <a:spcBef>
                <a:spcPts val="0"/>
              </a:spcBef>
              <a:buNone/>
              <a:tabLst/>
              <a:defRPr sz="2400" b="1" i="0" cap="all" baseline="0">
                <a:solidFill>
                  <a:schemeClr val="accent1"/>
                </a:solidFill>
                <a:latin typeface="+mj-lt"/>
                <a:cs typeface="SBS Sans Cond Bold" pitchFamily="50" charset="0"/>
              </a:defRPr>
            </a:lvl1pPr>
          </a:lstStyle>
          <a:p>
            <a:pPr lvl="0"/>
            <a:r>
              <a:rPr lang="en-AU"/>
              <a:t>SHORT </a:t>
            </a:r>
            <a:br>
              <a:rPr lang="en-AU"/>
            </a:br>
            <a:r>
              <a:rPr lang="en-AU"/>
              <a:t>SUBHEADING</a:t>
            </a:r>
          </a:p>
        </p:txBody>
      </p:sp>
      <p:sp>
        <p:nvSpPr>
          <p:cNvPr id="26" name="Text Placeholder 12">
            <a:extLst>
              <a:ext uri="{FF2B5EF4-FFF2-40B4-BE49-F238E27FC236}">
                <a16:creationId xmlns:a16="http://schemas.microsoft.com/office/drawing/2014/main" id="{F33848C0-07EA-4A05-A0F3-36F8C4069ED7}"/>
              </a:ext>
            </a:extLst>
          </p:cNvPr>
          <p:cNvSpPr>
            <a:spLocks noGrp="1"/>
          </p:cNvSpPr>
          <p:nvPr>
            <p:ph type="body" sz="quarter" idx="14"/>
          </p:nvPr>
        </p:nvSpPr>
        <p:spPr>
          <a:xfrm>
            <a:off x="3529261" y="2515554"/>
            <a:ext cx="1871413" cy="3466146"/>
          </a:xfrm>
        </p:spPr>
        <p:txBody>
          <a:bodyPr spcFirstLastPara="0" wrap="square">
            <a:noAutofit/>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27" name="Text Placeholder 12">
            <a:extLst>
              <a:ext uri="{FF2B5EF4-FFF2-40B4-BE49-F238E27FC236}">
                <a16:creationId xmlns:a16="http://schemas.microsoft.com/office/drawing/2014/main" id="{1DBB7569-67A1-47B2-9C5A-EC755920E496}"/>
              </a:ext>
            </a:extLst>
          </p:cNvPr>
          <p:cNvSpPr>
            <a:spLocks noGrp="1"/>
          </p:cNvSpPr>
          <p:nvPr>
            <p:ph type="body" sz="quarter" idx="15" hasCustomPrompt="1"/>
          </p:nvPr>
        </p:nvSpPr>
        <p:spPr>
          <a:xfrm>
            <a:off x="6577260" y="1782071"/>
            <a:ext cx="1871413" cy="591893"/>
          </a:xfrm>
        </p:spPr>
        <p:txBody>
          <a:bodyPr wrap="square">
            <a:spAutoFit/>
          </a:bodyPr>
          <a:lstStyle>
            <a:lvl1pPr marL="15875" indent="-15875">
              <a:lnSpc>
                <a:spcPct val="80000"/>
              </a:lnSpc>
              <a:spcBef>
                <a:spcPts val="0"/>
              </a:spcBef>
              <a:buNone/>
              <a:tabLst/>
              <a:defRPr sz="2400" b="1" i="0" cap="all" baseline="0">
                <a:solidFill>
                  <a:schemeClr val="bg2"/>
                </a:solidFill>
                <a:latin typeface="+mj-lt"/>
                <a:cs typeface="SBS Sans Cond Bold" pitchFamily="50" charset="0"/>
              </a:defRPr>
            </a:lvl1pPr>
          </a:lstStyle>
          <a:p>
            <a:pPr lvl="0"/>
            <a:r>
              <a:rPr lang="en-AU"/>
              <a:t>SHORT </a:t>
            </a:r>
            <a:br>
              <a:rPr lang="en-AU"/>
            </a:br>
            <a:r>
              <a:rPr lang="en-AU"/>
              <a:t>SUBHEADING</a:t>
            </a:r>
          </a:p>
        </p:txBody>
      </p:sp>
      <p:sp>
        <p:nvSpPr>
          <p:cNvPr id="28" name="Text Placeholder 12">
            <a:extLst>
              <a:ext uri="{FF2B5EF4-FFF2-40B4-BE49-F238E27FC236}">
                <a16:creationId xmlns:a16="http://schemas.microsoft.com/office/drawing/2014/main" id="{AC2398F4-87EA-4BB0-8E07-9F063F0DB032}"/>
              </a:ext>
            </a:extLst>
          </p:cNvPr>
          <p:cNvSpPr>
            <a:spLocks noGrp="1"/>
          </p:cNvSpPr>
          <p:nvPr>
            <p:ph type="body" sz="quarter" idx="16"/>
          </p:nvPr>
        </p:nvSpPr>
        <p:spPr>
          <a:xfrm>
            <a:off x="6577261" y="2515554"/>
            <a:ext cx="1871413" cy="3466146"/>
          </a:xfrm>
        </p:spPr>
        <p:txBody>
          <a:bodyPr spcFirstLastPara="0" wrap="square">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29" name="Text Placeholder 12">
            <a:extLst>
              <a:ext uri="{FF2B5EF4-FFF2-40B4-BE49-F238E27FC236}">
                <a16:creationId xmlns:a16="http://schemas.microsoft.com/office/drawing/2014/main" id="{2D63A8C7-03C6-49C4-9FBF-B07087177172}"/>
              </a:ext>
            </a:extLst>
          </p:cNvPr>
          <p:cNvSpPr>
            <a:spLocks noGrp="1"/>
          </p:cNvSpPr>
          <p:nvPr>
            <p:ph type="body" sz="quarter" idx="17" hasCustomPrompt="1"/>
          </p:nvPr>
        </p:nvSpPr>
        <p:spPr>
          <a:xfrm>
            <a:off x="9625261" y="1782071"/>
            <a:ext cx="1871413" cy="591893"/>
          </a:xfrm>
        </p:spPr>
        <p:txBody>
          <a:bodyPr wrap="square">
            <a:spAutoFit/>
          </a:bodyPr>
          <a:lstStyle>
            <a:lvl1pPr marL="15875" indent="-15875">
              <a:lnSpc>
                <a:spcPct val="80000"/>
              </a:lnSpc>
              <a:spcBef>
                <a:spcPts val="0"/>
              </a:spcBef>
              <a:buNone/>
              <a:tabLst/>
              <a:defRPr sz="24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30" name="Text Placeholder 12">
            <a:extLst>
              <a:ext uri="{FF2B5EF4-FFF2-40B4-BE49-F238E27FC236}">
                <a16:creationId xmlns:a16="http://schemas.microsoft.com/office/drawing/2014/main" id="{E4E884F4-C743-4760-B3BA-AD6676280667}"/>
              </a:ext>
            </a:extLst>
          </p:cNvPr>
          <p:cNvSpPr>
            <a:spLocks noGrp="1"/>
          </p:cNvSpPr>
          <p:nvPr>
            <p:ph type="body" sz="quarter" idx="18"/>
          </p:nvPr>
        </p:nvSpPr>
        <p:spPr>
          <a:xfrm>
            <a:off x="9625262" y="2515554"/>
            <a:ext cx="1871413" cy="3466146"/>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2">
            <a:extLst>
              <a:ext uri="{FF2B5EF4-FFF2-40B4-BE49-F238E27FC236}">
                <a16:creationId xmlns:a16="http://schemas.microsoft.com/office/drawing/2014/main" id="{03901D98-1A56-4BC7-9474-F8880B52D621}"/>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3">
            <a:extLst>
              <a:ext uri="{FF2B5EF4-FFF2-40B4-BE49-F238E27FC236}">
                <a16:creationId xmlns:a16="http://schemas.microsoft.com/office/drawing/2014/main" id="{5167BC1F-46F8-4D0E-94E4-74ABCBAF146F}"/>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82C8A76F-2F4E-4F38-9365-CEAC21C18EC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402872783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4 Quadrants">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2575777-3BBB-4534-A271-A365A28A4EEE}"/>
              </a:ext>
            </a:extLst>
          </p:cNvPr>
          <p:cNvGrpSpPr/>
          <p:nvPr/>
        </p:nvGrpSpPr>
        <p:grpSpPr>
          <a:xfrm>
            <a:off x="695323" y="1449386"/>
            <a:ext cx="10801351" cy="4532313"/>
            <a:chOff x="481677" y="1603375"/>
            <a:chExt cx="11260086" cy="4332288"/>
          </a:xfrm>
        </p:grpSpPr>
        <p:sp>
          <p:nvSpPr>
            <p:cNvPr id="39" name="Rectangle 38">
              <a:extLst>
                <a:ext uri="{FF2B5EF4-FFF2-40B4-BE49-F238E27FC236}">
                  <a16:creationId xmlns:a16="http://schemas.microsoft.com/office/drawing/2014/main" id="{9A78AF48-3775-4D55-861F-045A3C4812F7}"/>
                </a:ext>
              </a:extLst>
            </p:cNvPr>
            <p:cNvSpPr/>
            <p:nvPr/>
          </p:nvSpPr>
          <p:spPr>
            <a:xfrm>
              <a:off x="481677" y="1603375"/>
              <a:ext cx="5630042" cy="21692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latin typeface="Arial" panose="020B0004020202020204" pitchFamily="34" charset="0"/>
              </a:endParaRPr>
            </a:p>
          </p:txBody>
        </p:sp>
        <p:sp>
          <p:nvSpPr>
            <p:cNvPr id="40" name="Rectangle 39">
              <a:extLst>
                <a:ext uri="{FF2B5EF4-FFF2-40B4-BE49-F238E27FC236}">
                  <a16:creationId xmlns:a16="http://schemas.microsoft.com/office/drawing/2014/main" id="{1BD7A539-2A92-42DF-B34D-13F5E9678EB4}"/>
                </a:ext>
              </a:extLst>
            </p:cNvPr>
            <p:cNvSpPr/>
            <p:nvPr/>
          </p:nvSpPr>
          <p:spPr>
            <a:xfrm>
              <a:off x="6111721" y="1603375"/>
              <a:ext cx="5630042" cy="21692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latin typeface="Arial" panose="020B0004020202020204" pitchFamily="34" charset="0"/>
              </a:endParaRPr>
            </a:p>
          </p:txBody>
        </p:sp>
        <p:sp>
          <p:nvSpPr>
            <p:cNvPr id="41" name="Rectangle 40">
              <a:extLst>
                <a:ext uri="{FF2B5EF4-FFF2-40B4-BE49-F238E27FC236}">
                  <a16:creationId xmlns:a16="http://schemas.microsoft.com/office/drawing/2014/main" id="{C4D9DB80-1BF3-4D0B-AA60-AF3FEF473BD2}"/>
                </a:ext>
              </a:extLst>
            </p:cNvPr>
            <p:cNvSpPr/>
            <p:nvPr/>
          </p:nvSpPr>
          <p:spPr>
            <a:xfrm>
              <a:off x="481677" y="3766377"/>
              <a:ext cx="5630042" cy="2169286"/>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latin typeface="Arial" panose="020B0004020202020204" pitchFamily="34" charset="0"/>
              </a:endParaRPr>
            </a:p>
          </p:txBody>
        </p:sp>
        <p:sp>
          <p:nvSpPr>
            <p:cNvPr id="42" name="Rectangle 41">
              <a:extLst>
                <a:ext uri="{FF2B5EF4-FFF2-40B4-BE49-F238E27FC236}">
                  <a16:creationId xmlns:a16="http://schemas.microsoft.com/office/drawing/2014/main" id="{F7927DE5-EADA-4DCD-A1FE-E54331AF0909}"/>
                </a:ext>
              </a:extLst>
            </p:cNvPr>
            <p:cNvSpPr/>
            <p:nvPr/>
          </p:nvSpPr>
          <p:spPr>
            <a:xfrm>
              <a:off x="6111721" y="3766377"/>
              <a:ext cx="5630042" cy="21692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latin typeface="Arial" panose="020B0004020202020204" pitchFamily="34" charset="0"/>
              </a:endParaRPr>
            </a:p>
          </p:txBody>
        </p:sp>
      </p:grpSp>
      <p:sp>
        <p:nvSpPr>
          <p:cNvPr id="5" name="Title 3">
            <a:extLst>
              <a:ext uri="{FF2B5EF4-FFF2-40B4-BE49-F238E27FC236}">
                <a16:creationId xmlns:a16="http://schemas.microsoft.com/office/drawing/2014/main" id="{7764EFF6-E990-4DB8-B028-351CED31235F}"/>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1" name="Text Placeholder 12">
            <a:extLst>
              <a:ext uri="{FF2B5EF4-FFF2-40B4-BE49-F238E27FC236}">
                <a16:creationId xmlns:a16="http://schemas.microsoft.com/office/drawing/2014/main" id="{B9D380C8-0A92-4F49-9F08-4A33AAE23B50}"/>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 name="Text Placeholder 12">
            <a:extLst>
              <a:ext uri="{FF2B5EF4-FFF2-40B4-BE49-F238E27FC236}">
                <a16:creationId xmlns:a16="http://schemas.microsoft.com/office/drawing/2014/main" id="{26DDE8F5-76C5-42C1-A9CC-C400C8F31904}"/>
              </a:ext>
            </a:extLst>
          </p:cNvPr>
          <p:cNvSpPr>
            <a:spLocks noGrp="1"/>
          </p:cNvSpPr>
          <p:nvPr>
            <p:ph type="body" sz="quarter" idx="11" hasCustomPrompt="1"/>
          </p:nvPr>
        </p:nvSpPr>
        <p:spPr>
          <a:xfrm>
            <a:off x="959680" y="1782072"/>
            <a:ext cx="4882288" cy="296363"/>
          </a:xfrm>
        </p:spPr>
        <p:txBody>
          <a:bodyPr wrap="square">
            <a:spAutoFit/>
          </a:bodyPr>
          <a:lstStyle>
            <a:lvl1pPr marL="15875" indent="-15875">
              <a:lnSpc>
                <a:spcPct val="80000"/>
              </a:lnSpc>
              <a:spcBef>
                <a:spcPts val="0"/>
              </a:spcBef>
              <a:buNone/>
              <a:tabLst/>
              <a:defRPr sz="2400" b="1" i="0" cap="all" baseline="0">
                <a:solidFill>
                  <a:srgbClr val="1C1C1C"/>
                </a:solidFill>
                <a:latin typeface="+mj-lt"/>
                <a:cs typeface="SBS Sans Cond Bold" pitchFamily="50" charset="0"/>
              </a:defRPr>
            </a:lvl1pPr>
          </a:lstStyle>
          <a:p>
            <a:pPr lvl="0"/>
            <a:r>
              <a:rPr lang="en-AU" dirty="0"/>
              <a:t>SHORT SUBHEADING</a:t>
            </a:r>
          </a:p>
        </p:txBody>
      </p:sp>
      <p:sp>
        <p:nvSpPr>
          <p:cNvPr id="3" name="Text Placeholder 12">
            <a:extLst>
              <a:ext uri="{FF2B5EF4-FFF2-40B4-BE49-F238E27FC236}">
                <a16:creationId xmlns:a16="http://schemas.microsoft.com/office/drawing/2014/main" id="{E1EF2FAC-F67C-4426-B0F1-15ADD5C01DE9}"/>
              </a:ext>
            </a:extLst>
          </p:cNvPr>
          <p:cNvSpPr>
            <a:spLocks noGrp="1"/>
          </p:cNvSpPr>
          <p:nvPr>
            <p:ph type="body" sz="quarter" idx="12"/>
          </p:nvPr>
        </p:nvSpPr>
        <p:spPr>
          <a:xfrm>
            <a:off x="959681" y="2198902"/>
            <a:ext cx="4882288" cy="1223063"/>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12">
            <a:extLst>
              <a:ext uri="{FF2B5EF4-FFF2-40B4-BE49-F238E27FC236}">
                <a16:creationId xmlns:a16="http://schemas.microsoft.com/office/drawing/2014/main" id="{2C762913-4A66-4926-A430-C6CB6B08955B}"/>
              </a:ext>
            </a:extLst>
          </p:cNvPr>
          <p:cNvSpPr>
            <a:spLocks noGrp="1"/>
          </p:cNvSpPr>
          <p:nvPr>
            <p:ph type="body" sz="quarter" idx="13" hasCustomPrompt="1"/>
          </p:nvPr>
        </p:nvSpPr>
        <p:spPr>
          <a:xfrm>
            <a:off x="6360355" y="1782072"/>
            <a:ext cx="4882288" cy="296363"/>
          </a:xfrm>
        </p:spPr>
        <p:txBody>
          <a:bodyPr wrap="square">
            <a:spAutoFit/>
          </a:bodyPr>
          <a:lstStyle>
            <a:lvl1pPr marL="15875" indent="-15875">
              <a:lnSpc>
                <a:spcPct val="80000"/>
              </a:lnSpc>
              <a:spcBef>
                <a:spcPts val="0"/>
              </a:spcBef>
              <a:buNone/>
              <a:tabLst/>
              <a:defRPr sz="2400" b="1" i="0" cap="all" baseline="0">
                <a:solidFill>
                  <a:schemeClr val="tx1"/>
                </a:solidFill>
                <a:latin typeface="+mj-lt"/>
                <a:cs typeface="SBS Sans Cond Bold" pitchFamily="50" charset="0"/>
              </a:defRPr>
            </a:lvl1pPr>
          </a:lstStyle>
          <a:p>
            <a:pPr lvl="0"/>
            <a:r>
              <a:rPr lang="en-AU"/>
              <a:t>SHORT SUBHEADING</a:t>
            </a:r>
          </a:p>
        </p:txBody>
      </p:sp>
      <p:sp>
        <p:nvSpPr>
          <p:cNvPr id="12" name="Text Placeholder 12">
            <a:extLst>
              <a:ext uri="{FF2B5EF4-FFF2-40B4-BE49-F238E27FC236}">
                <a16:creationId xmlns:a16="http://schemas.microsoft.com/office/drawing/2014/main" id="{F54E800D-BBA6-4BA8-93DE-66765B09593A}"/>
              </a:ext>
            </a:extLst>
          </p:cNvPr>
          <p:cNvSpPr>
            <a:spLocks noGrp="1"/>
          </p:cNvSpPr>
          <p:nvPr>
            <p:ph type="body" sz="quarter" idx="14"/>
          </p:nvPr>
        </p:nvSpPr>
        <p:spPr>
          <a:xfrm>
            <a:off x="6360356" y="2198902"/>
            <a:ext cx="4882288" cy="122306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EDEE89D1-20D1-47E5-91DC-22272C00B500}"/>
              </a:ext>
            </a:extLst>
          </p:cNvPr>
          <p:cNvSpPr>
            <a:spLocks noGrp="1"/>
          </p:cNvSpPr>
          <p:nvPr>
            <p:ph type="body" sz="quarter" idx="15" hasCustomPrompt="1"/>
          </p:nvPr>
        </p:nvSpPr>
        <p:spPr>
          <a:xfrm>
            <a:off x="959680" y="4007317"/>
            <a:ext cx="4882288" cy="296363"/>
          </a:xfrm>
        </p:spPr>
        <p:txBody>
          <a:bodyPr wrap="square">
            <a:spAutoFit/>
          </a:bodyPr>
          <a:lstStyle>
            <a:lvl1pPr marL="15875" indent="-15875">
              <a:lnSpc>
                <a:spcPct val="80000"/>
              </a:lnSpc>
              <a:spcBef>
                <a:spcPts val="0"/>
              </a:spcBef>
              <a:buNone/>
              <a:tabLst/>
              <a:defRPr sz="2400" b="1" i="0" cap="all" baseline="0">
                <a:solidFill>
                  <a:schemeClr val="accent1"/>
                </a:solidFill>
                <a:latin typeface="+mj-lt"/>
                <a:cs typeface="SBS Sans Cond Bold" pitchFamily="50" charset="0"/>
              </a:defRPr>
            </a:lvl1pPr>
          </a:lstStyle>
          <a:p>
            <a:pPr lvl="0"/>
            <a:r>
              <a:rPr lang="en-AU"/>
              <a:t>SHORT SUBHEADING</a:t>
            </a:r>
          </a:p>
        </p:txBody>
      </p:sp>
      <p:sp>
        <p:nvSpPr>
          <p:cNvPr id="15" name="Text Placeholder 12">
            <a:extLst>
              <a:ext uri="{FF2B5EF4-FFF2-40B4-BE49-F238E27FC236}">
                <a16:creationId xmlns:a16="http://schemas.microsoft.com/office/drawing/2014/main" id="{D1410C2C-6346-4AA0-BAD1-DF52EAF1766D}"/>
              </a:ext>
            </a:extLst>
          </p:cNvPr>
          <p:cNvSpPr>
            <a:spLocks noGrp="1"/>
          </p:cNvSpPr>
          <p:nvPr>
            <p:ph type="body" sz="quarter" idx="16"/>
          </p:nvPr>
        </p:nvSpPr>
        <p:spPr>
          <a:xfrm>
            <a:off x="959681" y="4424147"/>
            <a:ext cx="4882288" cy="1223063"/>
          </a:xfrm>
        </p:spPr>
        <p:txBody>
          <a:bodyPr spcFirstLastPara="0" wrap="square">
            <a:noAutofit/>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BC2C9EB9-501E-4106-B6D6-7731724F57C2}"/>
              </a:ext>
            </a:extLst>
          </p:cNvPr>
          <p:cNvSpPr>
            <a:spLocks noGrp="1"/>
          </p:cNvSpPr>
          <p:nvPr>
            <p:ph type="body" sz="quarter" idx="17" hasCustomPrompt="1"/>
          </p:nvPr>
        </p:nvSpPr>
        <p:spPr>
          <a:xfrm>
            <a:off x="6360355" y="4007317"/>
            <a:ext cx="4882288" cy="296363"/>
          </a:xfrm>
        </p:spPr>
        <p:txBody>
          <a:bodyPr wrap="square">
            <a:spAutoFit/>
          </a:bodyPr>
          <a:lstStyle>
            <a:lvl1pPr marL="15875" indent="-15875">
              <a:lnSpc>
                <a:spcPct val="80000"/>
              </a:lnSpc>
              <a:spcBef>
                <a:spcPts val="0"/>
              </a:spcBef>
              <a:buNone/>
              <a:tabLst/>
              <a:defRPr sz="2400" b="1" i="0" cap="all" baseline="0">
                <a:solidFill>
                  <a:schemeClr val="bg1"/>
                </a:solidFill>
                <a:latin typeface="+mj-lt"/>
                <a:cs typeface="SBS Sans Cond Bold" pitchFamily="50" charset="0"/>
              </a:defRPr>
            </a:lvl1pPr>
          </a:lstStyle>
          <a:p>
            <a:pPr lvl="0"/>
            <a:r>
              <a:rPr lang="en-AU"/>
              <a:t>SHORT SUBHEADING</a:t>
            </a:r>
          </a:p>
        </p:txBody>
      </p:sp>
      <p:sp>
        <p:nvSpPr>
          <p:cNvPr id="17" name="Text Placeholder 12">
            <a:extLst>
              <a:ext uri="{FF2B5EF4-FFF2-40B4-BE49-F238E27FC236}">
                <a16:creationId xmlns:a16="http://schemas.microsoft.com/office/drawing/2014/main" id="{9CFD49B8-B80E-467A-8679-A2994EFF0419}"/>
              </a:ext>
            </a:extLst>
          </p:cNvPr>
          <p:cNvSpPr>
            <a:spLocks noGrp="1"/>
          </p:cNvSpPr>
          <p:nvPr>
            <p:ph type="body" sz="quarter" idx="18"/>
          </p:nvPr>
        </p:nvSpPr>
        <p:spPr>
          <a:xfrm>
            <a:off x="6360356" y="4424147"/>
            <a:ext cx="4882288" cy="1223063"/>
          </a:xfrm>
        </p:spPr>
        <p:txBody>
          <a:bodyPr spcFirstLastPara="0" wrap="square">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12">
            <a:extLst>
              <a:ext uri="{FF2B5EF4-FFF2-40B4-BE49-F238E27FC236}">
                <a16:creationId xmlns:a16="http://schemas.microsoft.com/office/drawing/2014/main" id="{CE18B2A6-42AE-4D29-8A03-C7B312D3D47B}"/>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8" name="Footer Placeholder 3">
            <a:extLst>
              <a:ext uri="{FF2B5EF4-FFF2-40B4-BE49-F238E27FC236}">
                <a16:creationId xmlns:a16="http://schemas.microsoft.com/office/drawing/2014/main" id="{72B7C8BD-A74B-4BD4-A393-7A1FD76F143D}"/>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4" name="Slide Number Placeholder 5">
            <a:extLst>
              <a:ext uri="{FF2B5EF4-FFF2-40B4-BE49-F238E27FC236}">
                <a16:creationId xmlns:a16="http://schemas.microsoft.com/office/drawing/2014/main" id="{6FD4B77E-20C6-442C-B1AF-9F4A365A13C2}"/>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222179913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6 Quadrants">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1303560-6879-4D02-93E9-8ACD9C9068D0}"/>
              </a:ext>
            </a:extLst>
          </p:cNvPr>
          <p:cNvGrpSpPr/>
          <p:nvPr/>
        </p:nvGrpSpPr>
        <p:grpSpPr>
          <a:xfrm>
            <a:off x="695324" y="1449386"/>
            <a:ext cx="10801352" cy="4532313"/>
            <a:chOff x="0" y="1349331"/>
            <a:chExt cx="18258833" cy="4186443"/>
          </a:xfrm>
        </p:grpSpPr>
        <p:sp>
          <p:nvSpPr>
            <p:cNvPr id="31" name="Rectangle 30">
              <a:extLst>
                <a:ext uri="{FF2B5EF4-FFF2-40B4-BE49-F238E27FC236}">
                  <a16:creationId xmlns:a16="http://schemas.microsoft.com/office/drawing/2014/main" id="{69298858-F24A-40CF-BC78-3C7426BDF003}"/>
                </a:ext>
              </a:extLst>
            </p:cNvPr>
            <p:cNvSpPr/>
            <p:nvPr/>
          </p:nvSpPr>
          <p:spPr>
            <a:xfrm>
              <a:off x="0" y="1349331"/>
              <a:ext cx="6095999" cy="2096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rgbClr val="1C1C1C"/>
                </a:solidFill>
                <a:latin typeface="Arial" panose="020B0004020202020204" pitchFamily="34" charset="0"/>
              </a:endParaRPr>
            </a:p>
          </p:txBody>
        </p:sp>
        <p:sp>
          <p:nvSpPr>
            <p:cNvPr id="32" name="Rectangle 31">
              <a:extLst>
                <a:ext uri="{FF2B5EF4-FFF2-40B4-BE49-F238E27FC236}">
                  <a16:creationId xmlns:a16="http://schemas.microsoft.com/office/drawing/2014/main" id="{E3D5F339-64F4-417C-B12C-3B3867210E05}"/>
                </a:ext>
              </a:extLst>
            </p:cNvPr>
            <p:cNvSpPr/>
            <p:nvPr/>
          </p:nvSpPr>
          <p:spPr>
            <a:xfrm>
              <a:off x="6096001" y="1349331"/>
              <a:ext cx="6095999" cy="2096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latin typeface="Arial" panose="020B0004020202020204" pitchFamily="34" charset="0"/>
              </a:endParaRPr>
            </a:p>
          </p:txBody>
        </p:sp>
        <p:sp>
          <p:nvSpPr>
            <p:cNvPr id="34" name="Rectangle 33">
              <a:extLst>
                <a:ext uri="{FF2B5EF4-FFF2-40B4-BE49-F238E27FC236}">
                  <a16:creationId xmlns:a16="http://schemas.microsoft.com/office/drawing/2014/main" id="{DD272CF7-70DC-40C3-8ED8-F62C9184617A}"/>
                </a:ext>
              </a:extLst>
            </p:cNvPr>
            <p:cNvSpPr/>
            <p:nvPr/>
          </p:nvSpPr>
          <p:spPr>
            <a:xfrm>
              <a:off x="0" y="3439516"/>
              <a:ext cx="6095999" cy="2096258"/>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latin typeface="Arial" panose="020B0004020202020204" pitchFamily="34" charset="0"/>
              </a:endParaRPr>
            </a:p>
          </p:txBody>
        </p:sp>
        <p:sp>
          <p:nvSpPr>
            <p:cNvPr id="35" name="Rectangle 34">
              <a:extLst>
                <a:ext uri="{FF2B5EF4-FFF2-40B4-BE49-F238E27FC236}">
                  <a16:creationId xmlns:a16="http://schemas.microsoft.com/office/drawing/2014/main" id="{BDDF790C-A439-4604-9C6E-F10408A7C2DD}"/>
                </a:ext>
              </a:extLst>
            </p:cNvPr>
            <p:cNvSpPr/>
            <p:nvPr/>
          </p:nvSpPr>
          <p:spPr>
            <a:xfrm>
              <a:off x="6096002" y="3439516"/>
              <a:ext cx="6095999" cy="20962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latin typeface="Arial" panose="020B0004020202020204" pitchFamily="34" charset="0"/>
              </a:endParaRPr>
            </a:p>
          </p:txBody>
        </p:sp>
        <p:sp>
          <p:nvSpPr>
            <p:cNvPr id="36" name="Rectangle 35">
              <a:extLst>
                <a:ext uri="{FF2B5EF4-FFF2-40B4-BE49-F238E27FC236}">
                  <a16:creationId xmlns:a16="http://schemas.microsoft.com/office/drawing/2014/main" id="{B4CFF1B6-BF49-412B-B498-9F19AE117E7A}"/>
                </a:ext>
              </a:extLst>
            </p:cNvPr>
            <p:cNvSpPr/>
            <p:nvPr/>
          </p:nvSpPr>
          <p:spPr>
            <a:xfrm>
              <a:off x="12162834" y="1349331"/>
              <a:ext cx="6095999" cy="2096258"/>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dirty="0">
                <a:solidFill>
                  <a:schemeClr val="tx1"/>
                </a:solidFill>
                <a:latin typeface="Arial" panose="020B0004020202020204" pitchFamily="34" charset="0"/>
              </a:endParaRPr>
            </a:p>
          </p:txBody>
        </p:sp>
        <p:sp>
          <p:nvSpPr>
            <p:cNvPr id="37" name="Rectangle 36">
              <a:extLst>
                <a:ext uri="{FF2B5EF4-FFF2-40B4-BE49-F238E27FC236}">
                  <a16:creationId xmlns:a16="http://schemas.microsoft.com/office/drawing/2014/main" id="{E97D670A-F02A-4E50-9556-AFE659A6B0D0}"/>
                </a:ext>
              </a:extLst>
            </p:cNvPr>
            <p:cNvSpPr/>
            <p:nvPr/>
          </p:nvSpPr>
          <p:spPr>
            <a:xfrm>
              <a:off x="12162834" y="3439516"/>
              <a:ext cx="6095999" cy="20962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rgbClr val="1C1C1C"/>
                </a:solidFill>
                <a:latin typeface="Arial" panose="020B0004020202020204" pitchFamily="34" charset="0"/>
              </a:endParaRPr>
            </a:p>
          </p:txBody>
        </p:sp>
      </p:grpSp>
      <p:sp>
        <p:nvSpPr>
          <p:cNvPr id="6" name="Title 3">
            <a:extLst>
              <a:ext uri="{FF2B5EF4-FFF2-40B4-BE49-F238E27FC236}">
                <a16:creationId xmlns:a16="http://schemas.microsoft.com/office/drawing/2014/main" id="{1DAFBF68-F90F-4CDC-82EB-BFB2A104BF9B}"/>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1" name="Text Placeholder 12">
            <a:extLst>
              <a:ext uri="{FF2B5EF4-FFF2-40B4-BE49-F238E27FC236}">
                <a16:creationId xmlns:a16="http://schemas.microsoft.com/office/drawing/2014/main" id="{8EEFE936-2A2C-4E57-910B-3DB303A701E7}"/>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 name="Text Placeholder 12">
            <a:extLst>
              <a:ext uri="{FF2B5EF4-FFF2-40B4-BE49-F238E27FC236}">
                <a16:creationId xmlns:a16="http://schemas.microsoft.com/office/drawing/2014/main" id="{B03671EA-7BC3-40B3-8491-92654D048117}"/>
              </a:ext>
            </a:extLst>
          </p:cNvPr>
          <p:cNvSpPr>
            <a:spLocks noGrp="1"/>
          </p:cNvSpPr>
          <p:nvPr>
            <p:ph type="body" sz="quarter" idx="11" hasCustomPrompt="1"/>
          </p:nvPr>
        </p:nvSpPr>
        <p:spPr>
          <a:xfrm>
            <a:off x="959681" y="1782072"/>
            <a:ext cx="3071992" cy="296428"/>
          </a:xfrm>
        </p:spPr>
        <p:txBody>
          <a:bodyPr wrap="square">
            <a:spAutoFit/>
          </a:bodyPr>
          <a:lstStyle>
            <a:lvl1pPr marL="15875" indent="-15875">
              <a:lnSpc>
                <a:spcPct val="80000"/>
              </a:lnSpc>
              <a:spcBef>
                <a:spcPts val="0"/>
              </a:spcBef>
              <a:buNone/>
              <a:tabLst/>
              <a:defRPr sz="2400" b="1" i="0" cap="all" baseline="0">
                <a:solidFill>
                  <a:srgbClr val="1C1C1C"/>
                </a:solidFill>
                <a:latin typeface="+mj-lt"/>
                <a:cs typeface="SBS Sans Cond Bold" pitchFamily="50" charset="0"/>
              </a:defRPr>
            </a:lvl1pPr>
          </a:lstStyle>
          <a:p>
            <a:pPr lvl="0"/>
            <a:r>
              <a:rPr lang="en-AU"/>
              <a:t>SHORT SUBHEADING</a:t>
            </a:r>
          </a:p>
        </p:txBody>
      </p:sp>
      <p:sp>
        <p:nvSpPr>
          <p:cNvPr id="3" name="Text Placeholder 12">
            <a:extLst>
              <a:ext uri="{FF2B5EF4-FFF2-40B4-BE49-F238E27FC236}">
                <a16:creationId xmlns:a16="http://schemas.microsoft.com/office/drawing/2014/main" id="{42AE49DD-5B88-4263-BCCC-6564BA7EFD3A}"/>
              </a:ext>
            </a:extLst>
          </p:cNvPr>
          <p:cNvSpPr>
            <a:spLocks noGrp="1"/>
          </p:cNvSpPr>
          <p:nvPr>
            <p:ph type="body" sz="quarter" idx="12"/>
          </p:nvPr>
        </p:nvSpPr>
        <p:spPr>
          <a:xfrm>
            <a:off x="959682" y="2198902"/>
            <a:ext cx="3071992" cy="1223063"/>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2">
            <a:extLst>
              <a:ext uri="{FF2B5EF4-FFF2-40B4-BE49-F238E27FC236}">
                <a16:creationId xmlns:a16="http://schemas.microsoft.com/office/drawing/2014/main" id="{65453298-2B2B-4288-B96D-EA9EEFCD9C20}"/>
              </a:ext>
            </a:extLst>
          </p:cNvPr>
          <p:cNvSpPr>
            <a:spLocks noGrp="1"/>
          </p:cNvSpPr>
          <p:nvPr>
            <p:ph type="body" sz="quarter" idx="13" hasCustomPrompt="1"/>
          </p:nvPr>
        </p:nvSpPr>
        <p:spPr>
          <a:xfrm>
            <a:off x="4548627" y="1782072"/>
            <a:ext cx="3071992" cy="296428"/>
          </a:xfrm>
        </p:spPr>
        <p:txBody>
          <a:bodyPr wrap="square">
            <a:spAutoFit/>
          </a:bodyPr>
          <a:lstStyle>
            <a:lvl1pPr marL="15875" indent="-15875">
              <a:lnSpc>
                <a:spcPct val="80000"/>
              </a:lnSpc>
              <a:spcBef>
                <a:spcPts val="0"/>
              </a:spcBef>
              <a:buNone/>
              <a:tabLst/>
              <a:defRPr sz="2400" b="1" i="0" cap="all" baseline="0">
                <a:solidFill>
                  <a:schemeClr val="tx1"/>
                </a:solidFill>
                <a:latin typeface="+mj-lt"/>
                <a:cs typeface="SBS Sans Cond Bold" pitchFamily="50" charset="0"/>
              </a:defRPr>
            </a:lvl1pPr>
          </a:lstStyle>
          <a:p>
            <a:pPr lvl="0"/>
            <a:r>
              <a:rPr lang="en-AU"/>
              <a:t>SHORT SUBHEADING</a:t>
            </a:r>
          </a:p>
        </p:txBody>
      </p:sp>
      <p:sp>
        <p:nvSpPr>
          <p:cNvPr id="13" name="Text Placeholder 12">
            <a:extLst>
              <a:ext uri="{FF2B5EF4-FFF2-40B4-BE49-F238E27FC236}">
                <a16:creationId xmlns:a16="http://schemas.microsoft.com/office/drawing/2014/main" id="{86E87CA8-650B-4413-9769-310F4BAAA494}"/>
              </a:ext>
            </a:extLst>
          </p:cNvPr>
          <p:cNvSpPr>
            <a:spLocks noGrp="1"/>
          </p:cNvSpPr>
          <p:nvPr>
            <p:ph type="body" sz="quarter" idx="14"/>
          </p:nvPr>
        </p:nvSpPr>
        <p:spPr>
          <a:xfrm>
            <a:off x="4548628" y="2198902"/>
            <a:ext cx="3071992" cy="122306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Text Placeholder 12">
            <a:extLst>
              <a:ext uri="{FF2B5EF4-FFF2-40B4-BE49-F238E27FC236}">
                <a16:creationId xmlns:a16="http://schemas.microsoft.com/office/drawing/2014/main" id="{1A508367-5DDD-4B4B-A4D3-72A5DAE5D9ED}"/>
              </a:ext>
            </a:extLst>
          </p:cNvPr>
          <p:cNvSpPr>
            <a:spLocks noGrp="1"/>
          </p:cNvSpPr>
          <p:nvPr>
            <p:ph type="body" sz="quarter" idx="15" hasCustomPrompt="1"/>
          </p:nvPr>
        </p:nvSpPr>
        <p:spPr>
          <a:xfrm>
            <a:off x="8177582" y="1782072"/>
            <a:ext cx="3071992" cy="296428"/>
          </a:xfrm>
        </p:spPr>
        <p:txBody>
          <a:bodyPr wrap="square">
            <a:spAutoFit/>
          </a:bodyPr>
          <a:lstStyle>
            <a:lvl1pPr marL="15875" indent="-15875">
              <a:lnSpc>
                <a:spcPct val="80000"/>
              </a:lnSpc>
              <a:spcBef>
                <a:spcPts val="0"/>
              </a:spcBef>
              <a:buNone/>
              <a:tabLst/>
              <a:defRPr sz="2400" b="1" i="0" cap="all" baseline="0">
                <a:solidFill>
                  <a:schemeClr val="accent1"/>
                </a:solidFill>
                <a:latin typeface="+mj-lt"/>
                <a:cs typeface="SBS Sans Cond Bold" pitchFamily="50" charset="0"/>
              </a:defRPr>
            </a:lvl1pPr>
          </a:lstStyle>
          <a:p>
            <a:pPr lvl="0"/>
            <a:r>
              <a:rPr lang="en-AU"/>
              <a:t>SHORT SUBHEADING</a:t>
            </a:r>
          </a:p>
        </p:txBody>
      </p:sp>
      <p:sp>
        <p:nvSpPr>
          <p:cNvPr id="18" name="Text Placeholder 12">
            <a:extLst>
              <a:ext uri="{FF2B5EF4-FFF2-40B4-BE49-F238E27FC236}">
                <a16:creationId xmlns:a16="http://schemas.microsoft.com/office/drawing/2014/main" id="{DB67D7C1-ED0A-4339-A581-9C7F9E400E7B}"/>
              </a:ext>
            </a:extLst>
          </p:cNvPr>
          <p:cNvSpPr>
            <a:spLocks noGrp="1"/>
          </p:cNvSpPr>
          <p:nvPr>
            <p:ph type="body" sz="quarter" idx="16"/>
          </p:nvPr>
        </p:nvSpPr>
        <p:spPr>
          <a:xfrm>
            <a:off x="8177583" y="2198902"/>
            <a:ext cx="3071992" cy="1223063"/>
          </a:xfrm>
        </p:spPr>
        <p:txBody>
          <a:bodyPr spcFirstLastPara="0" wrap="square">
            <a:noAutofit/>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3CED148A-D071-4166-9522-4DB4B000ADD9}"/>
              </a:ext>
            </a:extLst>
          </p:cNvPr>
          <p:cNvSpPr>
            <a:spLocks noGrp="1"/>
          </p:cNvSpPr>
          <p:nvPr>
            <p:ph type="body" sz="quarter" idx="17" hasCustomPrompt="1"/>
          </p:nvPr>
        </p:nvSpPr>
        <p:spPr>
          <a:xfrm>
            <a:off x="959681" y="4007317"/>
            <a:ext cx="3071992" cy="296428"/>
          </a:xfrm>
        </p:spPr>
        <p:txBody>
          <a:bodyPr wrap="square">
            <a:spAutoFit/>
          </a:bodyPr>
          <a:lstStyle>
            <a:lvl1pPr marL="15875" indent="-15875">
              <a:lnSpc>
                <a:spcPct val="80000"/>
              </a:lnSpc>
              <a:spcBef>
                <a:spcPts val="0"/>
              </a:spcBef>
              <a:buNone/>
              <a:tabLst/>
              <a:defRPr sz="2400" b="1" i="0" cap="all" baseline="0">
                <a:solidFill>
                  <a:schemeClr val="accent1"/>
                </a:solidFill>
                <a:latin typeface="+mj-lt"/>
                <a:cs typeface="SBS Sans Cond Bold" pitchFamily="50" charset="0"/>
              </a:defRPr>
            </a:lvl1pPr>
          </a:lstStyle>
          <a:p>
            <a:pPr lvl="0"/>
            <a:r>
              <a:rPr lang="en-AU"/>
              <a:t>SHORT SUBHEADING</a:t>
            </a:r>
          </a:p>
        </p:txBody>
      </p:sp>
      <p:sp>
        <p:nvSpPr>
          <p:cNvPr id="9" name="Text Placeholder 12">
            <a:extLst>
              <a:ext uri="{FF2B5EF4-FFF2-40B4-BE49-F238E27FC236}">
                <a16:creationId xmlns:a16="http://schemas.microsoft.com/office/drawing/2014/main" id="{92BB106E-B9BA-413A-AB81-9B071DA13284}"/>
              </a:ext>
            </a:extLst>
          </p:cNvPr>
          <p:cNvSpPr>
            <a:spLocks noGrp="1"/>
          </p:cNvSpPr>
          <p:nvPr>
            <p:ph type="body" sz="quarter" idx="18"/>
          </p:nvPr>
        </p:nvSpPr>
        <p:spPr>
          <a:xfrm>
            <a:off x="959682" y="4424147"/>
            <a:ext cx="3071992" cy="1223063"/>
          </a:xfrm>
        </p:spPr>
        <p:txBody>
          <a:bodyPr spcFirstLastPara="0" wrap="square">
            <a:noAutofit/>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12">
            <a:extLst>
              <a:ext uri="{FF2B5EF4-FFF2-40B4-BE49-F238E27FC236}">
                <a16:creationId xmlns:a16="http://schemas.microsoft.com/office/drawing/2014/main" id="{D320EA0A-84AF-4C9C-BDC1-D820D9274179}"/>
              </a:ext>
            </a:extLst>
          </p:cNvPr>
          <p:cNvSpPr>
            <a:spLocks noGrp="1"/>
          </p:cNvSpPr>
          <p:nvPr>
            <p:ph type="body" sz="quarter" idx="19" hasCustomPrompt="1"/>
          </p:nvPr>
        </p:nvSpPr>
        <p:spPr>
          <a:xfrm>
            <a:off x="4548627" y="4007317"/>
            <a:ext cx="3071992" cy="296428"/>
          </a:xfrm>
        </p:spPr>
        <p:txBody>
          <a:bodyPr wrap="square">
            <a:spAutoFit/>
          </a:bodyPr>
          <a:lstStyle>
            <a:lvl1pPr marL="15875" indent="-15875">
              <a:lnSpc>
                <a:spcPct val="80000"/>
              </a:lnSpc>
              <a:spcBef>
                <a:spcPts val="0"/>
              </a:spcBef>
              <a:buNone/>
              <a:tabLst/>
              <a:defRPr sz="2400" b="1" i="0" cap="all" baseline="0">
                <a:solidFill>
                  <a:schemeClr val="bg2"/>
                </a:solidFill>
                <a:latin typeface="+mj-lt"/>
                <a:cs typeface="SBS Sans Cond Bold" pitchFamily="50" charset="0"/>
              </a:defRPr>
            </a:lvl1pPr>
          </a:lstStyle>
          <a:p>
            <a:pPr lvl="0"/>
            <a:r>
              <a:rPr lang="en-AU"/>
              <a:t>SHORT SUBHEADING</a:t>
            </a:r>
          </a:p>
        </p:txBody>
      </p:sp>
      <p:sp>
        <p:nvSpPr>
          <p:cNvPr id="16" name="Text Placeholder 12">
            <a:extLst>
              <a:ext uri="{FF2B5EF4-FFF2-40B4-BE49-F238E27FC236}">
                <a16:creationId xmlns:a16="http://schemas.microsoft.com/office/drawing/2014/main" id="{8D87AC6B-31F1-40CD-B9AD-57695C7C763D}"/>
              </a:ext>
            </a:extLst>
          </p:cNvPr>
          <p:cNvSpPr>
            <a:spLocks noGrp="1"/>
          </p:cNvSpPr>
          <p:nvPr>
            <p:ph type="body" sz="quarter" idx="20"/>
          </p:nvPr>
        </p:nvSpPr>
        <p:spPr>
          <a:xfrm>
            <a:off x="4548628" y="4424147"/>
            <a:ext cx="3071992" cy="1223063"/>
          </a:xfrm>
        </p:spPr>
        <p:txBody>
          <a:bodyPr spcFirstLastPara="0" wrap="square">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2">
            <a:extLst>
              <a:ext uri="{FF2B5EF4-FFF2-40B4-BE49-F238E27FC236}">
                <a16:creationId xmlns:a16="http://schemas.microsoft.com/office/drawing/2014/main" id="{7EAA6F1B-35F5-42CE-9C23-FF037C55E0AD}"/>
              </a:ext>
            </a:extLst>
          </p:cNvPr>
          <p:cNvSpPr>
            <a:spLocks noGrp="1"/>
          </p:cNvSpPr>
          <p:nvPr>
            <p:ph type="body" sz="quarter" idx="21" hasCustomPrompt="1"/>
          </p:nvPr>
        </p:nvSpPr>
        <p:spPr>
          <a:xfrm>
            <a:off x="8177582" y="4007317"/>
            <a:ext cx="3071992" cy="296428"/>
          </a:xfrm>
        </p:spPr>
        <p:txBody>
          <a:bodyPr wrap="square">
            <a:spAutoFit/>
          </a:bodyPr>
          <a:lstStyle>
            <a:lvl1pPr marL="15875" indent="-15875">
              <a:lnSpc>
                <a:spcPct val="80000"/>
              </a:lnSpc>
              <a:spcBef>
                <a:spcPts val="0"/>
              </a:spcBef>
              <a:buNone/>
              <a:tabLst/>
              <a:defRPr sz="2400" b="1" i="0" cap="all" baseline="0">
                <a:solidFill>
                  <a:srgbClr val="1C1C1C"/>
                </a:solidFill>
                <a:latin typeface="+mj-lt"/>
                <a:cs typeface="SBS Sans Cond Bold" pitchFamily="50" charset="0"/>
              </a:defRPr>
            </a:lvl1pPr>
          </a:lstStyle>
          <a:p>
            <a:pPr lvl="0"/>
            <a:r>
              <a:rPr lang="en-AU"/>
              <a:t>SHORT SUBHEADING</a:t>
            </a:r>
          </a:p>
        </p:txBody>
      </p:sp>
      <p:sp>
        <p:nvSpPr>
          <p:cNvPr id="20" name="Text Placeholder 12">
            <a:extLst>
              <a:ext uri="{FF2B5EF4-FFF2-40B4-BE49-F238E27FC236}">
                <a16:creationId xmlns:a16="http://schemas.microsoft.com/office/drawing/2014/main" id="{0180DD5E-DCA2-4911-9294-8F3B4155A36C}"/>
              </a:ext>
            </a:extLst>
          </p:cNvPr>
          <p:cNvSpPr>
            <a:spLocks noGrp="1"/>
          </p:cNvSpPr>
          <p:nvPr>
            <p:ph type="body" sz="quarter" idx="22"/>
          </p:nvPr>
        </p:nvSpPr>
        <p:spPr>
          <a:xfrm>
            <a:off x="8177583" y="4424147"/>
            <a:ext cx="3071992" cy="1223063"/>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12">
            <a:extLst>
              <a:ext uri="{FF2B5EF4-FFF2-40B4-BE49-F238E27FC236}">
                <a16:creationId xmlns:a16="http://schemas.microsoft.com/office/drawing/2014/main" id="{10961C24-D739-4F37-9BF8-C709F1CC9C96}"/>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21" name="Footer Placeholder 3">
            <a:extLst>
              <a:ext uri="{FF2B5EF4-FFF2-40B4-BE49-F238E27FC236}">
                <a16:creationId xmlns:a16="http://schemas.microsoft.com/office/drawing/2014/main" id="{1F92931E-900D-4B0A-B3B2-D113CE72BA52}"/>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10" name="Slide Number Placeholder 5">
            <a:extLst>
              <a:ext uri="{FF2B5EF4-FFF2-40B4-BE49-F238E27FC236}">
                <a16:creationId xmlns:a16="http://schemas.microsoft.com/office/drawing/2014/main" id="{25332316-BF3E-4B1B-BFE8-A67744EC76C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63853048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Image - Full Screen">
    <p:bg>
      <p:bgPr>
        <a:solidFill>
          <a:srgbClr val="1C1C1C">
            <a:alpha val="0"/>
          </a:srgbClr>
        </a:solidFill>
        <a:effectLst/>
      </p:bgPr>
    </p:bg>
    <p:spTree>
      <p:nvGrpSpPr>
        <p:cNvPr id="1" name=""/>
        <p:cNvGrpSpPr/>
        <p:nvPr/>
      </p:nvGrpSpPr>
      <p:grpSpPr>
        <a:xfrm>
          <a:off x="0" y="0"/>
          <a:ext cx="0" cy="0"/>
          <a:chOff x="0" y="0"/>
          <a:chExt cx="0" cy="0"/>
        </a:xfrm>
      </p:grpSpPr>
      <p:grpSp>
        <p:nvGrpSpPr>
          <p:cNvPr id="12" name="Instructions">
            <a:extLst>
              <a:ext uri="{FF2B5EF4-FFF2-40B4-BE49-F238E27FC236}">
                <a16:creationId xmlns:a16="http://schemas.microsoft.com/office/drawing/2014/main" id="{167744FE-030E-F89B-B608-2718F1C14C24}"/>
              </a:ext>
            </a:extLst>
          </p:cNvPr>
          <p:cNvGrpSpPr/>
          <p:nvPr/>
        </p:nvGrpSpPr>
        <p:grpSpPr>
          <a:xfrm>
            <a:off x="-1" y="-1200564"/>
            <a:ext cx="17637922" cy="8058564"/>
            <a:chOff x="-1" y="-1200564"/>
            <a:chExt cx="17637922" cy="8058564"/>
          </a:xfrm>
        </p:grpSpPr>
        <p:sp>
          <p:nvSpPr>
            <p:cNvPr id="13" name="Rounded Rectangle 12">
              <a:extLst>
                <a:ext uri="{FF2B5EF4-FFF2-40B4-BE49-F238E27FC236}">
                  <a16:creationId xmlns:a16="http://schemas.microsoft.com/office/drawing/2014/main" id="{97B685DE-8FA3-4826-B512-EB623C22A37F}"/>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5" name="Rounded Rectangle 14">
              <a:extLst>
                <a:ext uri="{FF2B5EF4-FFF2-40B4-BE49-F238E27FC236}">
                  <a16:creationId xmlns:a16="http://schemas.microsoft.com/office/drawing/2014/main" id="{4DEAC8B3-3D31-4D05-B05B-83BC96CDEE36}"/>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16" name="Picture 15">
              <a:extLst>
                <a:ext uri="{FF2B5EF4-FFF2-40B4-BE49-F238E27FC236}">
                  <a16:creationId xmlns:a16="http://schemas.microsoft.com/office/drawing/2014/main" id="{72ECAF18-E7AA-4B57-B5FB-2A286CF32C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7" name="Picture 16">
              <a:extLst>
                <a:ext uri="{FF2B5EF4-FFF2-40B4-BE49-F238E27FC236}">
                  <a16:creationId xmlns:a16="http://schemas.microsoft.com/office/drawing/2014/main" id="{2670CCC0-0A07-4B4B-9EBF-E9AD9A8754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3" name="Rounded Rectangle 7">
              <a:extLst>
                <a:ext uri="{FF2B5EF4-FFF2-40B4-BE49-F238E27FC236}">
                  <a16:creationId xmlns:a16="http://schemas.microsoft.com/office/drawing/2014/main" id="{9107F768-AF14-4D5A-9218-C52E4EB4081F}"/>
                </a:ext>
              </a:extLst>
            </p:cNvPr>
            <p:cNvSpPr/>
            <p:nvPr/>
          </p:nvSpPr>
          <p:spPr>
            <a:xfrm>
              <a:off x="-1" y="-1200564"/>
              <a:ext cx="5222930" cy="96808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4" name="Rounded Rectangle 12">
              <a:extLst>
                <a:ext uri="{FF2B5EF4-FFF2-40B4-BE49-F238E27FC236}">
                  <a16:creationId xmlns:a16="http://schemas.microsoft.com/office/drawing/2014/main" id="{562ACEDC-D5E5-4B29-87BD-70F52658386B}"/>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5" name="Rounded Rectangle 14">
              <a:extLst>
                <a:ext uri="{FF2B5EF4-FFF2-40B4-BE49-F238E27FC236}">
                  <a16:creationId xmlns:a16="http://schemas.microsoft.com/office/drawing/2014/main" id="{0A211B23-9D32-4CC5-A375-24DA28325F20}"/>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9" name="Picture 8">
              <a:extLst>
                <a:ext uri="{FF2B5EF4-FFF2-40B4-BE49-F238E27FC236}">
                  <a16:creationId xmlns:a16="http://schemas.microsoft.com/office/drawing/2014/main" id="{3178391C-2639-4E6E-91FE-B1BCCCB6DF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0" name="Picture 9">
              <a:extLst>
                <a:ext uri="{FF2B5EF4-FFF2-40B4-BE49-F238E27FC236}">
                  <a16:creationId xmlns:a16="http://schemas.microsoft.com/office/drawing/2014/main" id="{54A15D38-56C9-452B-9B70-422407E49C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grpSp>
      <p:sp>
        <p:nvSpPr>
          <p:cNvPr id="14" name="Picture Placeholder 13">
            <a:extLst>
              <a:ext uri="{FF2B5EF4-FFF2-40B4-BE49-F238E27FC236}">
                <a16:creationId xmlns:a16="http://schemas.microsoft.com/office/drawing/2014/main" id="{F126B8B7-8713-41F6-8681-53694372AAAE}"/>
              </a:ext>
            </a:extLst>
          </p:cNvPr>
          <p:cNvSpPr>
            <a:spLocks noGrp="1" noChangeAspect="1"/>
          </p:cNvSpPr>
          <p:nvPr>
            <p:ph type="pic" sz="quarter" idx="41"/>
          </p:nvPr>
        </p:nvSpPr>
        <p:spPr>
          <a:xfrm>
            <a:off x="0" y="0"/>
            <a:ext cx="12192000" cy="6858000"/>
          </a:xfrm>
          <a:prstGeom prst="rect">
            <a:avLst/>
          </a:prstGeom>
          <a:solidFill>
            <a:srgbClr val="1C1C1C"/>
          </a:solidFill>
        </p:spPr>
        <p:txBody>
          <a:bodyPr/>
          <a:lstStyle/>
          <a:p>
            <a:r>
              <a:rPr lang="en-GB"/>
              <a:t>Click icon to add picture</a:t>
            </a:r>
            <a:endParaRPr lang="en-AU"/>
          </a:p>
        </p:txBody>
      </p:sp>
      <p:sp>
        <p:nvSpPr>
          <p:cNvPr id="19" name="Title 3">
            <a:extLst>
              <a:ext uri="{FF2B5EF4-FFF2-40B4-BE49-F238E27FC236}">
                <a16:creationId xmlns:a16="http://schemas.microsoft.com/office/drawing/2014/main" id="{D1FF1A02-DA8B-4FB7-98F6-704E9D574F3F}"/>
              </a:ext>
            </a:extLst>
          </p:cNvPr>
          <p:cNvSpPr>
            <a:spLocks noGrp="1"/>
          </p:cNvSpPr>
          <p:nvPr>
            <p:ph type="title" hasCustomPrompt="1"/>
          </p:nvPr>
        </p:nvSpPr>
        <p:spPr>
          <a:xfrm>
            <a:off x="701135" y="310617"/>
            <a:ext cx="8856155" cy="430887"/>
          </a:xfrm>
        </p:spPr>
        <p:txBody>
          <a:bodyPr/>
          <a:lstStyle>
            <a:lvl1pPr>
              <a:defRPr>
                <a:solidFill>
                  <a:srgbClr val="FFFFFF"/>
                </a:solidFill>
                <a:latin typeface="+mj-lt"/>
              </a:defRPr>
            </a:lvl1pPr>
          </a:lstStyle>
          <a:p>
            <a:r>
              <a:rPr lang="en-AU" dirty="0"/>
              <a:t>SHORT HEADING ONE LINE</a:t>
            </a:r>
          </a:p>
        </p:txBody>
      </p:sp>
      <p:sp>
        <p:nvSpPr>
          <p:cNvPr id="22" name="Text Placeholder 12">
            <a:extLst>
              <a:ext uri="{FF2B5EF4-FFF2-40B4-BE49-F238E27FC236}">
                <a16:creationId xmlns:a16="http://schemas.microsoft.com/office/drawing/2014/main" id="{3F4AA3BC-A914-4349-9FA3-EC91CD5B86A5}"/>
              </a:ext>
            </a:extLst>
          </p:cNvPr>
          <p:cNvSpPr>
            <a:spLocks noGrp="1"/>
          </p:cNvSpPr>
          <p:nvPr>
            <p:ph type="body" sz="quarter" idx="11"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solidFill>
                  <a:srgbClr val="FFFFFF"/>
                </a:solidFill>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 name="Text Placeholder 13">
            <a:extLst>
              <a:ext uri="{FF2B5EF4-FFF2-40B4-BE49-F238E27FC236}">
                <a16:creationId xmlns:a16="http://schemas.microsoft.com/office/drawing/2014/main" id="{7192A473-42D4-4C5D-B378-7BA75807D91B}"/>
              </a:ext>
            </a:extLst>
          </p:cNvPr>
          <p:cNvSpPr>
            <a:spLocks noGrp="1"/>
          </p:cNvSpPr>
          <p:nvPr>
            <p:ph type="body" sz="quarter" idx="80" hasCustomPrompt="1"/>
          </p:nvPr>
        </p:nvSpPr>
        <p:spPr>
          <a:xfrm>
            <a:off x="287999" y="317592"/>
            <a:ext cx="279654" cy="426419"/>
          </a:xfrm>
          <a:custGeom>
            <a:avLst/>
            <a:gdLst>
              <a:gd name="csX0" fmla="*/ 279614 w 279654"/>
              <a:gd name="csY0" fmla="*/ 0 h 426419"/>
              <a:gd name="csX1" fmla="*/ 225314 w 279654"/>
              <a:gd name="csY1" fmla="*/ 229860 h 426419"/>
              <a:gd name="csX2" fmla="*/ 94777 w 279654"/>
              <a:gd name="csY2" fmla="*/ 426419 h 426419"/>
              <a:gd name="csX3" fmla="*/ 140232 w 279654"/>
              <a:gd name="csY3" fmla="*/ 217790 h 426419"/>
              <a:gd name="csX4" fmla="*/ 53226 w 279654"/>
              <a:gd name="csY4" fmla="*/ 342328 h 426419"/>
              <a:gd name="csX5" fmla="*/ 85846 w 279654"/>
              <a:gd name="csY5" fmla="*/ 190509 h 426419"/>
              <a:gd name="csX6" fmla="*/ 22587 w 279654"/>
              <a:gd name="csY6" fmla="*/ 280333 h 426419"/>
              <a:gd name="csX7" fmla="*/ 45904 w 279654"/>
              <a:gd name="csY7" fmla="*/ 170084 h 426419"/>
              <a:gd name="csX8" fmla="*/ 17 w 279654"/>
              <a:gd name="csY8" fmla="*/ 234643 h 426419"/>
              <a:gd name="csX9" fmla="*/ 22156 w 279654"/>
              <a:gd name="csY9" fmla="*/ 141131 h 426419"/>
              <a:gd name="csX10" fmla="*/ 75250 w 279654"/>
              <a:gd name="csY10" fmla="*/ 61189 h 426419"/>
              <a:gd name="csX11" fmla="*/ 59457 w 279654"/>
              <a:gd name="csY11" fmla="*/ 138971 h 426419"/>
              <a:gd name="csX12" fmla="*/ 123951 w 279654"/>
              <a:gd name="csY12" fmla="*/ 46583 h 426419"/>
              <a:gd name="csX13" fmla="*/ 101639 w 279654"/>
              <a:gd name="csY13" fmla="*/ 154181 h 426419"/>
              <a:gd name="csX14" fmla="*/ 190024 w 279654"/>
              <a:gd name="csY14" fmla="*/ 26792 h 426419"/>
              <a:gd name="csX15" fmla="*/ 158552 w 279654"/>
              <a:gd name="csY15" fmla="*/ 175615 h 426419"/>
              <a:gd name="csX16" fmla="*/ 279614 w 279654"/>
              <a:gd name="csY16" fmla="*/ 0 h 4264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79654" h="426419">
                <a:moveTo>
                  <a:pt x="279614" y="0"/>
                </a:moveTo>
                <a:cubicBezTo>
                  <a:pt x="279614" y="0"/>
                  <a:pt x="283089" y="96594"/>
                  <a:pt x="225314" y="229860"/>
                </a:cubicBezTo>
                <a:cubicBezTo>
                  <a:pt x="167569" y="363098"/>
                  <a:pt x="94777" y="426419"/>
                  <a:pt x="94777" y="426419"/>
                </a:cubicBezTo>
                <a:cubicBezTo>
                  <a:pt x="94777" y="426419"/>
                  <a:pt x="91646" y="339965"/>
                  <a:pt x="140232" y="217790"/>
                </a:cubicBezTo>
                <a:cubicBezTo>
                  <a:pt x="99457" y="302112"/>
                  <a:pt x="53226" y="342328"/>
                  <a:pt x="53226" y="342328"/>
                </a:cubicBezTo>
                <a:cubicBezTo>
                  <a:pt x="53226" y="342328"/>
                  <a:pt x="50958" y="279554"/>
                  <a:pt x="85846" y="190509"/>
                </a:cubicBezTo>
                <a:cubicBezTo>
                  <a:pt x="55925" y="251294"/>
                  <a:pt x="22587" y="280333"/>
                  <a:pt x="22587" y="280333"/>
                </a:cubicBezTo>
                <a:cubicBezTo>
                  <a:pt x="22587" y="280333"/>
                  <a:pt x="20951" y="234873"/>
                  <a:pt x="45904" y="170084"/>
                </a:cubicBezTo>
                <a:cubicBezTo>
                  <a:pt x="23994" y="213757"/>
                  <a:pt x="17" y="234643"/>
                  <a:pt x="17" y="234643"/>
                </a:cubicBezTo>
                <a:cubicBezTo>
                  <a:pt x="17" y="234643"/>
                  <a:pt x="-1390" y="195348"/>
                  <a:pt x="22156" y="141131"/>
                </a:cubicBezTo>
                <a:cubicBezTo>
                  <a:pt x="45645" y="86943"/>
                  <a:pt x="75250" y="61189"/>
                  <a:pt x="75250" y="61189"/>
                </a:cubicBezTo>
                <a:cubicBezTo>
                  <a:pt x="75250" y="61189"/>
                  <a:pt x="76370" y="93051"/>
                  <a:pt x="59457" y="138971"/>
                </a:cubicBezTo>
                <a:cubicBezTo>
                  <a:pt x="89665" y="76428"/>
                  <a:pt x="123951" y="46583"/>
                  <a:pt x="123951" y="46583"/>
                </a:cubicBezTo>
                <a:cubicBezTo>
                  <a:pt x="123951" y="46583"/>
                  <a:pt x="125530" y="90803"/>
                  <a:pt x="101639" y="154181"/>
                </a:cubicBezTo>
                <a:cubicBezTo>
                  <a:pt x="142759" y="67930"/>
                  <a:pt x="190024" y="26792"/>
                  <a:pt x="190024" y="26792"/>
                </a:cubicBezTo>
                <a:cubicBezTo>
                  <a:pt x="190024" y="26792"/>
                  <a:pt x="192235" y="88153"/>
                  <a:pt x="158552" y="175615"/>
                </a:cubicBezTo>
                <a:cubicBezTo>
                  <a:pt x="214460" y="56666"/>
                  <a:pt x="279614" y="0"/>
                  <a:pt x="279614" y="0"/>
                </a:cubicBezTo>
                <a:close/>
              </a:path>
            </a:pathLst>
          </a:custGeom>
          <a:solidFill>
            <a:schemeClr val="accent1"/>
          </a:solidFill>
        </p:spPr>
        <p:txBody>
          <a:bodyPr wrap="square">
            <a:noAutofit/>
          </a:bodyPr>
          <a:lstStyle>
            <a:lvl1pPr>
              <a:buNone/>
              <a:defRPr/>
            </a:lvl1pPr>
          </a:lstStyle>
          <a:p>
            <a:pPr lvl="0"/>
            <a:r>
              <a:rPr lang="en-AU"/>
              <a:t> </a:t>
            </a:r>
          </a:p>
        </p:txBody>
      </p:sp>
      <p:sp>
        <p:nvSpPr>
          <p:cNvPr id="6" name="Slide Number Placeholder 5">
            <a:extLst>
              <a:ext uri="{FF2B5EF4-FFF2-40B4-BE49-F238E27FC236}">
                <a16:creationId xmlns:a16="http://schemas.microsoft.com/office/drawing/2014/main" id="{0B840A6E-8815-471E-9303-8825F5559F3B}"/>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FFFFFF"/>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7" name="Footer Placeholder 3">
            <a:extLst>
              <a:ext uri="{FF2B5EF4-FFF2-40B4-BE49-F238E27FC236}">
                <a16:creationId xmlns:a16="http://schemas.microsoft.com/office/drawing/2014/main" id="{D31F95F6-3200-4D65-87F9-E6B321F1163B}"/>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FFFFFF"/>
                </a:solidFill>
                <a:latin typeface="+mj-lt"/>
                <a:cs typeface="SBS Sans Cond Bold" pitchFamily="50" charset="0"/>
              </a:defRPr>
            </a:lvl1pPr>
          </a:lstStyle>
          <a:p>
            <a:r>
              <a:rPr lang="en-AU"/>
              <a:t>SBS AUDIO MEDIA KIT</a:t>
            </a:r>
          </a:p>
        </p:txBody>
      </p:sp>
      <p:sp>
        <p:nvSpPr>
          <p:cNvPr id="8" name="Rounded Rectangle 7">
            <a:extLst>
              <a:ext uri="{FF2B5EF4-FFF2-40B4-BE49-F238E27FC236}">
                <a16:creationId xmlns:a16="http://schemas.microsoft.com/office/drawing/2014/main" id="{37C15384-1372-44D6-B907-ED4D9437FD95}"/>
              </a:ext>
            </a:extLst>
          </p:cNvPr>
          <p:cNvSpPr/>
          <p:nvPr/>
        </p:nvSpPr>
        <p:spPr>
          <a:xfrm>
            <a:off x="-1" y="-1200564"/>
            <a:ext cx="5222930" cy="96808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11" name="Text Placeholder 12">
            <a:extLst>
              <a:ext uri="{FF2B5EF4-FFF2-40B4-BE49-F238E27FC236}">
                <a16:creationId xmlns:a16="http://schemas.microsoft.com/office/drawing/2014/main" id="{85A4538F-CCC8-4B30-BF70-582F29405703}"/>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solidFill>
                  <a:srgbClr val="FFFFFF"/>
                </a:solidFill>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grpSp>
        <p:nvGrpSpPr>
          <p:cNvPr id="18" name="Instructions">
            <a:extLst>
              <a:ext uri="{FF2B5EF4-FFF2-40B4-BE49-F238E27FC236}">
                <a16:creationId xmlns:a16="http://schemas.microsoft.com/office/drawing/2014/main" id="{264A60AF-E215-DB1D-B192-DB01CE7B4F6A}"/>
              </a:ext>
            </a:extLst>
          </p:cNvPr>
          <p:cNvGrpSpPr/>
          <p:nvPr userDrawn="1"/>
        </p:nvGrpSpPr>
        <p:grpSpPr>
          <a:xfrm>
            <a:off x="-1" y="-1200564"/>
            <a:ext cx="17637922" cy="8058564"/>
            <a:chOff x="-1" y="-1200564"/>
            <a:chExt cx="17637922" cy="8058564"/>
          </a:xfrm>
        </p:grpSpPr>
        <p:sp>
          <p:nvSpPr>
            <p:cNvPr id="20" name="Rounded Rectangle 19">
              <a:extLst>
                <a:ext uri="{FF2B5EF4-FFF2-40B4-BE49-F238E27FC236}">
                  <a16:creationId xmlns:a16="http://schemas.microsoft.com/office/drawing/2014/main" id="{7F458E45-9FE9-DF93-3972-06AF02843638}"/>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1" name="Rounded Rectangle 20">
              <a:extLst>
                <a:ext uri="{FF2B5EF4-FFF2-40B4-BE49-F238E27FC236}">
                  <a16:creationId xmlns:a16="http://schemas.microsoft.com/office/drawing/2014/main" id="{C3149668-64D2-F086-E7A1-45387BC2D16C}"/>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23" name="Picture 22">
              <a:extLst>
                <a:ext uri="{FF2B5EF4-FFF2-40B4-BE49-F238E27FC236}">
                  <a16:creationId xmlns:a16="http://schemas.microsoft.com/office/drawing/2014/main" id="{309ADA39-C899-87BD-A281-AE496FF606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24" name="Picture 23">
              <a:extLst>
                <a:ext uri="{FF2B5EF4-FFF2-40B4-BE49-F238E27FC236}">
                  <a16:creationId xmlns:a16="http://schemas.microsoft.com/office/drawing/2014/main" id="{49030125-CCEE-BDE8-3888-2A56964E22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25" name="Rounded Rectangle 7">
              <a:extLst>
                <a:ext uri="{FF2B5EF4-FFF2-40B4-BE49-F238E27FC236}">
                  <a16:creationId xmlns:a16="http://schemas.microsoft.com/office/drawing/2014/main" id="{9FFCFD2A-F40E-351E-FA43-BA3637DAEE67}"/>
                </a:ext>
              </a:extLst>
            </p:cNvPr>
            <p:cNvSpPr/>
            <p:nvPr userDrawn="1"/>
          </p:nvSpPr>
          <p:spPr>
            <a:xfrm>
              <a:off x="-1" y="-1200564"/>
              <a:ext cx="5222930" cy="96808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lstStyle/>
            <a:p>
              <a:pPr algn="l">
                <a:spcAft>
                  <a:spcPts val="1200"/>
                </a:spcAft>
              </a:pPr>
              <a:r>
                <a:rPr lang="en-AU" sz="1200" b="1" i="0" spc="-20" baseline="0">
                  <a:solidFill>
                    <a:schemeClr val="tx1"/>
                  </a:solidFill>
                  <a:latin typeface="+mn-lt"/>
                </a:rPr>
                <a:t>Note</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The placeholder outline around the logo indicates that the image you insert will not affect or move the logo — it will remain fixed in place.</a:t>
              </a:r>
              <a:endParaRPr lang="en-AU" sz="1200" spc="-20" baseline="0">
                <a:solidFill>
                  <a:schemeClr val="tx1"/>
                </a:solidFill>
                <a:latin typeface="+mn-lt"/>
              </a:endParaRPr>
            </a:p>
          </p:txBody>
        </p:sp>
        <p:sp>
          <p:nvSpPr>
            <p:cNvPr id="26" name="Rounded Rectangle 12">
              <a:extLst>
                <a:ext uri="{FF2B5EF4-FFF2-40B4-BE49-F238E27FC236}">
                  <a16:creationId xmlns:a16="http://schemas.microsoft.com/office/drawing/2014/main" id="{6959F8D9-DD27-C219-A17A-FC8525A3CB57}"/>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7" name="Rounded Rectangle 14">
              <a:extLst>
                <a:ext uri="{FF2B5EF4-FFF2-40B4-BE49-F238E27FC236}">
                  <a16:creationId xmlns:a16="http://schemas.microsoft.com/office/drawing/2014/main" id="{912CEBCF-4B84-B3B3-C927-BB45BD7AB49C}"/>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28" name="Picture 27">
              <a:extLst>
                <a:ext uri="{FF2B5EF4-FFF2-40B4-BE49-F238E27FC236}">
                  <a16:creationId xmlns:a16="http://schemas.microsoft.com/office/drawing/2014/main" id="{52395E5F-60E0-0269-CA49-9FD275DF61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29" name="Picture 28">
              <a:extLst>
                <a:ext uri="{FF2B5EF4-FFF2-40B4-BE49-F238E27FC236}">
                  <a16:creationId xmlns:a16="http://schemas.microsoft.com/office/drawing/2014/main" id="{C5DF8983-59A4-50F5-6845-1B33C1B9D2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grpSp>
    </p:spTree>
    <p:extLst>
      <p:ext uri="{BB962C8B-B14F-4D97-AF65-F5344CB8AC3E}">
        <p14:creationId xmlns:p14="http://schemas.microsoft.com/office/powerpoint/2010/main" val="309681625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16:9 - 1 Image">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099DB660-126F-4A00-B268-08F6C85E31A8}"/>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6" name="Rounded Rectangle 5">
            <a:extLst>
              <a:ext uri="{FF2B5EF4-FFF2-40B4-BE49-F238E27FC236}">
                <a16:creationId xmlns:a16="http://schemas.microsoft.com/office/drawing/2014/main" id="{E9FD3BAB-F9A7-497B-BC7E-E68A705C3981}"/>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Rounded Rectangle 4">
            <a:extLst>
              <a:ext uri="{FF2B5EF4-FFF2-40B4-BE49-F238E27FC236}">
                <a16:creationId xmlns:a16="http://schemas.microsoft.com/office/drawing/2014/main" id="{5FE1ED93-7985-490B-9FD1-F97A872E0FE5}"/>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9" name="Rounded Rectangle 5">
            <a:extLst>
              <a:ext uri="{FF2B5EF4-FFF2-40B4-BE49-F238E27FC236}">
                <a16:creationId xmlns:a16="http://schemas.microsoft.com/office/drawing/2014/main" id="{05554E9B-65DA-40B6-A518-0C0CB002DF9C}"/>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4" name="Picture Placeholder 13">
            <a:extLst>
              <a:ext uri="{FF2B5EF4-FFF2-40B4-BE49-F238E27FC236}">
                <a16:creationId xmlns:a16="http://schemas.microsoft.com/office/drawing/2014/main" id="{7CF5EF85-FBCB-4D16-A373-0D9C383986A6}"/>
              </a:ext>
            </a:extLst>
          </p:cNvPr>
          <p:cNvSpPr>
            <a:spLocks noGrp="1" noChangeAspect="1"/>
          </p:cNvSpPr>
          <p:nvPr>
            <p:ph type="pic" sz="quarter" idx="41"/>
          </p:nvPr>
        </p:nvSpPr>
        <p:spPr>
          <a:xfrm>
            <a:off x="695324" y="1449387"/>
            <a:ext cx="8063090" cy="4535488"/>
          </a:xfrm>
          <a:prstGeom prst="rect">
            <a:avLst/>
          </a:prstGeom>
          <a:solidFill>
            <a:schemeClr val="bg1">
              <a:lumMod val="95000"/>
            </a:schemeClr>
          </a:solidFill>
        </p:spPr>
        <p:txBody>
          <a:bodyPr/>
          <a:lstStyle>
            <a:lvl1pPr>
              <a:defRPr>
                <a:latin typeface="+mn-lt"/>
              </a:defRPr>
            </a:lvl1pPr>
          </a:lstStyle>
          <a:p>
            <a:r>
              <a:rPr lang="en-GB"/>
              <a:t>Click icon to add picture</a:t>
            </a:r>
            <a:endParaRPr lang="en-AU"/>
          </a:p>
        </p:txBody>
      </p:sp>
      <p:pic>
        <p:nvPicPr>
          <p:cNvPr id="7" name="Picture 6">
            <a:extLst>
              <a:ext uri="{FF2B5EF4-FFF2-40B4-BE49-F238E27FC236}">
                <a16:creationId xmlns:a16="http://schemas.microsoft.com/office/drawing/2014/main" id="{FAE08912-7220-4BFA-969B-B6B342674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8" name="Picture 7">
            <a:extLst>
              <a:ext uri="{FF2B5EF4-FFF2-40B4-BE49-F238E27FC236}">
                <a16:creationId xmlns:a16="http://schemas.microsoft.com/office/drawing/2014/main" id="{3D1731D5-CD6C-46F4-8651-F6814FC674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pic>
        <p:nvPicPr>
          <p:cNvPr id="10" name="Picture 9">
            <a:extLst>
              <a:ext uri="{FF2B5EF4-FFF2-40B4-BE49-F238E27FC236}">
                <a16:creationId xmlns:a16="http://schemas.microsoft.com/office/drawing/2014/main" id="{5CD21575-14F5-4A7D-B059-B645F9461C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1" name="Picture 10">
            <a:extLst>
              <a:ext uri="{FF2B5EF4-FFF2-40B4-BE49-F238E27FC236}">
                <a16:creationId xmlns:a16="http://schemas.microsoft.com/office/drawing/2014/main" id="{3CD04D37-98E9-4FBD-9C4E-84807B7C88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19" name="Title 3">
            <a:extLst>
              <a:ext uri="{FF2B5EF4-FFF2-40B4-BE49-F238E27FC236}">
                <a16:creationId xmlns:a16="http://schemas.microsoft.com/office/drawing/2014/main" id="{1416870D-D7F6-4DEB-A950-979523D86F25}"/>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2" name="Text Placeholder 12">
            <a:extLst>
              <a:ext uri="{FF2B5EF4-FFF2-40B4-BE49-F238E27FC236}">
                <a16:creationId xmlns:a16="http://schemas.microsoft.com/office/drawing/2014/main" id="{CD34BCE4-96C2-4336-A013-B518A99E7434}"/>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9" name="Text Placeholder 12">
            <a:extLst>
              <a:ext uri="{FF2B5EF4-FFF2-40B4-BE49-F238E27FC236}">
                <a16:creationId xmlns:a16="http://schemas.microsoft.com/office/drawing/2014/main" id="{5100463A-9A5E-44A0-AA6C-C76984F8FCBD}"/>
              </a:ext>
            </a:extLst>
          </p:cNvPr>
          <p:cNvSpPr>
            <a:spLocks noGrp="1"/>
          </p:cNvSpPr>
          <p:nvPr>
            <p:ph type="body" sz="quarter" idx="11" hasCustomPrompt="1"/>
          </p:nvPr>
        </p:nvSpPr>
        <p:spPr>
          <a:xfrm>
            <a:off x="9141737" y="1445218"/>
            <a:ext cx="2354938" cy="4535488"/>
          </a:xfrm>
          <a:solidFill>
            <a:schemeClr val="bg2"/>
          </a:solidFill>
        </p:spPr>
        <p:txBody>
          <a:bodyPr wrap="square" lIns="216000" tIns="108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33" name="Text Placeholder 12">
            <a:extLst>
              <a:ext uri="{FF2B5EF4-FFF2-40B4-BE49-F238E27FC236}">
                <a16:creationId xmlns:a16="http://schemas.microsoft.com/office/drawing/2014/main" id="{05DC403D-53DC-43CD-AA92-6F66DA588F1B}"/>
              </a:ext>
            </a:extLst>
          </p:cNvPr>
          <p:cNvSpPr>
            <a:spLocks noGrp="1"/>
          </p:cNvSpPr>
          <p:nvPr>
            <p:ph type="body" sz="quarter" idx="12"/>
          </p:nvPr>
        </p:nvSpPr>
        <p:spPr>
          <a:xfrm>
            <a:off x="9393736" y="1942981"/>
            <a:ext cx="1901182" cy="379328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2">
            <a:extLst>
              <a:ext uri="{FF2B5EF4-FFF2-40B4-BE49-F238E27FC236}">
                <a16:creationId xmlns:a16="http://schemas.microsoft.com/office/drawing/2014/main" id="{36497A80-7A0D-4E1C-9CA4-6963D8BA31A7}"/>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74B425CF-27E2-47B4-8CB4-EDD7D8A33496}"/>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A0517AD1-D829-4060-AE5F-9DFB43CDA636}"/>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13" name="Rounded Rectangle 4">
            <a:extLst>
              <a:ext uri="{FF2B5EF4-FFF2-40B4-BE49-F238E27FC236}">
                <a16:creationId xmlns:a16="http://schemas.microsoft.com/office/drawing/2014/main" id="{9C40F902-B285-46DF-8FB7-62FE82A8C1D4}"/>
              </a:ext>
            </a:extLst>
          </p:cNvPr>
          <p:cNvSpPr/>
          <p:nvPr userDrawn="1"/>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5" name="Rounded Rectangle 5">
            <a:extLst>
              <a:ext uri="{FF2B5EF4-FFF2-40B4-BE49-F238E27FC236}">
                <a16:creationId xmlns:a16="http://schemas.microsoft.com/office/drawing/2014/main" id="{A35969C0-E155-466F-8378-B8D780459D9C}"/>
              </a:ext>
            </a:extLst>
          </p:cNvPr>
          <p:cNvSpPr/>
          <p:nvPr userDrawn="1"/>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16" name="Picture 15">
            <a:extLst>
              <a:ext uri="{FF2B5EF4-FFF2-40B4-BE49-F238E27FC236}">
                <a16:creationId xmlns:a16="http://schemas.microsoft.com/office/drawing/2014/main" id="{2C0C8D78-29B6-EEA8-D07B-8891EB07B4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7" name="Picture 16">
            <a:extLst>
              <a:ext uri="{FF2B5EF4-FFF2-40B4-BE49-F238E27FC236}">
                <a16:creationId xmlns:a16="http://schemas.microsoft.com/office/drawing/2014/main" id="{15E84D93-FD10-267B-B591-20A92DDC93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Tree>
    <p:extLst>
      <p:ext uri="{BB962C8B-B14F-4D97-AF65-F5344CB8AC3E}">
        <p14:creationId xmlns:p14="http://schemas.microsoft.com/office/powerpoint/2010/main" val="343464528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16:9 - 2 Images Columns">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D4DCC501-97AA-40A2-A41B-9F8612E7CC83}"/>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9" name="Rounded Rectangle 8">
            <a:extLst>
              <a:ext uri="{FF2B5EF4-FFF2-40B4-BE49-F238E27FC236}">
                <a16:creationId xmlns:a16="http://schemas.microsoft.com/office/drawing/2014/main" id="{BF06A7DC-5390-452D-9A1E-16D7C79B3A6A}"/>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3" name="Rounded Rectangle 7">
            <a:extLst>
              <a:ext uri="{FF2B5EF4-FFF2-40B4-BE49-F238E27FC236}">
                <a16:creationId xmlns:a16="http://schemas.microsoft.com/office/drawing/2014/main" id="{3B48CB1A-1CB5-4210-99D2-691F25B77B7B}"/>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2" name="Rounded Rectangle 8">
            <a:extLst>
              <a:ext uri="{FF2B5EF4-FFF2-40B4-BE49-F238E27FC236}">
                <a16:creationId xmlns:a16="http://schemas.microsoft.com/office/drawing/2014/main" id="{15081B1E-44EF-438F-B102-8E6067B3A5DB}"/>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4" name="Picture Placeholder 13">
            <a:extLst>
              <a:ext uri="{FF2B5EF4-FFF2-40B4-BE49-F238E27FC236}">
                <a16:creationId xmlns:a16="http://schemas.microsoft.com/office/drawing/2014/main" id="{4602A184-3814-4861-BAA3-B9D969073038}"/>
              </a:ext>
            </a:extLst>
          </p:cNvPr>
          <p:cNvSpPr>
            <a:spLocks noGrp="1" noChangeAspect="1"/>
          </p:cNvSpPr>
          <p:nvPr>
            <p:ph type="pic" sz="quarter" idx="41"/>
          </p:nvPr>
        </p:nvSpPr>
        <p:spPr>
          <a:xfrm>
            <a:off x="707677" y="1449385"/>
            <a:ext cx="5231669" cy="2942814"/>
          </a:xfrm>
          <a:prstGeom prst="rect">
            <a:avLst/>
          </a:prstGeom>
          <a:solidFill>
            <a:schemeClr val="bg2"/>
          </a:solidFill>
        </p:spPr>
        <p:txBody>
          <a:bodyPr/>
          <a:lstStyle>
            <a:lvl1pPr>
              <a:defRPr>
                <a:latin typeface="+mn-lt"/>
              </a:defRPr>
            </a:lvl1pPr>
          </a:lstStyle>
          <a:p>
            <a:r>
              <a:rPr lang="en-GB"/>
              <a:t>Click icon to add picture</a:t>
            </a:r>
            <a:endParaRPr lang="en-AU"/>
          </a:p>
        </p:txBody>
      </p:sp>
      <p:sp>
        <p:nvSpPr>
          <p:cNvPr id="2" name="Picture Placeholder 13">
            <a:extLst>
              <a:ext uri="{FF2B5EF4-FFF2-40B4-BE49-F238E27FC236}">
                <a16:creationId xmlns:a16="http://schemas.microsoft.com/office/drawing/2014/main" id="{5956F493-C6A4-407E-82B9-ED61C7DAEB31}"/>
              </a:ext>
            </a:extLst>
          </p:cNvPr>
          <p:cNvSpPr>
            <a:spLocks noGrp="1" noChangeAspect="1"/>
          </p:cNvSpPr>
          <p:nvPr>
            <p:ph type="pic" sz="quarter" idx="42"/>
          </p:nvPr>
        </p:nvSpPr>
        <p:spPr>
          <a:xfrm>
            <a:off x="6260297" y="1449385"/>
            <a:ext cx="5231669" cy="2942814"/>
          </a:xfrm>
          <a:prstGeom prst="rect">
            <a:avLst/>
          </a:prstGeom>
          <a:solidFill>
            <a:schemeClr val="bg2"/>
          </a:solidFill>
        </p:spPr>
        <p:txBody>
          <a:bodyPr/>
          <a:lstStyle>
            <a:lvl1pPr>
              <a:defRPr>
                <a:latin typeface="+mn-lt"/>
              </a:defRPr>
            </a:lvl1pPr>
          </a:lstStyle>
          <a:p>
            <a:r>
              <a:rPr lang="en-GB"/>
              <a:t>Click icon to add picture</a:t>
            </a:r>
            <a:endParaRPr lang="en-AU"/>
          </a:p>
        </p:txBody>
      </p:sp>
      <p:pic>
        <p:nvPicPr>
          <p:cNvPr id="18" name="Picture 17">
            <a:extLst>
              <a:ext uri="{FF2B5EF4-FFF2-40B4-BE49-F238E27FC236}">
                <a16:creationId xmlns:a16="http://schemas.microsoft.com/office/drawing/2014/main" id="{08779D2A-4189-4346-B208-F891360105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9" name="Picture 18">
            <a:extLst>
              <a:ext uri="{FF2B5EF4-FFF2-40B4-BE49-F238E27FC236}">
                <a16:creationId xmlns:a16="http://schemas.microsoft.com/office/drawing/2014/main" id="{2C2E7BAB-EB1C-4F57-AB07-B63E2AA4E3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pic>
        <p:nvPicPr>
          <p:cNvPr id="13" name="Picture 12">
            <a:extLst>
              <a:ext uri="{FF2B5EF4-FFF2-40B4-BE49-F238E27FC236}">
                <a16:creationId xmlns:a16="http://schemas.microsoft.com/office/drawing/2014/main" id="{E247726C-6F83-46F3-AE42-107BBF824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20" name="Picture 19">
            <a:extLst>
              <a:ext uri="{FF2B5EF4-FFF2-40B4-BE49-F238E27FC236}">
                <a16:creationId xmlns:a16="http://schemas.microsoft.com/office/drawing/2014/main" id="{AB33C82D-2604-4F81-8F13-C7DCDEC2E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11" name="Title 3">
            <a:extLst>
              <a:ext uri="{FF2B5EF4-FFF2-40B4-BE49-F238E27FC236}">
                <a16:creationId xmlns:a16="http://schemas.microsoft.com/office/drawing/2014/main" id="{DE65924A-43C0-4926-9CEB-AC64FDC5466B}"/>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5" name="Text Placeholder 12">
            <a:extLst>
              <a:ext uri="{FF2B5EF4-FFF2-40B4-BE49-F238E27FC236}">
                <a16:creationId xmlns:a16="http://schemas.microsoft.com/office/drawing/2014/main" id="{BB20C2E3-543D-4278-8DE5-53DF181859B9}"/>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SBS Sans" pitchFamily="2" charset="77"/>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5" name="Text Placeholder 12">
            <a:extLst>
              <a:ext uri="{FF2B5EF4-FFF2-40B4-BE49-F238E27FC236}">
                <a16:creationId xmlns:a16="http://schemas.microsoft.com/office/drawing/2014/main" id="{50293807-CDA0-45B2-B66F-72885043F546}"/>
              </a:ext>
            </a:extLst>
          </p:cNvPr>
          <p:cNvSpPr>
            <a:spLocks noGrp="1"/>
          </p:cNvSpPr>
          <p:nvPr>
            <p:ph type="body" sz="quarter" idx="11" hasCustomPrompt="1"/>
          </p:nvPr>
        </p:nvSpPr>
        <p:spPr>
          <a:xfrm>
            <a:off x="707677" y="4392199"/>
            <a:ext cx="5231670" cy="1592676"/>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6" name="Text Placeholder 12">
            <a:extLst>
              <a:ext uri="{FF2B5EF4-FFF2-40B4-BE49-F238E27FC236}">
                <a16:creationId xmlns:a16="http://schemas.microsoft.com/office/drawing/2014/main" id="{4E356738-8EAB-476E-BEE5-CA4A23080ED0}"/>
              </a:ext>
            </a:extLst>
          </p:cNvPr>
          <p:cNvSpPr>
            <a:spLocks noGrp="1"/>
          </p:cNvSpPr>
          <p:nvPr>
            <p:ph type="body" sz="quarter" idx="12"/>
          </p:nvPr>
        </p:nvSpPr>
        <p:spPr>
          <a:xfrm>
            <a:off x="927347" y="4939803"/>
            <a:ext cx="4787654" cy="800598"/>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12">
            <a:extLst>
              <a:ext uri="{FF2B5EF4-FFF2-40B4-BE49-F238E27FC236}">
                <a16:creationId xmlns:a16="http://schemas.microsoft.com/office/drawing/2014/main" id="{67C86673-ACD2-409E-9DA1-FB2B83CAD65C}"/>
              </a:ext>
            </a:extLst>
          </p:cNvPr>
          <p:cNvSpPr>
            <a:spLocks noGrp="1"/>
          </p:cNvSpPr>
          <p:nvPr>
            <p:ph type="body" sz="quarter" idx="13" hasCustomPrompt="1"/>
          </p:nvPr>
        </p:nvSpPr>
        <p:spPr>
          <a:xfrm>
            <a:off x="6252648" y="4392199"/>
            <a:ext cx="5231670" cy="1592676"/>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17" name="Text Placeholder 12">
            <a:extLst>
              <a:ext uri="{FF2B5EF4-FFF2-40B4-BE49-F238E27FC236}">
                <a16:creationId xmlns:a16="http://schemas.microsoft.com/office/drawing/2014/main" id="{6AAD4E7E-603A-4388-A2C0-8A5C89035C04}"/>
              </a:ext>
            </a:extLst>
          </p:cNvPr>
          <p:cNvSpPr>
            <a:spLocks noGrp="1"/>
          </p:cNvSpPr>
          <p:nvPr>
            <p:ph type="body" sz="quarter" idx="14"/>
          </p:nvPr>
        </p:nvSpPr>
        <p:spPr>
          <a:xfrm>
            <a:off x="6472318" y="4939803"/>
            <a:ext cx="4787654" cy="800598"/>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Text Placeholder 12">
            <a:extLst>
              <a:ext uri="{FF2B5EF4-FFF2-40B4-BE49-F238E27FC236}">
                <a16:creationId xmlns:a16="http://schemas.microsoft.com/office/drawing/2014/main" id="{C3CEA763-C6BF-4412-9983-7CBAB5A576CE}"/>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7" name="Footer Placeholder 3">
            <a:extLst>
              <a:ext uri="{FF2B5EF4-FFF2-40B4-BE49-F238E27FC236}">
                <a16:creationId xmlns:a16="http://schemas.microsoft.com/office/drawing/2014/main" id="{3EDFB6CE-C90A-41EA-A37D-F0B2E8FB1734}"/>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4" name="Slide Number Placeholder 5">
            <a:extLst>
              <a:ext uri="{FF2B5EF4-FFF2-40B4-BE49-F238E27FC236}">
                <a16:creationId xmlns:a16="http://schemas.microsoft.com/office/drawing/2014/main" id="{7B8EF4A2-EBEB-46B5-B131-6C6FB0590C47}"/>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16" name="Rounded Rectangle 7">
            <a:extLst>
              <a:ext uri="{FF2B5EF4-FFF2-40B4-BE49-F238E27FC236}">
                <a16:creationId xmlns:a16="http://schemas.microsoft.com/office/drawing/2014/main" id="{E1B403EF-4C87-7C66-21A1-4FB65DCE4288}"/>
              </a:ext>
            </a:extLst>
          </p:cNvPr>
          <p:cNvSpPr/>
          <p:nvPr userDrawn="1"/>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2" name="Rounded Rectangle 8">
            <a:extLst>
              <a:ext uri="{FF2B5EF4-FFF2-40B4-BE49-F238E27FC236}">
                <a16:creationId xmlns:a16="http://schemas.microsoft.com/office/drawing/2014/main" id="{628DBD21-11FB-FDC3-C7C9-E32014F1FCA1}"/>
              </a:ext>
            </a:extLst>
          </p:cNvPr>
          <p:cNvSpPr/>
          <p:nvPr userDrawn="1"/>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23" name="Picture 22">
            <a:extLst>
              <a:ext uri="{FF2B5EF4-FFF2-40B4-BE49-F238E27FC236}">
                <a16:creationId xmlns:a16="http://schemas.microsoft.com/office/drawing/2014/main" id="{D0B1CBE8-04BD-31FB-0F65-4379FEF657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24" name="Picture 23">
            <a:extLst>
              <a:ext uri="{FF2B5EF4-FFF2-40B4-BE49-F238E27FC236}">
                <a16:creationId xmlns:a16="http://schemas.microsoft.com/office/drawing/2014/main" id="{35443E49-1C53-2015-8A53-43C0D19531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Tree>
    <p:extLst>
      <p:ext uri="{BB962C8B-B14F-4D97-AF65-F5344CB8AC3E}">
        <p14:creationId xmlns:p14="http://schemas.microsoft.com/office/powerpoint/2010/main" val="231104729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16:9 - 3 Images Columns">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AA1FC7EA-E013-42A6-B942-3DE4F56D3CC3}"/>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1" name="Rounded Rectangle 10">
            <a:extLst>
              <a:ext uri="{FF2B5EF4-FFF2-40B4-BE49-F238E27FC236}">
                <a16:creationId xmlns:a16="http://schemas.microsoft.com/office/drawing/2014/main" id="{D4BD67A7-929E-46F4-B7BF-9BB862FC7953}"/>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7" name="Rounded Rectangle 9">
            <a:extLst>
              <a:ext uri="{FF2B5EF4-FFF2-40B4-BE49-F238E27FC236}">
                <a16:creationId xmlns:a16="http://schemas.microsoft.com/office/drawing/2014/main" id="{7FFA21C8-DDDE-4D98-A150-1C0F5197CB76}"/>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5" name="Rounded Rectangle 10">
            <a:extLst>
              <a:ext uri="{FF2B5EF4-FFF2-40B4-BE49-F238E27FC236}">
                <a16:creationId xmlns:a16="http://schemas.microsoft.com/office/drawing/2014/main" id="{D1F9CB92-2A0E-414E-BA59-2F49BFC18045}"/>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4" name="Picture Placeholder 13">
            <a:extLst>
              <a:ext uri="{FF2B5EF4-FFF2-40B4-BE49-F238E27FC236}">
                <a16:creationId xmlns:a16="http://schemas.microsoft.com/office/drawing/2014/main" id="{B2249A34-6596-4825-826E-C8128CC6A217}"/>
              </a:ext>
            </a:extLst>
          </p:cNvPr>
          <p:cNvSpPr>
            <a:spLocks noGrp="1" noChangeAspect="1"/>
          </p:cNvSpPr>
          <p:nvPr>
            <p:ph type="pic" sz="quarter" idx="41"/>
          </p:nvPr>
        </p:nvSpPr>
        <p:spPr>
          <a:xfrm>
            <a:off x="695324" y="1449385"/>
            <a:ext cx="3383999" cy="1903500"/>
          </a:xfrm>
          <a:prstGeom prst="rect">
            <a:avLst/>
          </a:prstGeom>
          <a:solidFill>
            <a:schemeClr val="bg2"/>
          </a:solidFill>
        </p:spPr>
        <p:txBody>
          <a:bodyPr/>
          <a:lstStyle>
            <a:lvl1pPr>
              <a:defRPr>
                <a:latin typeface="+mn-lt"/>
              </a:defRPr>
            </a:lvl1pPr>
          </a:lstStyle>
          <a:p>
            <a:r>
              <a:rPr lang="en-GB"/>
              <a:t>Click icon to add picture</a:t>
            </a:r>
            <a:endParaRPr lang="en-AU"/>
          </a:p>
        </p:txBody>
      </p:sp>
      <p:sp>
        <p:nvSpPr>
          <p:cNvPr id="5" name="Picture Placeholder 13">
            <a:extLst>
              <a:ext uri="{FF2B5EF4-FFF2-40B4-BE49-F238E27FC236}">
                <a16:creationId xmlns:a16="http://schemas.microsoft.com/office/drawing/2014/main" id="{C34FAE39-50F5-4738-8B0E-D1615E89AF91}"/>
              </a:ext>
            </a:extLst>
          </p:cNvPr>
          <p:cNvSpPr>
            <a:spLocks noGrp="1" noChangeAspect="1"/>
          </p:cNvSpPr>
          <p:nvPr>
            <p:ph type="pic" sz="quarter" idx="42"/>
          </p:nvPr>
        </p:nvSpPr>
        <p:spPr>
          <a:xfrm>
            <a:off x="4404000" y="1449385"/>
            <a:ext cx="3383999" cy="1903500"/>
          </a:xfrm>
          <a:prstGeom prst="rect">
            <a:avLst/>
          </a:prstGeom>
          <a:solidFill>
            <a:schemeClr val="bg2"/>
          </a:solidFill>
        </p:spPr>
        <p:txBody>
          <a:bodyPr/>
          <a:lstStyle>
            <a:lvl1pPr>
              <a:defRPr>
                <a:latin typeface="+mn-lt"/>
              </a:defRPr>
            </a:lvl1pPr>
          </a:lstStyle>
          <a:p>
            <a:r>
              <a:rPr lang="en-GB"/>
              <a:t>Click icon to add picture</a:t>
            </a:r>
            <a:endParaRPr lang="en-AU"/>
          </a:p>
        </p:txBody>
      </p:sp>
      <p:sp>
        <p:nvSpPr>
          <p:cNvPr id="6" name="Picture Placeholder 13">
            <a:extLst>
              <a:ext uri="{FF2B5EF4-FFF2-40B4-BE49-F238E27FC236}">
                <a16:creationId xmlns:a16="http://schemas.microsoft.com/office/drawing/2014/main" id="{C0162FF6-DC6D-4755-BC23-FF757FBAB380}"/>
              </a:ext>
            </a:extLst>
          </p:cNvPr>
          <p:cNvSpPr>
            <a:spLocks noGrp="1" noChangeAspect="1"/>
          </p:cNvSpPr>
          <p:nvPr>
            <p:ph type="pic" sz="quarter" idx="43"/>
          </p:nvPr>
        </p:nvSpPr>
        <p:spPr>
          <a:xfrm>
            <a:off x="8112676" y="1449385"/>
            <a:ext cx="3383999" cy="1903500"/>
          </a:xfrm>
          <a:prstGeom prst="rect">
            <a:avLst/>
          </a:prstGeom>
          <a:solidFill>
            <a:schemeClr val="bg2"/>
          </a:solidFill>
        </p:spPr>
        <p:txBody>
          <a:bodyPr/>
          <a:lstStyle>
            <a:lvl1pPr>
              <a:defRPr>
                <a:latin typeface="+mn-lt"/>
              </a:defRPr>
            </a:lvl1pPr>
          </a:lstStyle>
          <a:p>
            <a:r>
              <a:rPr lang="en-GB"/>
              <a:t>Click icon to add picture</a:t>
            </a:r>
            <a:endParaRPr lang="en-AU"/>
          </a:p>
        </p:txBody>
      </p:sp>
      <p:pic>
        <p:nvPicPr>
          <p:cNvPr id="13" name="Picture 12">
            <a:extLst>
              <a:ext uri="{FF2B5EF4-FFF2-40B4-BE49-F238E27FC236}">
                <a16:creationId xmlns:a16="http://schemas.microsoft.com/office/drawing/2014/main" id="{E952262E-F2A3-48CF-BB6E-D984CD8A0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4" name="Picture 13">
            <a:extLst>
              <a:ext uri="{FF2B5EF4-FFF2-40B4-BE49-F238E27FC236}">
                <a16:creationId xmlns:a16="http://schemas.microsoft.com/office/drawing/2014/main" id="{7EC78900-CB06-4CD7-8F5B-3C04B98851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pic>
        <p:nvPicPr>
          <p:cNvPr id="16" name="Picture 15">
            <a:extLst>
              <a:ext uri="{FF2B5EF4-FFF2-40B4-BE49-F238E27FC236}">
                <a16:creationId xmlns:a16="http://schemas.microsoft.com/office/drawing/2014/main" id="{716EEC88-05D4-4286-9565-D11F6BD589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8" name="Picture 17">
            <a:extLst>
              <a:ext uri="{FF2B5EF4-FFF2-40B4-BE49-F238E27FC236}">
                <a16:creationId xmlns:a16="http://schemas.microsoft.com/office/drawing/2014/main" id="{ED5CD061-1AD9-4BA5-BEB2-736644A22C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12" name="Title 3">
            <a:extLst>
              <a:ext uri="{FF2B5EF4-FFF2-40B4-BE49-F238E27FC236}">
                <a16:creationId xmlns:a16="http://schemas.microsoft.com/office/drawing/2014/main" id="{C350B108-F8F6-49F2-8399-05AFA544C676}"/>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7" name="Text Placeholder 12">
            <a:extLst>
              <a:ext uri="{FF2B5EF4-FFF2-40B4-BE49-F238E27FC236}">
                <a16:creationId xmlns:a16="http://schemas.microsoft.com/office/drawing/2014/main" id="{6F6B948A-1E25-42C0-AF08-3C4AD54096CC}"/>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 name="Text Placeholder 12">
            <a:extLst>
              <a:ext uri="{FF2B5EF4-FFF2-40B4-BE49-F238E27FC236}">
                <a16:creationId xmlns:a16="http://schemas.microsoft.com/office/drawing/2014/main" id="{42614DC2-549C-45E1-8602-91A39FB3F743}"/>
              </a:ext>
            </a:extLst>
          </p:cNvPr>
          <p:cNvSpPr>
            <a:spLocks noGrp="1"/>
          </p:cNvSpPr>
          <p:nvPr>
            <p:ph type="body" sz="quarter" idx="11" hasCustomPrompt="1"/>
          </p:nvPr>
        </p:nvSpPr>
        <p:spPr>
          <a:xfrm>
            <a:off x="695324" y="3352885"/>
            <a:ext cx="3383999" cy="2631989"/>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3" name="Text Placeholder 12">
            <a:extLst>
              <a:ext uri="{FF2B5EF4-FFF2-40B4-BE49-F238E27FC236}">
                <a16:creationId xmlns:a16="http://schemas.microsoft.com/office/drawing/2014/main" id="{BC594360-AD60-42EE-A469-0666D1066B57}"/>
              </a:ext>
            </a:extLst>
          </p:cNvPr>
          <p:cNvSpPr>
            <a:spLocks noGrp="1"/>
          </p:cNvSpPr>
          <p:nvPr>
            <p:ph type="body" sz="quarter" idx="12"/>
          </p:nvPr>
        </p:nvSpPr>
        <p:spPr>
          <a:xfrm>
            <a:off x="921924" y="3895106"/>
            <a:ext cx="2904294" cy="1845295"/>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7" name="Text Placeholder 12">
            <a:extLst>
              <a:ext uri="{FF2B5EF4-FFF2-40B4-BE49-F238E27FC236}">
                <a16:creationId xmlns:a16="http://schemas.microsoft.com/office/drawing/2014/main" id="{0E451C37-1F06-428E-8A56-DB152391B10B}"/>
              </a:ext>
            </a:extLst>
          </p:cNvPr>
          <p:cNvSpPr>
            <a:spLocks noGrp="1"/>
          </p:cNvSpPr>
          <p:nvPr>
            <p:ph type="body" sz="quarter" idx="13" hasCustomPrompt="1"/>
          </p:nvPr>
        </p:nvSpPr>
        <p:spPr>
          <a:xfrm>
            <a:off x="4404000" y="3352885"/>
            <a:ext cx="3383999" cy="2631989"/>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28" name="Text Placeholder 12">
            <a:extLst>
              <a:ext uri="{FF2B5EF4-FFF2-40B4-BE49-F238E27FC236}">
                <a16:creationId xmlns:a16="http://schemas.microsoft.com/office/drawing/2014/main" id="{81060DBD-A1C4-473F-97ED-F25C915B9707}"/>
              </a:ext>
            </a:extLst>
          </p:cNvPr>
          <p:cNvSpPr>
            <a:spLocks noGrp="1"/>
          </p:cNvSpPr>
          <p:nvPr>
            <p:ph type="body" sz="quarter" idx="14"/>
          </p:nvPr>
        </p:nvSpPr>
        <p:spPr>
          <a:xfrm>
            <a:off x="4630600" y="3895106"/>
            <a:ext cx="2904294" cy="1845295"/>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9" name="Text Placeholder 12">
            <a:extLst>
              <a:ext uri="{FF2B5EF4-FFF2-40B4-BE49-F238E27FC236}">
                <a16:creationId xmlns:a16="http://schemas.microsoft.com/office/drawing/2014/main" id="{33E5445F-B3AD-45E9-AF0E-C1DEC63C108D}"/>
              </a:ext>
            </a:extLst>
          </p:cNvPr>
          <p:cNvSpPr>
            <a:spLocks noGrp="1"/>
          </p:cNvSpPr>
          <p:nvPr>
            <p:ph type="body" sz="quarter" idx="15" hasCustomPrompt="1"/>
          </p:nvPr>
        </p:nvSpPr>
        <p:spPr>
          <a:xfrm>
            <a:off x="8112676" y="3352885"/>
            <a:ext cx="3383999" cy="2631989"/>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30" name="Text Placeholder 12">
            <a:extLst>
              <a:ext uri="{FF2B5EF4-FFF2-40B4-BE49-F238E27FC236}">
                <a16:creationId xmlns:a16="http://schemas.microsoft.com/office/drawing/2014/main" id="{3D18D0DA-66C0-459F-80A2-9408C686E5A9}"/>
              </a:ext>
            </a:extLst>
          </p:cNvPr>
          <p:cNvSpPr>
            <a:spLocks noGrp="1"/>
          </p:cNvSpPr>
          <p:nvPr>
            <p:ph type="body" sz="quarter" idx="16"/>
          </p:nvPr>
        </p:nvSpPr>
        <p:spPr>
          <a:xfrm>
            <a:off x="8339276" y="3895106"/>
            <a:ext cx="2904294" cy="1845295"/>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2">
            <a:extLst>
              <a:ext uri="{FF2B5EF4-FFF2-40B4-BE49-F238E27FC236}">
                <a16:creationId xmlns:a16="http://schemas.microsoft.com/office/drawing/2014/main" id="{98896F49-2E4F-47A6-9F9B-37CAEEA6749B}"/>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9" name="Footer Placeholder 3">
            <a:extLst>
              <a:ext uri="{FF2B5EF4-FFF2-40B4-BE49-F238E27FC236}">
                <a16:creationId xmlns:a16="http://schemas.microsoft.com/office/drawing/2014/main" id="{22D741EC-1BC6-44EF-9479-438DCBC6316E}"/>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8" name="Slide Number Placeholder 5">
            <a:extLst>
              <a:ext uri="{FF2B5EF4-FFF2-40B4-BE49-F238E27FC236}">
                <a16:creationId xmlns:a16="http://schemas.microsoft.com/office/drawing/2014/main" id="{8A81812B-6DEF-490B-B988-7F55073DC311}"/>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20" name="Rounded Rectangle 9">
            <a:extLst>
              <a:ext uri="{FF2B5EF4-FFF2-40B4-BE49-F238E27FC236}">
                <a16:creationId xmlns:a16="http://schemas.microsoft.com/office/drawing/2014/main" id="{8332889B-1682-C8BB-69C5-E789594190D9}"/>
              </a:ext>
            </a:extLst>
          </p:cNvPr>
          <p:cNvSpPr/>
          <p:nvPr userDrawn="1"/>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1" name="Rounded Rectangle 10">
            <a:extLst>
              <a:ext uri="{FF2B5EF4-FFF2-40B4-BE49-F238E27FC236}">
                <a16:creationId xmlns:a16="http://schemas.microsoft.com/office/drawing/2014/main" id="{DB1D3438-5463-8736-BF9F-BE2ED81C8F5E}"/>
              </a:ext>
            </a:extLst>
          </p:cNvPr>
          <p:cNvSpPr/>
          <p:nvPr userDrawn="1"/>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22" name="Picture 21">
            <a:extLst>
              <a:ext uri="{FF2B5EF4-FFF2-40B4-BE49-F238E27FC236}">
                <a16:creationId xmlns:a16="http://schemas.microsoft.com/office/drawing/2014/main" id="{29E3F145-A9FC-9D8D-11DE-EBD06F076B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23" name="Picture 22">
            <a:extLst>
              <a:ext uri="{FF2B5EF4-FFF2-40B4-BE49-F238E27FC236}">
                <a16:creationId xmlns:a16="http://schemas.microsoft.com/office/drawing/2014/main" id="{8C63B782-AE34-8C39-9C88-7DEACB6C79D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Tree>
    <p:extLst>
      <p:ext uri="{BB962C8B-B14F-4D97-AF65-F5344CB8AC3E}">
        <p14:creationId xmlns:p14="http://schemas.microsoft.com/office/powerpoint/2010/main" val="40624690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16:9 - 4 Images Columns">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C05B014E-712F-41CA-AD9D-8ADA52B9473C}"/>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2" name="Rounded Rectangle 11">
            <a:extLst>
              <a:ext uri="{FF2B5EF4-FFF2-40B4-BE49-F238E27FC236}">
                <a16:creationId xmlns:a16="http://schemas.microsoft.com/office/drawing/2014/main" id="{03FCD4BE-1B1A-4A8B-93ED-4D1A8894E01C}"/>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8" name="Rounded Rectangle 10">
            <a:extLst>
              <a:ext uri="{FF2B5EF4-FFF2-40B4-BE49-F238E27FC236}">
                <a16:creationId xmlns:a16="http://schemas.microsoft.com/office/drawing/2014/main" id="{E948FEAF-B08A-45EA-A630-83DA8BF51B05}"/>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5" name="Rounded Rectangle 11">
            <a:extLst>
              <a:ext uri="{FF2B5EF4-FFF2-40B4-BE49-F238E27FC236}">
                <a16:creationId xmlns:a16="http://schemas.microsoft.com/office/drawing/2014/main" id="{79F85384-713C-4AC6-A4C0-972F445C08B4}"/>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Picture Placeholder 13">
            <a:extLst>
              <a:ext uri="{FF2B5EF4-FFF2-40B4-BE49-F238E27FC236}">
                <a16:creationId xmlns:a16="http://schemas.microsoft.com/office/drawing/2014/main" id="{C83EA95F-184E-440D-BC98-48E252619FA1}"/>
              </a:ext>
            </a:extLst>
          </p:cNvPr>
          <p:cNvSpPr>
            <a:spLocks noGrp="1" noChangeAspect="1"/>
          </p:cNvSpPr>
          <p:nvPr>
            <p:ph type="pic" sz="quarter" idx="41"/>
          </p:nvPr>
        </p:nvSpPr>
        <p:spPr>
          <a:xfrm>
            <a:off x="695325" y="1449385"/>
            <a:ext cx="2448000" cy="1377000"/>
          </a:xfrm>
          <a:prstGeom prst="rect">
            <a:avLst/>
          </a:prstGeom>
          <a:solidFill>
            <a:schemeClr val="bg2"/>
          </a:solidFill>
        </p:spPr>
        <p:txBody>
          <a:bodyPr/>
          <a:lstStyle>
            <a:lvl1pPr>
              <a:defRPr>
                <a:latin typeface="+mn-lt"/>
              </a:defRPr>
            </a:lvl1pPr>
          </a:lstStyle>
          <a:p>
            <a:r>
              <a:rPr lang="en-GB"/>
              <a:t>Click icon to add picture</a:t>
            </a:r>
            <a:endParaRPr lang="en-AU"/>
          </a:p>
        </p:txBody>
      </p:sp>
      <p:sp>
        <p:nvSpPr>
          <p:cNvPr id="5" name="Picture Placeholder 13">
            <a:extLst>
              <a:ext uri="{FF2B5EF4-FFF2-40B4-BE49-F238E27FC236}">
                <a16:creationId xmlns:a16="http://schemas.microsoft.com/office/drawing/2014/main" id="{470959E4-3913-4E0B-AD92-17384C04ECDE}"/>
              </a:ext>
            </a:extLst>
          </p:cNvPr>
          <p:cNvSpPr>
            <a:spLocks noGrp="1" noChangeAspect="1"/>
          </p:cNvSpPr>
          <p:nvPr>
            <p:ph type="pic" sz="quarter" idx="42"/>
          </p:nvPr>
        </p:nvSpPr>
        <p:spPr>
          <a:xfrm>
            <a:off x="3478685" y="1449385"/>
            <a:ext cx="2448000" cy="1377000"/>
          </a:xfrm>
          <a:prstGeom prst="rect">
            <a:avLst/>
          </a:prstGeom>
          <a:solidFill>
            <a:schemeClr val="bg2"/>
          </a:solidFill>
        </p:spPr>
        <p:txBody>
          <a:bodyPr/>
          <a:lstStyle>
            <a:lvl1pPr>
              <a:defRPr>
                <a:latin typeface="+mn-lt"/>
              </a:defRPr>
            </a:lvl1pPr>
          </a:lstStyle>
          <a:p>
            <a:r>
              <a:rPr lang="en-GB"/>
              <a:t>Click icon to add picture</a:t>
            </a:r>
            <a:endParaRPr lang="en-AU"/>
          </a:p>
        </p:txBody>
      </p:sp>
      <p:sp>
        <p:nvSpPr>
          <p:cNvPr id="6" name="Picture Placeholder 13">
            <a:extLst>
              <a:ext uri="{FF2B5EF4-FFF2-40B4-BE49-F238E27FC236}">
                <a16:creationId xmlns:a16="http://schemas.microsoft.com/office/drawing/2014/main" id="{D6A1F5C5-AEB6-49A7-8616-584DF0C7F8F5}"/>
              </a:ext>
            </a:extLst>
          </p:cNvPr>
          <p:cNvSpPr>
            <a:spLocks noGrp="1" noChangeAspect="1"/>
          </p:cNvSpPr>
          <p:nvPr>
            <p:ph type="pic" sz="quarter" idx="43"/>
          </p:nvPr>
        </p:nvSpPr>
        <p:spPr>
          <a:xfrm>
            <a:off x="6262045" y="1449385"/>
            <a:ext cx="2448000" cy="1377000"/>
          </a:xfrm>
          <a:prstGeom prst="rect">
            <a:avLst/>
          </a:prstGeom>
          <a:solidFill>
            <a:schemeClr val="bg2"/>
          </a:solidFill>
        </p:spPr>
        <p:txBody>
          <a:bodyPr/>
          <a:lstStyle>
            <a:lvl1pPr>
              <a:defRPr>
                <a:latin typeface="+mn-lt"/>
              </a:defRPr>
            </a:lvl1pPr>
          </a:lstStyle>
          <a:p>
            <a:r>
              <a:rPr lang="en-GB"/>
              <a:t>Click icon to add picture</a:t>
            </a:r>
            <a:endParaRPr lang="en-AU"/>
          </a:p>
        </p:txBody>
      </p:sp>
      <p:sp>
        <p:nvSpPr>
          <p:cNvPr id="7" name="Picture Placeholder 13">
            <a:extLst>
              <a:ext uri="{FF2B5EF4-FFF2-40B4-BE49-F238E27FC236}">
                <a16:creationId xmlns:a16="http://schemas.microsoft.com/office/drawing/2014/main" id="{8BF83B61-AE3A-4811-8DA5-A376C5ECCA1E}"/>
              </a:ext>
            </a:extLst>
          </p:cNvPr>
          <p:cNvSpPr>
            <a:spLocks noGrp="1" noChangeAspect="1"/>
          </p:cNvSpPr>
          <p:nvPr>
            <p:ph type="pic" sz="quarter" idx="44"/>
          </p:nvPr>
        </p:nvSpPr>
        <p:spPr>
          <a:xfrm>
            <a:off x="9044805" y="1449385"/>
            <a:ext cx="2448000" cy="1377000"/>
          </a:xfrm>
          <a:prstGeom prst="rect">
            <a:avLst/>
          </a:prstGeom>
          <a:solidFill>
            <a:schemeClr val="bg2"/>
          </a:solidFill>
        </p:spPr>
        <p:txBody>
          <a:bodyPr/>
          <a:lstStyle>
            <a:lvl1pPr>
              <a:defRPr>
                <a:latin typeface="+mn-lt"/>
              </a:defRPr>
            </a:lvl1pPr>
          </a:lstStyle>
          <a:p>
            <a:r>
              <a:rPr lang="en-GB"/>
              <a:t>Click icon to add picture</a:t>
            </a:r>
            <a:endParaRPr lang="en-AU"/>
          </a:p>
        </p:txBody>
      </p:sp>
      <p:pic>
        <p:nvPicPr>
          <p:cNvPr id="13" name="Picture 12">
            <a:extLst>
              <a:ext uri="{FF2B5EF4-FFF2-40B4-BE49-F238E27FC236}">
                <a16:creationId xmlns:a16="http://schemas.microsoft.com/office/drawing/2014/main" id="{11005D0B-7823-4598-9754-0624CB4BE8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4" name="Picture 13">
            <a:extLst>
              <a:ext uri="{FF2B5EF4-FFF2-40B4-BE49-F238E27FC236}">
                <a16:creationId xmlns:a16="http://schemas.microsoft.com/office/drawing/2014/main" id="{39C57D1B-56B1-46CA-BF87-60A25E7484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pic>
        <p:nvPicPr>
          <p:cNvPr id="16" name="Picture 15">
            <a:extLst>
              <a:ext uri="{FF2B5EF4-FFF2-40B4-BE49-F238E27FC236}">
                <a16:creationId xmlns:a16="http://schemas.microsoft.com/office/drawing/2014/main" id="{08351200-D99E-4F9A-BA77-F5462BB4C1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17" name="Picture 16">
            <a:extLst>
              <a:ext uri="{FF2B5EF4-FFF2-40B4-BE49-F238E27FC236}">
                <a16:creationId xmlns:a16="http://schemas.microsoft.com/office/drawing/2014/main" id="{6BFFD0F3-E658-443E-A3A6-8A51CA9956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
        <p:nvSpPr>
          <p:cNvPr id="19" name="Title 3">
            <a:extLst>
              <a:ext uri="{FF2B5EF4-FFF2-40B4-BE49-F238E27FC236}">
                <a16:creationId xmlns:a16="http://schemas.microsoft.com/office/drawing/2014/main" id="{73C34F40-ABB3-4F6A-BC2B-7D2A93A4B12C}"/>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2" name="Text Placeholder 12">
            <a:extLst>
              <a:ext uri="{FF2B5EF4-FFF2-40B4-BE49-F238E27FC236}">
                <a16:creationId xmlns:a16="http://schemas.microsoft.com/office/drawing/2014/main" id="{57E7CBA8-2339-4A96-9382-EDFBBFE700C8}"/>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 name="Text Placeholder 12">
            <a:extLst>
              <a:ext uri="{FF2B5EF4-FFF2-40B4-BE49-F238E27FC236}">
                <a16:creationId xmlns:a16="http://schemas.microsoft.com/office/drawing/2014/main" id="{C789A87B-B8B7-42C8-BFEC-C512B29B3E43}"/>
              </a:ext>
            </a:extLst>
          </p:cNvPr>
          <p:cNvSpPr>
            <a:spLocks noGrp="1"/>
          </p:cNvSpPr>
          <p:nvPr>
            <p:ph type="body" sz="quarter" idx="11" hasCustomPrompt="1"/>
          </p:nvPr>
        </p:nvSpPr>
        <p:spPr>
          <a:xfrm>
            <a:off x="695325" y="2826385"/>
            <a:ext cx="2448000" cy="3158490"/>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4" name="Text Placeholder 12">
            <a:extLst>
              <a:ext uri="{FF2B5EF4-FFF2-40B4-BE49-F238E27FC236}">
                <a16:creationId xmlns:a16="http://schemas.microsoft.com/office/drawing/2014/main" id="{32998DD1-8EA0-483E-876E-CD572DC49DBA}"/>
              </a:ext>
            </a:extLst>
          </p:cNvPr>
          <p:cNvSpPr>
            <a:spLocks noGrp="1"/>
          </p:cNvSpPr>
          <p:nvPr>
            <p:ph type="body" sz="quarter" idx="12"/>
          </p:nvPr>
        </p:nvSpPr>
        <p:spPr>
          <a:xfrm>
            <a:off x="933257" y="3357490"/>
            <a:ext cx="1976862" cy="2382912"/>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5" name="Text Placeholder 12">
            <a:extLst>
              <a:ext uri="{FF2B5EF4-FFF2-40B4-BE49-F238E27FC236}">
                <a16:creationId xmlns:a16="http://schemas.microsoft.com/office/drawing/2014/main" id="{F385E0F6-C5AB-4802-952A-AE4188A0D9E7}"/>
              </a:ext>
            </a:extLst>
          </p:cNvPr>
          <p:cNvSpPr>
            <a:spLocks noGrp="1"/>
          </p:cNvSpPr>
          <p:nvPr>
            <p:ph type="body" sz="quarter" idx="13" hasCustomPrompt="1"/>
          </p:nvPr>
        </p:nvSpPr>
        <p:spPr>
          <a:xfrm>
            <a:off x="3478685" y="2826385"/>
            <a:ext cx="2448000" cy="3158490"/>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26" name="Text Placeholder 12">
            <a:extLst>
              <a:ext uri="{FF2B5EF4-FFF2-40B4-BE49-F238E27FC236}">
                <a16:creationId xmlns:a16="http://schemas.microsoft.com/office/drawing/2014/main" id="{4D7A4EA8-1BB8-49A5-BE23-B354172F3684}"/>
              </a:ext>
            </a:extLst>
          </p:cNvPr>
          <p:cNvSpPr>
            <a:spLocks noGrp="1"/>
          </p:cNvSpPr>
          <p:nvPr>
            <p:ph type="body" sz="quarter" idx="14"/>
          </p:nvPr>
        </p:nvSpPr>
        <p:spPr>
          <a:xfrm>
            <a:off x="3716617" y="3357490"/>
            <a:ext cx="1976862" cy="2382912"/>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7" name="Text Placeholder 12">
            <a:extLst>
              <a:ext uri="{FF2B5EF4-FFF2-40B4-BE49-F238E27FC236}">
                <a16:creationId xmlns:a16="http://schemas.microsoft.com/office/drawing/2014/main" id="{C9FA22C0-B60F-46D0-A18C-ECEC1AE120EB}"/>
              </a:ext>
            </a:extLst>
          </p:cNvPr>
          <p:cNvSpPr>
            <a:spLocks noGrp="1"/>
          </p:cNvSpPr>
          <p:nvPr>
            <p:ph type="body" sz="quarter" idx="15" hasCustomPrompt="1"/>
          </p:nvPr>
        </p:nvSpPr>
        <p:spPr>
          <a:xfrm>
            <a:off x="6262046" y="2826385"/>
            <a:ext cx="2448000" cy="3158490"/>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28" name="Text Placeholder 12">
            <a:extLst>
              <a:ext uri="{FF2B5EF4-FFF2-40B4-BE49-F238E27FC236}">
                <a16:creationId xmlns:a16="http://schemas.microsoft.com/office/drawing/2014/main" id="{AFB756DF-F9A4-4C9D-BCBE-CB536029A094}"/>
              </a:ext>
            </a:extLst>
          </p:cNvPr>
          <p:cNvSpPr>
            <a:spLocks noGrp="1"/>
          </p:cNvSpPr>
          <p:nvPr>
            <p:ph type="body" sz="quarter" idx="16"/>
          </p:nvPr>
        </p:nvSpPr>
        <p:spPr>
          <a:xfrm>
            <a:off x="6499978" y="3357490"/>
            <a:ext cx="1976862" cy="2382912"/>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9" name="Text Placeholder 12">
            <a:extLst>
              <a:ext uri="{FF2B5EF4-FFF2-40B4-BE49-F238E27FC236}">
                <a16:creationId xmlns:a16="http://schemas.microsoft.com/office/drawing/2014/main" id="{B4728396-53EE-4736-9932-5A27A90B0103}"/>
              </a:ext>
            </a:extLst>
          </p:cNvPr>
          <p:cNvSpPr>
            <a:spLocks noGrp="1"/>
          </p:cNvSpPr>
          <p:nvPr>
            <p:ph type="body" sz="quarter" idx="17" hasCustomPrompt="1"/>
          </p:nvPr>
        </p:nvSpPr>
        <p:spPr>
          <a:xfrm>
            <a:off x="9045406" y="2826385"/>
            <a:ext cx="2448000" cy="3158490"/>
          </a:xfrm>
          <a:solidFill>
            <a:schemeClr val="bg2"/>
          </a:solidFill>
        </p:spPr>
        <p:txBody>
          <a:bodyPr wrap="square" lIns="216000" tIns="144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33" name="Text Placeholder 12">
            <a:extLst>
              <a:ext uri="{FF2B5EF4-FFF2-40B4-BE49-F238E27FC236}">
                <a16:creationId xmlns:a16="http://schemas.microsoft.com/office/drawing/2014/main" id="{010BB5C6-B306-43C9-BB8B-693B8E1A13E6}"/>
              </a:ext>
            </a:extLst>
          </p:cNvPr>
          <p:cNvSpPr>
            <a:spLocks noGrp="1"/>
          </p:cNvSpPr>
          <p:nvPr>
            <p:ph type="body" sz="quarter" idx="18"/>
          </p:nvPr>
        </p:nvSpPr>
        <p:spPr>
          <a:xfrm>
            <a:off x="9283338" y="3357490"/>
            <a:ext cx="1976862" cy="2382912"/>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2">
            <a:extLst>
              <a:ext uri="{FF2B5EF4-FFF2-40B4-BE49-F238E27FC236}">
                <a16:creationId xmlns:a16="http://schemas.microsoft.com/office/drawing/2014/main" id="{3D52952D-8CE6-4D88-B965-56A1548D4E7A}"/>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0" name="Footer Placeholder 3">
            <a:extLst>
              <a:ext uri="{FF2B5EF4-FFF2-40B4-BE49-F238E27FC236}">
                <a16:creationId xmlns:a16="http://schemas.microsoft.com/office/drawing/2014/main" id="{8F8C7A81-3746-4D1E-94A9-1AA9D8D5888B}"/>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9" name="Slide Number Placeholder 5">
            <a:extLst>
              <a:ext uri="{FF2B5EF4-FFF2-40B4-BE49-F238E27FC236}">
                <a16:creationId xmlns:a16="http://schemas.microsoft.com/office/drawing/2014/main" id="{FFE1850D-FC2C-412F-95E7-B820D21D59C4}"/>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20" name="Rounded Rectangle 10">
            <a:extLst>
              <a:ext uri="{FF2B5EF4-FFF2-40B4-BE49-F238E27FC236}">
                <a16:creationId xmlns:a16="http://schemas.microsoft.com/office/drawing/2014/main" id="{A82A060A-34F9-A76B-3DEC-76BD883A4DBB}"/>
              </a:ext>
            </a:extLst>
          </p:cNvPr>
          <p:cNvSpPr/>
          <p:nvPr userDrawn="1"/>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1" name="Rounded Rectangle 11">
            <a:extLst>
              <a:ext uri="{FF2B5EF4-FFF2-40B4-BE49-F238E27FC236}">
                <a16:creationId xmlns:a16="http://schemas.microsoft.com/office/drawing/2014/main" id="{046F0190-052A-336A-9E1C-A4472A493AF6}"/>
              </a:ext>
            </a:extLst>
          </p:cNvPr>
          <p:cNvSpPr/>
          <p:nvPr userDrawn="1"/>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pic>
        <p:nvPicPr>
          <p:cNvPr id="23" name="Picture 22">
            <a:extLst>
              <a:ext uri="{FF2B5EF4-FFF2-40B4-BE49-F238E27FC236}">
                <a16:creationId xmlns:a16="http://schemas.microsoft.com/office/drawing/2014/main" id="{06326458-CF8E-12DD-D39A-2CD90F79A0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61421" y="2969862"/>
            <a:ext cx="2476500" cy="2806700"/>
          </a:xfrm>
          <a:prstGeom prst="rect">
            <a:avLst/>
          </a:prstGeom>
          <a:ln>
            <a:solidFill>
              <a:schemeClr val="tx1"/>
            </a:solidFill>
          </a:ln>
        </p:spPr>
      </p:pic>
      <p:pic>
        <p:nvPicPr>
          <p:cNvPr id="24" name="Picture 23">
            <a:extLst>
              <a:ext uri="{FF2B5EF4-FFF2-40B4-BE49-F238E27FC236}">
                <a16:creationId xmlns:a16="http://schemas.microsoft.com/office/drawing/2014/main" id="{DEE11B17-CA3E-BEA0-BDFD-E24A23E98A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33748" y="0"/>
            <a:ext cx="2400624" cy="2806700"/>
          </a:xfrm>
          <a:prstGeom prst="rect">
            <a:avLst/>
          </a:prstGeom>
          <a:ln>
            <a:solidFill>
              <a:schemeClr val="tx1"/>
            </a:solidFill>
          </a:ln>
        </p:spPr>
      </p:pic>
    </p:spTree>
    <p:extLst>
      <p:ext uri="{BB962C8B-B14F-4D97-AF65-F5344CB8AC3E}">
        <p14:creationId xmlns:p14="http://schemas.microsoft.com/office/powerpoint/2010/main" val="414688426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Fullscreen video">
    <p:bg>
      <p:bgPr>
        <a:solidFill>
          <a:srgbClr val="1C1C1C"/>
        </a:solidFill>
        <a:effectLst/>
      </p:bgPr>
    </p:bg>
    <p:spTree>
      <p:nvGrpSpPr>
        <p:cNvPr id="1" name=""/>
        <p:cNvGrpSpPr/>
        <p:nvPr/>
      </p:nvGrpSpPr>
      <p:grpSpPr>
        <a:xfrm>
          <a:off x="0" y="0"/>
          <a:ext cx="0" cy="0"/>
          <a:chOff x="0" y="0"/>
          <a:chExt cx="0" cy="0"/>
        </a:xfrm>
      </p:grpSpPr>
      <p:sp>
        <p:nvSpPr>
          <p:cNvPr id="6" name="Media Placeholder 5">
            <a:extLst>
              <a:ext uri="{FF2B5EF4-FFF2-40B4-BE49-F238E27FC236}">
                <a16:creationId xmlns:a16="http://schemas.microsoft.com/office/drawing/2014/main" id="{E1DBD9D9-467B-4ABE-A744-A0F16E9D4D9B}"/>
              </a:ext>
            </a:extLst>
          </p:cNvPr>
          <p:cNvSpPr>
            <a:spLocks noGrp="1"/>
          </p:cNvSpPr>
          <p:nvPr>
            <p:ph type="media" sz="quarter" idx="41"/>
          </p:nvPr>
        </p:nvSpPr>
        <p:spPr>
          <a:xfrm>
            <a:off x="0" y="0"/>
            <a:ext cx="12192000" cy="6858000"/>
          </a:xfrm>
          <a:solidFill>
            <a:srgbClr val="1C1C1C"/>
          </a:solidFill>
        </p:spPr>
        <p:txBody>
          <a:bodyPr/>
          <a:lstStyle>
            <a:lvl1pPr>
              <a:defRPr>
                <a:solidFill>
                  <a:srgbClr val="FFFFFF"/>
                </a:solidFill>
              </a:defRPr>
            </a:lvl1pPr>
          </a:lstStyle>
          <a:p>
            <a:r>
              <a:rPr lang="en-GB"/>
              <a:t>Click icon to add media</a:t>
            </a:r>
            <a:endParaRPr lang="en-AU"/>
          </a:p>
        </p:txBody>
      </p:sp>
      <p:sp>
        <p:nvSpPr>
          <p:cNvPr id="2" name="Rounded Rectangle 1">
            <a:extLst>
              <a:ext uri="{FF2B5EF4-FFF2-40B4-BE49-F238E27FC236}">
                <a16:creationId xmlns:a16="http://schemas.microsoft.com/office/drawing/2014/main" id="{8E752216-694A-4D49-8DD1-C6EBCBA8AC72}"/>
              </a:ext>
            </a:extLst>
          </p:cNvPr>
          <p:cNvSpPr/>
          <p:nvPr/>
        </p:nvSpPr>
        <p:spPr>
          <a:xfrm>
            <a:off x="12440219" y="0"/>
            <a:ext cx="1982168" cy="1660418"/>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1200"/>
              </a:spcAft>
            </a:pPr>
            <a:r>
              <a:rPr lang="en-AU" sz="1200" b="1" i="0" spc="-20" baseline="0">
                <a:solidFill>
                  <a:schemeClr val="tx1"/>
                </a:solidFill>
                <a:latin typeface="+mn-lt"/>
              </a:rPr>
              <a:t>Insert a Full Screen Video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 video into the Placeholder, </a:t>
            </a:r>
            <a:r>
              <a:rPr lang="en-AU" sz="1100" b="1">
                <a:solidFill>
                  <a:schemeClr val="tx1"/>
                </a:solidFill>
                <a:latin typeface="+mn-lt"/>
              </a:rPr>
              <a:t>Click on ‘Insert Media → Choose your video from your Device → Insert</a:t>
            </a:r>
          </a:p>
        </p:txBody>
      </p:sp>
      <p:sp>
        <p:nvSpPr>
          <p:cNvPr id="3" name="Rounded Rectangle 1">
            <a:extLst>
              <a:ext uri="{FF2B5EF4-FFF2-40B4-BE49-F238E27FC236}">
                <a16:creationId xmlns:a16="http://schemas.microsoft.com/office/drawing/2014/main" id="{A26CFCF6-40D1-4719-A5D3-9539F5E57912}"/>
              </a:ext>
            </a:extLst>
          </p:cNvPr>
          <p:cNvSpPr/>
          <p:nvPr/>
        </p:nvSpPr>
        <p:spPr>
          <a:xfrm>
            <a:off x="12440219" y="0"/>
            <a:ext cx="1982168" cy="1660418"/>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1200"/>
              </a:spcAft>
            </a:pPr>
            <a:r>
              <a:rPr lang="en-AU" sz="1200" b="1" i="0" spc="-20" baseline="0">
                <a:solidFill>
                  <a:schemeClr val="tx1"/>
                </a:solidFill>
                <a:latin typeface="+mn-lt"/>
              </a:rPr>
              <a:t>Insert a Full Screen Video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 video into the Placeholder, </a:t>
            </a:r>
            <a:r>
              <a:rPr lang="en-AU" sz="1100" b="1">
                <a:solidFill>
                  <a:schemeClr val="tx1"/>
                </a:solidFill>
                <a:latin typeface="+mn-lt"/>
              </a:rPr>
              <a:t>Click on ‘Insert Media → Choose your video from your Device → Insert</a:t>
            </a:r>
          </a:p>
        </p:txBody>
      </p:sp>
      <p:sp>
        <p:nvSpPr>
          <p:cNvPr id="4" name="Rounded Rectangle 1">
            <a:extLst>
              <a:ext uri="{FF2B5EF4-FFF2-40B4-BE49-F238E27FC236}">
                <a16:creationId xmlns:a16="http://schemas.microsoft.com/office/drawing/2014/main" id="{DA9032F6-FA96-3388-4604-C3D25A072E98}"/>
              </a:ext>
            </a:extLst>
          </p:cNvPr>
          <p:cNvSpPr/>
          <p:nvPr userDrawn="1"/>
        </p:nvSpPr>
        <p:spPr>
          <a:xfrm>
            <a:off x="12440219" y="0"/>
            <a:ext cx="1982168" cy="1660418"/>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1200"/>
              </a:spcAft>
            </a:pPr>
            <a:r>
              <a:rPr lang="en-AU" sz="1200" b="1" i="0" spc="-20" baseline="0">
                <a:solidFill>
                  <a:schemeClr val="tx1"/>
                </a:solidFill>
                <a:latin typeface="+mn-lt"/>
              </a:rPr>
              <a:t>Insert a Full Screen Video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 video into the Placeholder, </a:t>
            </a:r>
            <a:r>
              <a:rPr lang="en-AU" sz="1100" b="1">
                <a:solidFill>
                  <a:schemeClr val="tx1"/>
                </a:solidFill>
                <a:latin typeface="+mn-lt"/>
              </a:rPr>
              <a:t>Click on ‘Insert Media → Choose your video from your Device → Insert</a:t>
            </a:r>
          </a:p>
        </p:txBody>
      </p:sp>
    </p:spTree>
    <p:extLst>
      <p:ext uri="{BB962C8B-B14F-4D97-AF65-F5344CB8AC3E}">
        <p14:creationId xmlns:p14="http://schemas.microsoft.com/office/powerpoint/2010/main" val="286586788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Video with Content">
    <p:spTree>
      <p:nvGrpSpPr>
        <p:cNvPr id="1" name=""/>
        <p:cNvGrpSpPr/>
        <p:nvPr/>
      </p:nvGrpSpPr>
      <p:grpSpPr>
        <a:xfrm>
          <a:off x="0" y="0"/>
          <a:ext cx="0" cy="0"/>
          <a:chOff x="0" y="0"/>
          <a:chExt cx="0" cy="0"/>
        </a:xfrm>
      </p:grpSpPr>
      <p:sp>
        <p:nvSpPr>
          <p:cNvPr id="15" name="Rounded Rectangle 1">
            <a:extLst>
              <a:ext uri="{FF2B5EF4-FFF2-40B4-BE49-F238E27FC236}">
                <a16:creationId xmlns:a16="http://schemas.microsoft.com/office/drawing/2014/main" id="{20841BF0-2366-4891-898C-E8E7912C5FA7}"/>
              </a:ext>
            </a:extLst>
          </p:cNvPr>
          <p:cNvSpPr/>
          <p:nvPr/>
        </p:nvSpPr>
        <p:spPr>
          <a:xfrm>
            <a:off x="12440219" y="0"/>
            <a:ext cx="1982168" cy="1660418"/>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1200"/>
              </a:spcAft>
            </a:pPr>
            <a:r>
              <a:rPr lang="en-AU" sz="1200" b="1" i="0" spc="-20" baseline="0">
                <a:solidFill>
                  <a:schemeClr val="tx1"/>
                </a:solidFill>
                <a:latin typeface="+mn-lt"/>
              </a:rPr>
              <a:t>Insert a Video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 video into the Placeholder, </a:t>
            </a:r>
            <a:r>
              <a:rPr lang="en-AU" sz="1100" b="1">
                <a:solidFill>
                  <a:schemeClr val="tx1"/>
                </a:solidFill>
                <a:latin typeface="+mn-lt"/>
              </a:rPr>
              <a:t>Click on ‘Insert Media → Choose your video from your Device → Insert</a:t>
            </a:r>
          </a:p>
        </p:txBody>
      </p:sp>
      <p:sp>
        <p:nvSpPr>
          <p:cNvPr id="13" name="Media Placeholder 12">
            <a:extLst>
              <a:ext uri="{FF2B5EF4-FFF2-40B4-BE49-F238E27FC236}">
                <a16:creationId xmlns:a16="http://schemas.microsoft.com/office/drawing/2014/main" id="{3D6F93BF-B192-4006-AD4D-0E5373D0EB5B}"/>
              </a:ext>
            </a:extLst>
          </p:cNvPr>
          <p:cNvSpPr>
            <a:spLocks noGrp="1"/>
          </p:cNvSpPr>
          <p:nvPr>
            <p:ph type="media" sz="quarter" idx="41" hasCustomPrompt="1"/>
          </p:nvPr>
        </p:nvSpPr>
        <p:spPr>
          <a:xfrm>
            <a:off x="695325" y="1451567"/>
            <a:ext cx="8064000" cy="4536000"/>
          </a:xfrm>
          <a:solidFill>
            <a:schemeClr val="bg2"/>
          </a:solidFill>
        </p:spPr>
        <p:txBody>
          <a:bodyPr/>
          <a:lstStyle>
            <a:lvl1pPr>
              <a:defRPr/>
            </a:lvl1pPr>
          </a:lstStyle>
          <a:p>
            <a:r>
              <a:rPr lang="en-AU"/>
              <a:t>Click icon to place video</a:t>
            </a:r>
          </a:p>
        </p:txBody>
      </p:sp>
      <p:sp>
        <p:nvSpPr>
          <p:cNvPr id="19" name="Title 3">
            <a:extLst>
              <a:ext uri="{FF2B5EF4-FFF2-40B4-BE49-F238E27FC236}">
                <a16:creationId xmlns:a16="http://schemas.microsoft.com/office/drawing/2014/main" id="{752E6253-8BF1-42B4-AC81-0D7D59FEEFE9}"/>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2" name="Text Placeholder 12">
            <a:extLst>
              <a:ext uri="{FF2B5EF4-FFF2-40B4-BE49-F238E27FC236}">
                <a16:creationId xmlns:a16="http://schemas.microsoft.com/office/drawing/2014/main" id="{9A71A905-B28A-4781-8FD4-A2405A7EFCDD}"/>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9" name="Text Placeholder 12">
            <a:extLst>
              <a:ext uri="{FF2B5EF4-FFF2-40B4-BE49-F238E27FC236}">
                <a16:creationId xmlns:a16="http://schemas.microsoft.com/office/drawing/2014/main" id="{222AB4E6-2493-4C14-B708-AC7844AAE32E}"/>
              </a:ext>
            </a:extLst>
          </p:cNvPr>
          <p:cNvSpPr>
            <a:spLocks noGrp="1"/>
          </p:cNvSpPr>
          <p:nvPr>
            <p:ph type="body" sz="quarter" idx="11" hasCustomPrompt="1"/>
          </p:nvPr>
        </p:nvSpPr>
        <p:spPr>
          <a:xfrm>
            <a:off x="9141737" y="1445218"/>
            <a:ext cx="2354938" cy="4535488"/>
          </a:xfrm>
          <a:solidFill>
            <a:schemeClr val="bg2"/>
          </a:solidFill>
        </p:spPr>
        <p:txBody>
          <a:bodyPr wrap="square" lIns="216000" tIns="108000" rIns="324000" bIns="108000" anchor="t">
            <a:noAutofit/>
          </a:bodyPr>
          <a:lstStyle>
            <a:lvl1pPr marL="15875" indent="-15875">
              <a:lnSpc>
                <a:spcPct val="100000"/>
              </a:lnSpc>
              <a:spcBef>
                <a:spcPts val="0"/>
              </a:spcBef>
              <a:buNone/>
              <a:tabLst/>
              <a:defRPr sz="2000" b="1" i="0" cap="all" baseline="0">
                <a:solidFill>
                  <a:schemeClr val="tx1"/>
                </a:solidFill>
                <a:latin typeface="+mj-lt"/>
                <a:cs typeface="SBS Sans Cond Bold" pitchFamily="50" charset="0"/>
              </a:defRPr>
            </a:lvl1pPr>
          </a:lstStyle>
          <a:p>
            <a:pPr lvl="0"/>
            <a:r>
              <a:rPr lang="en-AU"/>
              <a:t>SUBHEADING</a:t>
            </a:r>
          </a:p>
        </p:txBody>
      </p:sp>
      <p:sp>
        <p:nvSpPr>
          <p:cNvPr id="33" name="Text Placeholder 12">
            <a:extLst>
              <a:ext uri="{FF2B5EF4-FFF2-40B4-BE49-F238E27FC236}">
                <a16:creationId xmlns:a16="http://schemas.microsoft.com/office/drawing/2014/main" id="{F7A4DE6F-41B2-4076-B45F-A361FE274364}"/>
              </a:ext>
            </a:extLst>
          </p:cNvPr>
          <p:cNvSpPr>
            <a:spLocks noGrp="1"/>
          </p:cNvSpPr>
          <p:nvPr>
            <p:ph type="body" sz="quarter" idx="12"/>
          </p:nvPr>
        </p:nvSpPr>
        <p:spPr>
          <a:xfrm>
            <a:off x="9393736" y="1942981"/>
            <a:ext cx="1901182" cy="379328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ext Placeholder 12">
            <a:extLst>
              <a:ext uri="{FF2B5EF4-FFF2-40B4-BE49-F238E27FC236}">
                <a16:creationId xmlns:a16="http://schemas.microsoft.com/office/drawing/2014/main" id="{AE84511D-5AC3-495D-BB7A-9B5E1F4B1980}"/>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5F4D929D-632E-49D7-895C-64DE33086AAB}"/>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0DF4DC8D-2F27-4FFF-8161-ADDC77D33468}"/>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5" name="Rounded Rectangle 1">
            <a:extLst>
              <a:ext uri="{FF2B5EF4-FFF2-40B4-BE49-F238E27FC236}">
                <a16:creationId xmlns:a16="http://schemas.microsoft.com/office/drawing/2014/main" id="{647471F0-F83A-2568-3C8E-758B51FB3D90}"/>
              </a:ext>
            </a:extLst>
          </p:cNvPr>
          <p:cNvSpPr/>
          <p:nvPr userDrawn="1"/>
        </p:nvSpPr>
        <p:spPr>
          <a:xfrm>
            <a:off x="12440219" y="0"/>
            <a:ext cx="1982168" cy="1660418"/>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1200"/>
              </a:spcAft>
            </a:pPr>
            <a:r>
              <a:rPr lang="en-AU" sz="1200" b="1" i="0" spc="-20" baseline="0">
                <a:solidFill>
                  <a:schemeClr val="tx1"/>
                </a:solidFill>
                <a:latin typeface="+mn-lt"/>
              </a:rPr>
              <a:t>Insert a Video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 video into the Placeholder, </a:t>
            </a:r>
            <a:r>
              <a:rPr lang="en-AU" sz="1100" b="1">
                <a:solidFill>
                  <a:schemeClr val="tx1"/>
                </a:solidFill>
                <a:latin typeface="+mn-lt"/>
              </a:rPr>
              <a:t>Click on ‘Insert Media → Choose your video from your Device → Insert</a:t>
            </a:r>
          </a:p>
        </p:txBody>
      </p:sp>
    </p:spTree>
    <p:extLst>
      <p:ext uri="{BB962C8B-B14F-4D97-AF65-F5344CB8AC3E}">
        <p14:creationId xmlns:p14="http://schemas.microsoft.com/office/powerpoint/2010/main" val="334917931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1 Rows + Image">
    <p:spTree>
      <p:nvGrpSpPr>
        <p:cNvPr id="1" name=""/>
        <p:cNvGrpSpPr/>
        <p:nvPr/>
      </p:nvGrpSpPr>
      <p:grpSpPr>
        <a:xfrm>
          <a:off x="0" y="0"/>
          <a:ext cx="0" cy="0"/>
          <a:chOff x="0" y="0"/>
          <a:chExt cx="0" cy="0"/>
        </a:xfrm>
      </p:grpSpPr>
      <p:sp>
        <p:nvSpPr>
          <p:cNvPr id="11" name="Rounded Rectangle 9">
            <a:extLst>
              <a:ext uri="{FF2B5EF4-FFF2-40B4-BE49-F238E27FC236}">
                <a16:creationId xmlns:a16="http://schemas.microsoft.com/office/drawing/2014/main" id="{A6813048-46A4-4B33-A9EB-ED7211F1CE32}"/>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9" name="Rounded Rectangle 10">
            <a:extLst>
              <a:ext uri="{FF2B5EF4-FFF2-40B4-BE49-F238E27FC236}">
                <a16:creationId xmlns:a16="http://schemas.microsoft.com/office/drawing/2014/main" id="{AE294569-C552-41B1-AEC2-FE353FDA7FE8}"/>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Picture Placeholder 4">
            <a:extLst>
              <a:ext uri="{FF2B5EF4-FFF2-40B4-BE49-F238E27FC236}">
                <a16:creationId xmlns:a16="http://schemas.microsoft.com/office/drawing/2014/main" id="{9644697B-3844-4ED7-826C-0CC5A264F39C}"/>
              </a:ext>
            </a:extLst>
          </p:cNvPr>
          <p:cNvSpPr>
            <a:spLocks noGrp="1"/>
          </p:cNvSpPr>
          <p:nvPr>
            <p:ph type="pic" sz="quarter" idx="41"/>
          </p:nvPr>
        </p:nvSpPr>
        <p:spPr>
          <a:xfrm>
            <a:off x="6978316" y="0"/>
            <a:ext cx="5213684" cy="6858000"/>
          </a:xfrm>
          <a:solidFill>
            <a:srgbClr val="2D2D2D"/>
          </a:solidFill>
        </p:spPr>
        <p:txBody>
          <a:bodyPr/>
          <a:lstStyle>
            <a:lvl1pPr>
              <a:defRPr>
                <a:solidFill>
                  <a:srgbClr val="FFFFFF"/>
                </a:solidFill>
              </a:defRPr>
            </a:lvl1pPr>
          </a:lstStyle>
          <a:p>
            <a:r>
              <a:rPr lang="en-GB"/>
              <a:t>Click icon to add picture</a:t>
            </a:r>
            <a:endParaRPr lang="en-AU"/>
          </a:p>
        </p:txBody>
      </p:sp>
      <p:sp>
        <p:nvSpPr>
          <p:cNvPr id="4" name="Title 3">
            <a:extLst>
              <a:ext uri="{FF2B5EF4-FFF2-40B4-BE49-F238E27FC236}">
                <a16:creationId xmlns:a16="http://schemas.microsoft.com/office/drawing/2014/main" id="{4F6E3728-FCCA-4B28-B38C-8B4D79B80F95}"/>
              </a:ext>
            </a:extLst>
          </p:cNvPr>
          <p:cNvSpPr>
            <a:spLocks noGrp="1"/>
          </p:cNvSpPr>
          <p:nvPr>
            <p:ph type="title" hasCustomPrompt="1"/>
          </p:nvPr>
        </p:nvSpPr>
        <p:spPr>
          <a:xfrm>
            <a:off x="701136" y="310617"/>
            <a:ext cx="5593180"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903123EE-973A-414D-92FA-6E32C3452549}"/>
              </a:ext>
            </a:extLst>
          </p:cNvPr>
          <p:cNvSpPr>
            <a:spLocks noGrp="1"/>
          </p:cNvSpPr>
          <p:nvPr>
            <p:ph type="body" sz="quarter" idx="10" hasCustomPrompt="1"/>
          </p:nvPr>
        </p:nvSpPr>
        <p:spPr>
          <a:xfrm>
            <a:off x="695326" y="782363"/>
            <a:ext cx="5593180"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12" name="Text Placeholder 12">
            <a:extLst>
              <a:ext uri="{FF2B5EF4-FFF2-40B4-BE49-F238E27FC236}">
                <a16:creationId xmlns:a16="http://schemas.microsoft.com/office/drawing/2014/main" id="{E6A83D17-8E17-47E1-8E57-CE4B1D8AC773}"/>
              </a:ext>
            </a:extLst>
          </p:cNvPr>
          <p:cNvSpPr>
            <a:spLocks noGrp="1"/>
          </p:cNvSpPr>
          <p:nvPr>
            <p:ph type="body" sz="quarter" idx="11" hasCustomPrompt="1"/>
          </p:nvPr>
        </p:nvSpPr>
        <p:spPr>
          <a:xfrm>
            <a:off x="695463" y="1510993"/>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4" name="Text Placeholder 47">
            <a:extLst>
              <a:ext uri="{FF2B5EF4-FFF2-40B4-BE49-F238E27FC236}">
                <a16:creationId xmlns:a16="http://schemas.microsoft.com/office/drawing/2014/main" id="{4FDE288B-782A-4197-B6E5-21518AF6046C}"/>
              </a:ext>
            </a:extLst>
          </p:cNvPr>
          <p:cNvSpPr>
            <a:spLocks noGrp="1"/>
          </p:cNvSpPr>
          <p:nvPr>
            <p:ph type="body" sz="quarter" idx="12"/>
          </p:nvPr>
        </p:nvSpPr>
        <p:spPr>
          <a:xfrm>
            <a:off x="695324" y="2017007"/>
            <a:ext cx="5593180" cy="3964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Text Placeholder 12">
            <a:extLst>
              <a:ext uri="{FF2B5EF4-FFF2-40B4-BE49-F238E27FC236}">
                <a16:creationId xmlns:a16="http://schemas.microsoft.com/office/drawing/2014/main" id="{760CC077-60C7-41C6-B8CF-C01A84A15D92}"/>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8" name="Footer Placeholder 3">
            <a:extLst>
              <a:ext uri="{FF2B5EF4-FFF2-40B4-BE49-F238E27FC236}">
                <a16:creationId xmlns:a16="http://schemas.microsoft.com/office/drawing/2014/main" id="{6442FFE5-CB65-45C0-95AC-DB45FB235C46}"/>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FFFFFF"/>
                </a:solidFill>
                <a:latin typeface="+mj-lt"/>
                <a:cs typeface="SBS Sans Cond Bold" pitchFamily="50" charset="0"/>
              </a:defRPr>
            </a:lvl1pPr>
          </a:lstStyle>
          <a:p>
            <a:r>
              <a:rPr lang="en-AU"/>
              <a:t>SBS AUDIO MEDIA KIT</a:t>
            </a:r>
          </a:p>
        </p:txBody>
      </p:sp>
      <p:sp>
        <p:nvSpPr>
          <p:cNvPr id="7" name="Slide Number Placeholder 5">
            <a:extLst>
              <a:ext uri="{FF2B5EF4-FFF2-40B4-BE49-F238E27FC236}">
                <a16:creationId xmlns:a16="http://schemas.microsoft.com/office/drawing/2014/main" id="{C705443D-4300-428B-A3C8-E090324C9BFA}"/>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FFFFFF"/>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5" name="Rounded Rectangle 9">
            <a:extLst>
              <a:ext uri="{FF2B5EF4-FFF2-40B4-BE49-F238E27FC236}">
                <a16:creationId xmlns:a16="http://schemas.microsoft.com/office/drawing/2014/main" id="{6420CE3B-896B-677F-B0E2-640F4045E16E}"/>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6" name="Rounded Rectangle 10">
            <a:extLst>
              <a:ext uri="{FF2B5EF4-FFF2-40B4-BE49-F238E27FC236}">
                <a16:creationId xmlns:a16="http://schemas.microsoft.com/office/drawing/2014/main" id="{CA4B4027-B77D-0FBB-9B66-280AFB313D2C}"/>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88303445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2 Rows + Image">
    <p:spTree>
      <p:nvGrpSpPr>
        <p:cNvPr id="1" name=""/>
        <p:cNvGrpSpPr/>
        <p:nvPr/>
      </p:nvGrpSpPr>
      <p:grpSpPr>
        <a:xfrm>
          <a:off x="0" y="0"/>
          <a:ext cx="0" cy="0"/>
          <a:chOff x="0" y="0"/>
          <a:chExt cx="0" cy="0"/>
        </a:xfrm>
      </p:grpSpPr>
      <p:sp>
        <p:nvSpPr>
          <p:cNvPr id="11" name="Rounded Rectangle 9">
            <a:extLst>
              <a:ext uri="{FF2B5EF4-FFF2-40B4-BE49-F238E27FC236}">
                <a16:creationId xmlns:a16="http://schemas.microsoft.com/office/drawing/2014/main" id="{60442224-0CD2-4A90-8491-0F277345DC68}"/>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2" name="Rounded Rectangle 10">
            <a:extLst>
              <a:ext uri="{FF2B5EF4-FFF2-40B4-BE49-F238E27FC236}">
                <a16:creationId xmlns:a16="http://schemas.microsoft.com/office/drawing/2014/main" id="{5EE22E63-8F6B-434A-9AC1-A9E7BC4CC65F}"/>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Picture Placeholder 4">
            <a:extLst>
              <a:ext uri="{FF2B5EF4-FFF2-40B4-BE49-F238E27FC236}">
                <a16:creationId xmlns:a16="http://schemas.microsoft.com/office/drawing/2014/main" id="{67D1DF9E-B6D6-4E0B-A638-92D4821C3711}"/>
              </a:ext>
            </a:extLst>
          </p:cNvPr>
          <p:cNvSpPr>
            <a:spLocks noGrp="1"/>
          </p:cNvSpPr>
          <p:nvPr>
            <p:ph type="pic" sz="quarter" idx="41"/>
          </p:nvPr>
        </p:nvSpPr>
        <p:spPr>
          <a:xfrm>
            <a:off x="6978316" y="0"/>
            <a:ext cx="5213684" cy="6858000"/>
          </a:xfrm>
          <a:solidFill>
            <a:srgbClr val="2D2D2D"/>
          </a:solidFill>
        </p:spPr>
        <p:txBody>
          <a:bodyPr/>
          <a:lstStyle>
            <a:lvl1pPr>
              <a:defRPr>
                <a:solidFill>
                  <a:srgbClr val="FFFFFF"/>
                </a:solidFill>
              </a:defRPr>
            </a:lvl1pPr>
          </a:lstStyle>
          <a:p>
            <a:r>
              <a:rPr lang="en-GB"/>
              <a:t>Click icon to add picture</a:t>
            </a:r>
            <a:endParaRPr lang="en-AU"/>
          </a:p>
        </p:txBody>
      </p:sp>
      <p:sp>
        <p:nvSpPr>
          <p:cNvPr id="4" name="Title 3">
            <a:extLst>
              <a:ext uri="{FF2B5EF4-FFF2-40B4-BE49-F238E27FC236}">
                <a16:creationId xmlns:a16="http://schemas.microsoft.com/office/drawing/2014/main" id="{1D07222B-4C29-40D2-A53C-BD5D27E64823}"/>
              </a:ext>
            </a:extLst>
          </p:cNvPr>
          <p:cNvSpPr>
            <a:spLocks noGrp="1"/>
          </p:cNvSpPr>
          <p:nvPr>
            <p:ph type="title" hasCustomPrompt="1"/>
          </p:nvPr>
        </p:nvSpPr>
        <p:spPr>
          <a:xfrm>
            <a:off x="701136" y="310617"/>
            <a:ext cx="5593180"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88D3F0F6-5B8B-4C49-B433-1A9F623318A4}"/>
              </a:ext>
            </a:extLst>
          </p:cNvPr>
          <p:cNvSpPr>
            <a:spLocks noGrp="1"/>
          </p:cNvSpPr>
          <p:nvPr>
            <p:ph type="body" sz="quarter" idx="10" hasCustomPrompt="1"/>
          </p:nvPr>
        </p:nvSpPr>
        <p:spPr>
          <a:xfrm>
            <a:off x="695326" y="782363"/>
            <a:ext cx="5593180"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20" name="Text Placeholder 12">
            <a:extLst>
              <a:ext uri="{FF2B5EF4-FFF2-40B4-BE49-F238E27FC236}">
                <a16:creationId xmlns:a16="http://schemas.microsoft.com/office/drawing/2014/main" id="{841631AC-7077-4233-9F76-A279DBAE9A1F}"/>
              </a:ext>
            </a:extLst>
          </p:cNvPr>
          <p:cNvSpPr>
            <a:spLocks noGrp="1"/>
          </p:cNvSpPr>
          <p:nvPr>
            <p:ph type="body" sz="quarter" idx="11" hasCustomPrompt="1"/>
          </p:nvPr>
        </p:nvSpPr>
        <p:spPr>
          <a:xfrm>
            <a:off x="695463" y="1510993"/>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1" name="Text Placeholder 47">
            <a:extLst>
              <a:ext uri="{FF2B5EF4-FFF2-40B4-BE49-F238E27FC236}">
                <a16:creationId xmlns:a16="http://schemas.microsoft.com/office/drawing/2014/main" id="{34C856E5-A517-4689-BC00-CBB6E54A68E2}"/>
              </a:ext>
            </a:extLst>
          </p:cNvPr>
          <p:cNvSpPr>
            <a:spLocks noGrp="1"/>
          </p:cNvSpPr>
          <p:nvPr>
            <p:ph type="body" sz="quarter" idx="12"/>
          </p:nvPr>
        </p:nvSpPr>
        <p:spPr>
          <a:xfrm>
            <a:off x="695324" y="2013730"/>
            <a:ext cx="5593180" cy="1552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2" name="Text Placeholder 12">
            <a:extLst>
              <a:ext uri="{FF2B5EF4-FFF2-40B4-BE49-F238E27FC236}">
                <a16:creationId xmlns:a16="http://schemas.microsoft.com/office/drawing/2014/main" id="{F81372B1-72FF-47CC-AEF2-DD34F0F50444}"/>
              </a:ext>
            </a:extLst>
          </p:cNvPr>
          <p:cNvSpPr>
            <a:spLocks noGrp="1"/>
          </p:cNvSpPr>
          <p:nvPr>
            <p:ph type="body" sz="quarter" idx="13" hasCustomPrompt="1"/>
          </p:nvPr>
        </p:nvSpPr>
        <p:spPr>
          <a:xfrm>
            <a:off x="695463" y="3918320"/>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3" name="Text Placeholder 47">
            <a:extLst>
              <a:ext uri="{FF2B5EF4-FFF2-40B4-BE49-F238E27FC236}">
                <a16:creationId xmlns:a16="http://schemas.microsoft.com/office/drawing/2014/main" id="{D25C4D5B-C76F-44B7-8B92-401DAE81990E}"/>
              </a:ext>
            </a:extLst>
          </p:cNvPr>
          <p:cNvSpPr>
            <a:spLocks noGrp="1"/>
          </p:cNvSpPr>
          <p:nvPr>
            <p:ph type="body" sz="quarter" idx="14"/>
          </p:nvPr>
        </p:nvSpPr>
        <p:spPr>
          <a:xfrm>
            <a:off x="695324" y="4421057"/>
            <a:ext cx="5593180" cy="1552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Text Placeholder 12">
            <a:extLst>
              <a:ext uri="{FF2B5EF4-FFF2-40B4-BE49-F238E27FC236}">
                <a16:creationId xmlns:a16="http://schemas.microsoft.com/office/drawing/2014/main" id="{157B567A-5425-4711-86A5-D7EA8D05A20B}"/>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8" name="Footer Placeholder 3">
            <a:extLst>
              <a:ext uri="{FF2B5EF4-FFF2-40B4-BE49-F238E27FC236}">
                <a16:creationId xmlns:a16="http://schemas.microsoft.com/office/drawing/2014/main" id="{62FF3C86-916C-44A8-BC0C-D9965187C5B3}"/>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FFFFFF"/>
                </a:solidFill>
                <a:latin typeface="+mj-lt"/>
                <a:cs typeface="SBS Sans Cond Bold" pitchFamily="50" charset="0"/>
              </a:defRPr>
            </a:lvl1pPr>
          </a:lstStyle>
          <a:p>
            <a:r>
              <a:rPr lang="en-AU"/>
              <a:t>SBS AUDIO MEDIA KIT</a:t>
            </a:r>
          </a:p>
        </p:txBody>
      </p:sp>
      <p:sp>
        <p:nvSpPr>
          <p:cNvPr id="7" name="Slide Number Placeholder 5">
            <a:extLst>
              <a:ext uri="{FF2B5EF4-FFF2-40B4-BE49-F238E27FC236}">
                <a16:creationId xmlns:a16="http://schemas.microsoft.com/office/drawing/2014/main" id="{8008A647-54E8-4B35-B67F-BEA6390DBCD4}"/>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FFFFFF"/>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5" name="Rounded Rectangle 9">
            <a:extLst>
              <a:ext uri="{FF2B5EF4-FFF2-40B4-BE49-F238E27FC236}">
                <a16:creationId xmlns:a16="http://schemas.microsoft.com/office/drawing/2014/main" id="{640A6FD6-076D-90AE-5403-22E1DFAE72A0}"/>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6" name="Rounded Rectangle 10">
            <a:extLst>
              <a:ext uri="{FF2B5EF4-FFF2-40B4-BE49-F238E27FC236}">
                <a16:creationId xmlns:a16="http://schemas.microsoft.com/office/drawing/2014/main" id="{E3BA0BE4-9D96-95F9-0E06-F12EC5C14189}"/>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206911771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3 Rows + Image">
    <p:spTree>
      <p:nvGrpSpPr>
        <p:cNvPr id="1" name=""/>
        <p:cNvGrpSpPr/>
        <p:nvPr/>
      </p:nvGrpSpPr>
      <p:grpSpPr>
        <a:xfrm>
          <a:off x="0" y="0"/>
          <a:ext cx="0" cy="0"/>
          <a:chOff x="0" y="0"/>
          <a:chExt cx="0" cy="0"/>
        </a:xfrm>
      </p:grpSpPr>
      <p:sp>
        <p:nvSpPr>
          <p:cNvPr id="22" name="Rounded Rectangle 9">
            <a:extLst>
              <a:ext uri="{FF2B5EF4-FFF2-40B4-BE49-F238E27FC236}">
                <a16:creationId xmlns:a16="http://schemas.microsoft.com/office/drawing/2014/main" id="{70E28543-9B85-40B0-AA6F-E2224EC71FA2}"/>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3" name="Rounded Rectangle 10">
            <a:extLst>
              <a:ext uri="{FF2B5EF4-FFF2-40B4-BE49-F238E27FC236}">
                <a16:creationId xmlns:a16="http://schemas.microsoft.com/office/drawing/2014/main" id="{35582118-9024-4995-B867-27745FD5E698}"/>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Picture Placeholder 4">
            <a:extLst>
              <a:ext uri="{FF2B5EF4-FFF2-40B4-BE49-F238E27FC236}">
                <a16:creationId xmlns:a16="http://schemas.microsoft.com/office/drawing/2014/main" id="{0BCB2AEF-F519-44CF-897D-AE327AA72D13}"/>
              </a:ext>
            </a:extLst>
          </p:cNvPr>
          <p:cNvSpPr>
            <a:spLocks noGrp="1"/>
          </p:cNvSpPr>
          <p:nvPr>
            <p:ph type="pic" sz="quarter" idx="41"/>
          </p:nvPr>
        </p:nvSpPr>
        <p:spPr>
          <a:xfrm>
            <a:off x="6978316" y="0"/>
            <a:ext cx="5213684" cy="6858000"/>
          </a:xfrm>
          <a:solidFill>
            <a:srgbClr val="2D2D2D"/>
          </a:solidFill>
        </p:spPr>
        <p:txBody>
          <a:bodyPr/>
          <a:lstStyle>
            <a:lvl1pPr>
              <a:defRPr>
                <a:solidFill>
                  <a:srgbClr val="FFFFFF"/>
                </a:solidFill>
              </a:defRPr>
            </a:lvl1pPr>
          </a:lstStyle>
          <a:p>
            <a:r>
              <a:rPr lang="en-GB"/>
              <a:t>Click icon to add picture</a:t>
            </a:r>
            <a:endParaRPr lang="en-AU"/>
          </a:p>
        </p:txBody>
      </p:sp>
      <p:sp>
        <p:nvSpPr>
          <p:cNvPr id="4" name="Title 3">
            <a:extLst>
              <a:ext uri="{FF2B5EF4-FFF2-40B4-BE49-F238E27FC236}">
                <a16:creationId xmlns:a16="http://schemas.microsoft.com/office/drawing/2014/main" id="{FEBD7A36-8AF9-41CF-9835-C2537CFB9130}"/>
              </a:ext>
            </a:extLst>
          </p:cNvPr>
          <p:cNvSpPr>
            <a:spLocks noGrp="1"/>
          </p:cNvSpPr>
          <p:nvPr>
            <p:ph type="title" hasCustomPrompt="1"/>
          </p:nvPr>
        </p:nvSpPr>
        <p:spPr>
          <a:xfrm>
            <a:off x="701136" y="310617"/>
            <a:ext cx="5593180"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7018A36D-230D-48C0-9AFC-5F0CCBFE800E}"/>
              </a:ext>
            </a:extLst>
          </p:cNvPr>
          <p:cNvSpPr>
            <a:spLocks noGrp="1"/>
          </p:cNvSpPr>
          <p:nvPr>
            <p:ph type="body" sz="quarter" idx="10" hasCustomPrompt="1"/>
          </p:nvPr>
        </p:nvSpPr>
        <p:spPr>
          <a:xfrm>
            <a:off x="695326" y="782363"/>
            <a:ext cx="5593180"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12" name="Text Placeholder 12">
            <a:extLst>
              <a:ext uri="{FF2B5EF4-FFF2-40B4-BE49-F238E27FC236}">
                <a16:creationId xmlns:a16="http://schemas.microsoft.com/office/drawing/2014/main" id="{219B3791-0568-4AC6-B882-7307CC738FB0}"/>
              </a:ext>
            </a:extLst>
          </p:cNvPr>
          <p:cNvSpPr>
            <a:spLocks noGrp="1"/>
          </p:cNvSpPr>
          <p:nvPr>
            <p:ph type="body" sz="quarter" idx="11" hasCustomPrompt="1"/>
          </p:nvPr>
        </p:nvSpPr>
        <p:spPr>
          <a:xfrm>
            <a:off x="695463" y="1510993"/>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4" name="Text Placeholder 47">
            <a:extLst>
              <a:ext uri="{FF2B5EF4-FFF2-40B4-BE49-F238E27FC236}">
                <a16:creationId xmlns:a16="http://schemas.microsoft.com/office/drawing/2014/main" id="{3F6E267D-128C-464A-A66B-1F56F7E427D7}"/>
              </a:ext>
            </a:extLst>
          </p:cNvPr>
          <p:cNvSpPr>
            <a:spLocks noGrp="1"/>
          </p:cNvSpPr>
          <p:nvPr>
            <p:ph type="body" sz="quarter" idx="12"/>
          </p:nvPr>
        </p:nvSpPr>
        <p:spPr>
          <a:xfrm>
            <a:off x="695324" y="2013730"/>
            <a:ext cx="5593180" cy="784801"/>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12">
            <a:extLst>
              <a:ext uri="{FF2B5EF4-FFF2-40B4-BE49-F238E27FC236}">
                <a16:creationId xmlns:a16="http://schemas.microsoft.com/office/drawing/2014/main" id="{8BE771F8-7F33-43FB-AE88-AF9F79D5BED4}"/>
              </a:ext>
            </a:extLst>
          </p:cNvPr>
          <p:cNvSpPr>
            <a:spLocks noGrp="1"/>
          </p:cNvSpPr>
          <p:nvPr>
            <p:ph type="body" sz="quarter" idx="13" hasCustomPrompt="1"/>
          </p:nvPr>
        </p:nvSpPr>
        <p:spPr>
          <a:xfrm>
            <a:off x="695463" y="3092148"/>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6" name="Text Placeholder 47">
            <a:extLst>
              <a:ext uri="{FF2B5EF4-FFF2-40B4-BE49-F238E27FC236}">
                <a16:creationId xmlns:a16="http://schemas.microsoft.com/office/drawing/2014/main" id="{5812E048-5350-431C-B87A-9D162225A3BB}"/>
              </a:ext>
            </a:extLst>
          </p:cNvPr>
          <p:cNvSpPr>
            <a:spLocks noGrp="1"/>
          </p:cNvSpPr>
          <p:nvPr>
            <p:ph type="body" sz="quarter" idx="14"/>
          </p:nvPr>
        </p:nvSpPr>
        <p:spPr>
          <a:xfrm>
            <a:off x="695324" y="3594885"/>
            <a:ext cx="5593180" cy="79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Text Placeholder 12">
            <a:extLst>
              <a:ext uri="{FF2B5EF4-FFF2-40B4-BE49-F238E27FC236}">
                <a16:creationId xmlns:a16="http://schemas.microsoft.com/office/drawing/2014/main" id="{F909D087-0E78-48DF-9D97-FAB2D189CEF4}"/>
              </a:ext>
            </a:extLst>
          </p:cNvPr>
          <p:cNvSpPr>
            <a:spLocks noGrp="1"/>
          </p:cNvSpPr>
          <p:nvPr>
            <p:ph type="body" sz="quarter" idx="15" hasCustomPrompt="1"/>
          </p:nvPr>
        </p:nvSpPr>
        <p:spPr>
          <a:xfrm>
            <a:off x="695463" y="4682270"/>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8" name="Text Placeholder 47">
            <a:extLst>
              <a:ext uri="{FF2B5EF4-FFF2-40B4-BE49-F238E27FC236}">
                <a16:creationId xmlns:a16="http://schemas.microsoft.com/office/drawing/2014/main" id="{588D7419-496B-416D-84D5-B07E485A467F}"/>
              </a:ext>
            </a:extLst>
          </p:cNvPr>
          <p:cNvSpPr>
            <a:spLocks noGrp="1"/>
          </p:cNvSpPr>
          <p:nvPr>
            <p:ph type="body" sz="quarter" idx="16"/>
          </p:nvPr>
        </p:nvSpPr>
        <p:spPr>
          <a:xfrm>
            <a:off x="695324" y="5185007"/>
            <a:ext cx="5593180" cy="79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Text Placeholder 12">
            <a:extLst>
              <a:ext uri="{FF2B5EF4-FFF2-40B4-BE49-F238E27FC236}">
                <a16:creationId xmlns:a16="http://schemas.microsoft.com/office/drawing/2014/main" id="{F39660A0-13C5-4872-A41B-0CD8210C9533}"/>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8" name="Footer Placeholder 3">
            <a:extLst>
              <a:ext uri="{FF2B5EF4-FFF2-40B4-BE49-F238E27FC236}">
                <a16:creationId xmlns:a16="http://schemas.microsoft.com/office/drawing/2014/main" id="{5A963BB3-1934-4D77-B35A-90FC5008131C}"/>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FFFFFF"/>
                </a:solidFill>
                <a:latin typeface="+mj-lt"/>
                <a:cs typeface="SBS Sans Cond Bold" pitchFamily="50" charset="0"/>
              </a:defRPr>
            </a:lvl1pPr>
          </a:lstStyle>
          <a:p>
            <a:r>
              <a:rPr lang="en-AU"/>
              <a:t>SBS AUDIO MEDIA KIT</a:t>
            </a:r>
          </a:p>
        </p:txBody>
      </p:sp>
      <p:sp>
        <p:nvSpPr>
          <p:cNvPr id="7" name="Slide Number Placeholder 5">
            <a:extLst>
              <a:ext uri="{FF2B5EF4-FFF2-40B4-BE49-F238E27FC236}">
                <a16:creationId xmlns:a16="http://schemas.microsoft.com/office/drawing/2014/main" id="{6CD0A728-5582-437A-B434-14B473DB7E44}"/>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FFFFFF"/>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5" name="Rounded Rectangle 9">
            <a:extLst>
              <a:ext uri="{FF2B5EF4-FFF2-40B4-BE49-F238E27FC236}">
                <a16:creationId xmlns:a16="http://schemas.microsoft.com/office/drawing/2014/main" id="{F447E40A-9E8D-B7F2-55ED-1CD4260764F6}"/>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6" name="Rounded Rectangle 10">
            <a:extLst>
              <a:ext uri="{FF2B5EF4-FFF2-40B4-BE49-F238E27FC236}">
                <a16:creationId xmlns:a16="http://schemas.microsoft.com/office/drawing/2014/main" id="{FE8BC951-6C13-B515-B5D4-A21A50C5322D}"/>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302407946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4 Rows + Image">
    <p:spTree>
      <p:nvGrpSpPr>
        <p:cNvPr id="1" name=""/>
        <p:cNvGrpSpPr/>
        <p:nvPr/>
      </p:nvGrpSpPr>
      <p:grpSpPr>
        <a:xfrm>
          <a:off x="0" y="0"/>
          <a:ext cx="0" cy="0"/>
          <a:chOff x="0" y="0"/>
          <a:chExt cx="0" cy="0"/>
        </a:xfrm>
      </p:grpSpPr>
      <p:sp>
        <p:nvSpPr>
          <p:cNvPr id="24" name="Rounded Rectangle 9">
            <a:extLst>
              <a:ext uri="{FF2B5EF4-FFF2-40B4-BE49-F238E27FC236}">
                <a16:creationId xmlns:a16="http://schemas.microsoft.com/office/drawing/2014/main" id="{A16B8974-AA2C-47F2-9BF2-CE80D6FC6EAC}"/>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5" name="Rounded Rectangle 10">
            <a:extLst>
              <a:ext uri="{FF2B5EF4-FFF2-40B4-BE49-F238E27FC236}">
                <a16:creationId xmlns:a16="http://schemas.microsoft.com/office/drawing/2014/main" id="{36B237E5-A4BF-4507-BEFD-005C49EDD425}"/>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Picture Placeholder 4">
            <a:extLst>
              <a:ext uri="{FF2B5EF4-FFF2-40B4-BE49-F238E27FC236}">
                <a16:creationId xmlns:a16="http://schemas.microsoft.com/office/drawing/2014/main" id="{6EC7357A-73C6-404B-8362-B01AA0611C8B}"/>
              </a:ext>
            </a:extLst>
          </p:cNvPr>
          <p:cNvSpPr>
            <a:spLocks noGrp="1"/>
          </p:cNvSpPr>
          <p:nvPr>
            <p:ph type="pic" sz="quarter" idx="41"/>
          </p:nvPr>
        </p:nvSpPr>
        <p:spPr>
          <a:xfrm>
            <a:off x="6978316" y="0"/>
            <a:ext cx="5213684" cy="6858000"/>
          </a:xfrm>
          <a:solidFill>
            <a:srgbClr val="2D2D2D"/>
          </a:solidFill>
        </p:spPr>
        <p:txBody>
          <a:bodyPr/>
          <a:lstStyle>
            <a:lvl1pPr>
              <a:defRPr>
                <a:solidFill>
                  <a:srgbClr val="FFFFFF"/>
                </a:solidFill>
              </a:defRPr>
            </a:lvl1pPr>
          </a:lstStyle>
          <a:p>
            <a:r>
              <a:rPr lang="en-GB"/>
              <a:t>Click icon to add picture</a:t>
            </a:r>
            <a:endParaRPr lang="en-AU"/>
          </a:p>
        </p:txBody>
      </p:sp>
      <p:sp>
        <p:nvSpPr>
          <p:cNvPr id="4" name="Title 3">
            <a:extLst>
              <a:ext uri="{FF2B5EF4-FFF2-40B4-BE49-F238E27FC236}">
                <a16:creationId xmlns:a16="http://schemas.microsoft.com/office/drawing/2014/main" id="{F5B167CF-D2C6-4D4F-BEEB-7F80AEA59E03}"/>
              </a:ext>
            </a:extLst>
          </p:cNvPr>
          <p:cNvSpPr>
            <a:spLocks noGrp="1"/>
          </p:cNvSpPr>
          <p:nvPr>
            <p:ph type="title" hasCustomPrompt="1"/>
          </p:nvPr>
        </p:nvSpPr>
        <p:spPr>
          <a:xfrm>
            <a:off x="701136" y="310617"/>
            <a:ext cx="5593180"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90065E29-72D4-49F0-B22E-1774C4331014}"/>
              </a:ext>
            </a:extLst>
          </p:cNvPr>
          <p:cNvSpPr>
            <a:spLocks noGrp="1"/>
          </p:cNvSpPr>
          <p:nvPr>
            <p:ph type="body" sz="quarter" idx="10" hasCustomPrompt="1"/>
          </p:nvPr>
        </p:nvSpPr>
        <p:spPr>
          <a:xfrm>
            <a:off x="695326" y="782363"/>
            <a:ext cx="5593180"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12" name="Text Placeholder 12">
            <a:extLst>
              <a:ext uri="{FF2B5EF4-FFF2-40B4-BE49-F238E27FC236}">
                <a16:creationId xmlns:a16="http://schemas.microsoft.com/office/drawing/2014/main" id="{3522B6DD-EC0C-455D-B824-6C61D0929E74}"/>
              </a:ext>
            </a:extLst>
          </p:cNvPr>
          <p:cNvSpPr>
            <a:spLocks noGrp="1"/>
          </p:cNvSpPr>
          <p:nvPr>
            <p:ph type="body" sz="quarter" idx="11" hasCustomPrompt="1"/>
          </p:nvPr>
        </p:nvSpPr>
        <p:spPr>
          <a:xfrm>
            <a:off x="695463" y="1510993"/>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4" name="Text Placeholder 47">
            <a:extLst>
              <a:ext uri="{FF2B5EF4-FFF2-40B4-BE49-F238E27FC236}">
                <a16:creationId xmlns:a16="http://schemas.microsoft.com/office/drawing/2014/main" id="{421A0310-A530-4C5F-9655-F818591F8633}"/>
              </a:ext>
            </a:extLst>
          </p:cNvPr>
          <p:cNvSpPr>
            <a:spLocks noGrp="1"/>
          </p:cNvSpPr>
          <p:nvPr>
            <p:ph type="body" sz="quarter" idx="12"/>
          </p:nvPr>
        </p:nvSpPr>
        <p:spPr>
          <a:xfrm>
            <a:off x="695324" y="2003967"/>
            <a:ext cx="5593180"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12">
            <a:extLst>
              <a:ext uri="{FF2B5EF4-FFF2-40B4-BE49-F238E27FC236}">
                <a16:creationId xmlns:a16="http://schemas.microsoft.com/office/drawing/2014/main" id="{7C730B0A-F74E-4DBD-85D2-40E088967B3A}"/>
              </a:ext>
            </a:extLst>
          </p:cNvPr>
          <p:cNvSpPr>
            <a:spLocks noGrp="1"/>
          </p:cNvSpPr>
          <p:nvPr>
            <p:ph type="body" sz="quarter" idx="13" hasCustomPrompt="1"/>
          </p:nvPr>
        </p:nvSpPr>
        <p:spPr>
          <a:xfrm>
            <a:off x="695463" y="2698074"/>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1" name="Text Placeholder 47">
            <a:extLst>
              <a:ext uri="{FF2B5EF4-FFF2-40B4-BE49-F238E27FC236}">
                <a16:creationId xmlns:a16="http://schemas.microsoft.com/office/drawing/2014/main" id="{4CD62F86-AFB6-4855-9961-F06F3DD53BEA}"/>
              </a:ext>
            </a:extLst>
          </p:cNvPr>
          <p:cNvSpPr>
            <a:spLocks noGrp="1"/>
          </p:cNvSpPr>
          <p:nvPr>
            <p:ph type="body" sz="quarter" idx="14"/>
          </p:nvPr>
        </p:nvSpPr>
        <p:spPr>
          <a:xfrm>
            <a:off x="695324" y="3191048"/>
            <a:ext cx="5593180"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2" name="Text Placeholder 12">
            <a:extLst>
              <a:ext uri="{FF2B5EF4-FFF2-40B4-BE49-F238E27FC236}">
                <a16:creationId xmlns:a16="http://schemas.microsoft.com/office/drawing/2014/main" id="{83CF1B1F-3C95-4EA0-BA13-C8F58BADFFF2}"/>
              </a:ext>
            </a:extLst>
          </p:cNvPr>
          <p:cNvSpPr>
            <a:spLocks noGrp="1"/>
          </p:cNvSpPr>
          <p:nvPr>
            <p:ph type="body" sz="quarter" idx="15" hasCustomPrompt="1"/>
          </p:nvPr>
        </p:nvSpPr>
        <p:spPr>
          <a:xfrm>
            <a:off x="695463" y="3875054"/>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3" name="Text Placeholder 47">
            <a:extLst>
              <a:ext uri="{FF2B5EF4-FFF2-40B4-BE49-F238E27FC236}">
                <a16:creationId xmlns:a16="http://schemas.microsoft.com/office/drawing/2014/main" id="{0FDA7377-A89E-4B60-86AC-092839EB7499}"/>
              </a:ext>
            </a:extLst>
          </p:cNvPr>
          <p:cNvSpPr>
            <a:spLocks noGrp="1"/>
          </p:cNvSpPr>
          <p:nvPr>
            <p:ph type="body" sz="quarter" idx="16"/>
          </p:nvPr>
        </p:nvSpPr>
        <p:spPr>
          <a:xfrm>
            <a:off x="695324" y="4368028"/>
            <a:ext cx="5593180"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Text Placeholder 12">
            <a:extLst>
              <a:ext uri="{FF2B5EF4-FFF2-40B4-BE49-F238E27FC236}">
                <a16:creationId xmlns:a16="http://schemas.microsoft.com/office/drawing/2014/main" id="{46D8DAAD-006A-4BE3-B5A3-4F6C82664007}"/>
              </a:ext>
            </a:extLst>
          </p:cNvPr>
          <p:cNvSpPr>
            <a:spLocks noGrp="1"/>
          </p:cNvSpPr>
          <p:nvPr>
            <p:ph type="body" sz="quarter" idx="17" hasCustomPrompt="1"/>
          </p:nvPr>
        </p:nvSpPr>
        <p:spPr>
          <a:xfrm>
            <a:off x="695463" y="5052034"/>
            <a:ext cx="559922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8" name="Text Placeholder 47">
            <a:extLst>
              <a:ext uri="{FF2B5EF4-FFF2-40B4-BE49-F238E27FC236}">
                <a16:creationId xmlns:a16="http://schemas.microsoft.com/office/drawing/2014/main" id="{0922B018-D7B5-4CC0-9693-9D7F81DE0835}"/>
              </a:ext>
            </a:extLst>
          </p:cNvPr>
          <p:cNvSpPr>
            <a:spLocks noGrp="1"/>
          </p:cNvSpPr>
          <p:nvPr>
            <p:ph type="body" sz="quarter" idx="18"/>
          </p:nvPr>
        </p:nvSpPr>
        <p:spPr>
          <a:xfrm>
            <a:off x="695324" y="5545007"/>
            <a:ext cx="5593180"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Text Placeholder 12">
            <a:extLst>
              <a:ext uri="{FF2B5EF4-FFF2-40B4-BE49-F238E27FC236}">
                <a16:creationId xmlns:a16="http://schemas.microsoft.com/office/drawing/2014/main" id="{F616E978-F5DB-48D5-9661-6B413C8E157A}"/>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8" name="Footer Placeholder 3">
            <a:extLst>
              <a:ext uri="{FF2B5EF4-FFF2-40B4-BE49-F238E27FC236}">
                <a16:creationId xmlns:a16="http://schemas.microsoft.com/office/drawing/2014/main" id="{C72DE412-AA2E-4700-9637-CC75894B01DB}"/>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FFFFFF"/>
                </a:solidFill>
                <a:latin typeface="+mj-lt"/>
                <a:cs typeface="SBS Sans Cond Bold" pitchFamily="50" charset="0"/>
              </a:defRPr>
            </a:lvl1pPr>
          </a:lstStyle>
          <a:p>
            <a:r>
              <a:rPr lang="en-AU"/>
              <a:t>SBS AUDIO MEDIA KIT</a:t>
            </a:r>
          </a:p>
        </p:txBody>
      </p:sp>
      <p:sp>
        <p:nvSpPr>
          <p:cNvPr id="7" name="Slide Number Placeholder 5">
            <a:extLst>
              <a:ext uri="{FF2B5EF4-FFF2-40B4-BE49-F238E27FC236}">
                <a16:creationId xmlns:a16="http://schemas.microsoft.com/office/drawing/2014/main" id="{692B5849-AE95-4451-ACF1-3DC05DB4FC38}"/>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FFFFFF"/>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5" name="Rounded Rectangle 9">
            <a:extLst>
              <a:ext uri="{FF2B5EF4-FFF2-40B4-BE49-F238E27FC236}">
                <a16:creationId xmlns:a16="http://schemas.microsoft.com/office/drawing/2014/main" id="{F41956BF-67FA-10AA-C259-31AFF1716D02}"/>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6" name="Rounded Rectangle 10">
            <a:extLst>
              <a:ext uri="{FF2B5EF4-FFF2-40B4-BE49-F238E27FC236}">
                <a16:creationId xmlns:a16="http://schemas.microsoft.com/office/drawing/2014/main" id="{DEDFB970-64B6-9AFB-F64B-F8773E68553F}"/>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253783896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1 Rows + Call Out Box">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5B174A8E-B657-4192-9A3E-B2B180129512}"/>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3" name="Rounded Rectangle 2">
            <a:extLst>
              <a:ext uri="{FF2B5EF4-FFF2-40B4-BE49-F238E27FC236}">
                <a16:creationId xmlns:a16="http://schemas.microsoft.com/office/drawing/2014/main" id="{65115673-0EC2-4FB3-8493-628F56E12874}"/>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5" name="Rounded Rectangle 2">
            <a:extLst>
              <a:ext uri="{FF2B5EF4-FFF2-40B4-BE49-F238E27FC236}">
                <a16:creationId xmlns:a16="http://schemas.microsoft.com/office/drawing/2014/main" id="{1D3740F7-7594-4952-990D-250D9F3A876D}"/>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05622EC7-968F-4C2B-82CC-5C3544896701}"/>
              </a:ext>
            </a:extLst>
          </p:cNvPr>
          <p:cNvSpPr>
            <a:spLocks noGrp="1"/>
          </p:cNvSpPr>
          <p:nvPr>
            <p:ph type="title" hasCustomPrompt="1"/>
          </p:nvPr>
        </p:nvSpPr>
        <p:spPr>
          <a:xfrm>
            <a:off x="701135" y="310617"/>
            <a:ext cx="7127151" cy="430887"/>
          </a:xfrm>
        </p:spPr>
        <p:txBody>
          <a:bodyPr/>
          <a:lstStyle>
            <a:lvl1pPr>
              <a:defRPr>
                <a:solidFill>
                  <a:schemeClr val="tx1"/>
                </a:solidFill>
                <a:latin typeface="+mj-lt"/>
              </a:defRPr>
            </a:lvl1pPr>
          </a:lstStyle>
          <a:p>
            <a:r>
              <a:rPr lang="en-AU" dirty="0"/>
              <a:t>SHORT HEADING ONE LINE</a:t>
            </a:r>
          </a:p>
        </p:txBody>
      </p:sp>
      <p:sp>
        <p:nvSpPr>
          <p:cNvPr id="8" name="Text Placeholder 12">
            <a:extLst>
              <a:ext uri="{FF2B5EF4-FFF2-40B4-BE49-F238E27FC236}">
                <a16:creationId xmlns:a16="http://schemas.microsoft.com/office/drawing/2014/main" id="{B4344145-A5D3-4B8B-B993-1DE73A8F32DE}"/>
              </a:ext>
            </a:extLst>
          </p:cNvPr>
          <p:cNvSpPr>
            <a:spLocks noGrp="1"/>
          </p:cNvSpPr>
          <p:nvPr>
            <p:ph type="body" sz="quarter" idx="2" hasCustomPrompt="1"/>
          </p:nvPr>
        </p:nvSpPr>
        <p:spPr>
          <a:xfrm>
            <a:off x="8964621" y="1510993"/>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81818"/>
                </a:solidFill>
                <a:latin typeface="+mj-lt"/>
                <a:cs typeface="SBS Sans Cond Bold" pitchFamily="50" charset="0"/>
              </a:defRPr>
            </a:lvl1pPr>
          </a:lstStyle>
          <a:p>
            <a:pPr lvl="0"/>
            <a:r>
              <a:rPr lang="en-AU"/>
              <a:t>SHORT</a:t>
            </a:r>
            <a:br>
              <a:rPr lang="en-AU"/>
            </a:br>
            <a:r>
              <a:rPr lang="en-AU"/>
              <a:t>SUBHEADING</a:t>
            </a:r>
          </a:p>
        </p:txBody>
      </p:sp>
      <p:sp>
        <p:nvSpPr>
          <p:cNvPr id="10" name="Text Placeholder 47">
            <a:extLst>
              <a:ext uri="{FF2B5EF4-FFF2-40B4-BE49-F238E27FC236}">
                <a16:creationId xmlns:a16="http://schemas.microsoft.com/office/drawing/2014/main" id="{A36C42A9-C6BC-401C-858B-CD715F618838}"/>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81818"/>
                </a:solidFill>
              </a:defRPr>
            </a:lvl1pPr>
            <a:lvl2pPr>
              <a:defRPr>
                <a:solidFill>
                  <a:srgbClr val="181818"/>
                </a:solidFill>
              </a:defRPr>
            </a:lvl2pPr>
            <a:lvl3pPr>
              <a:defRPr>
                <a:solidFill>
                  <a:srgbClr val="181818"/>
                </a:solidFill>
              </a:defRPr>
            </a:lvl3pPr>
            <a:lvl4pPr>
              <a:defRPr>
                <a:solidFill>
                  <a:srgbClr val="181818"/>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9D571E47-2F17-41EE-82D7-FADBD49874CC}"/>
              </a:ext>
            </a:extLst>
          </p:cNvPr>
          <p:cNvSpPr>
            <a:spLocks noGrp="1"/>
          </p:cNvSpPr>
          <p:nvPr>
            <p:ph type="body" sz="quarter" idx="6" hasCustomPrompt="1"/>
          </p:nvPr>
        </p:nvSpPr>
        <p:spPr>
          <a:xfrm>
            <a:off x="8964621" y="3780665"/>
            <a:ext cx="2535028" cy="565915"/>
          </a:xfrm>
          <a:noFill/>
          <a:effectLst/>
        </p:spPr>
        <p:txBody>
          <a:bodyPr wrap="square" tIns="72000">
            <a:spAutoFit/>
          </a:bodyPr>
          <a:lstStyle>
            <a:lvl1pPr marL="7938" indent="0">
              <a:lnSpc>
                <a:spcPct val="80000"/>
              </a:lnSpc>
              <a:spcBef>
                <a:spcPts val="0"/>
              </a:spcBef>
              <a:buNone/>
              <a:tabLst/>
              <a:defRPr sz="2000" b="1" i="0" cap="all" baseline="0">
                <a:solidFill>
                  <a:srgbClr val="181818"/>
                </a:solidFill>
                <a:latin typeface="+mj-lt"/>
                <a:cs typeface="SBS Sans Cond Bold" pitchFamily="50" charset="0"/>
              </a:defRPr>
            </a:lvl1pPr>
          </a:lstStyle>
          <a:p>
            <a:pPr lvl="0"/>
            <a:r>
              <a:rPr lang="en-AU"/>
              <a:t>SHORT</a:t>
            </a:r>
            <a:br>
              <a:rPr lang="en-AU"/>
            </a:br>
            <a:r>
              <a:rPr lang="en-AU"/>
              <a:t>SUBHEADING</a:t>
            </a:r>
          </a:p>
        </p:txBody>
      </p:sp>
      <p:sp>
        <p:nvSpPr>
          <p:cNvPr id="17" name="Text Placeholder 47">
            <a:extLst>
              <a:ext uri="{FF2B5EF4-FFF2-40B4-BE49-F238E27FC236}">
                <a16:creationId xmlns:a16="http://schemas.microsoft.com/office/drawing/2014/main" id="{720036CD-B796-4D8C-9CBC-91D8FE326557}"/>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81818"/>
                </a:solidFill>
              </a:defRPr>
            </a:lvl1pPr>
            <a:lvl2pPr>
              <a:defRPr>
                <a:solidFill>
                  <a:srgbClr val="181818"/>
                </a:solidFill>
              </a:defRPr>
            </a:lvl2pPr>
            <a:lvl3pPr>
              <a:defRPr>
                <a:solidFill>
                  <a:srgbClr val="181818"/>
                </a:solidFill>
              </a:defRPr>
            </a:lvl3pPr>
            <a:lvl4pPr>
              <a:defRPr>
                <a:solidFill>
                  <a:srgbClr val="181818"/>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12">
            <a:extLst>
              <a:ext uri="{FF2B5EF4-FFF2-40B4-BE49-F238E27FC236}">
                <a16:creationId xmlns:a16="http://schemas.microsoft.com/office/drawing/2014/main" id="{8E176D84-A4D9-4DB9-9510-6EB39BEACEC0}"/>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solidFill>
                  <a:schemeClr val="tx1"/>
                </a:solidFill>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EFB7859C-2180-4B2A-9746-7FA9067ED4B6}"/>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solidFill>
                  <a:schemeClr val="tx1"/>
                </a:solidFill>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12" name="Text Placeholder 12">
            <a:extLst>
              <a:ext uri="{FF2B5EF4-FFF2-40B4-BE49-F238E27FC236}">
                <a16:creationId xmlns:a16="http://schemas.microsoft.com/office/drawing/2014/main" id="{452877AD-3E1D-4E78-BEBE-31E4131DBCDD}"/>
              </a:ext>
            </a:extLst>
          </p:cNvPr>
          <p:cNvSpPr>
            <a:spLocks noGrp="1"/>
          </p:cNvSpPr>
          <p:nvPr>
            <p:ph type="body" sz="quarter" idx="11" hasCustomPrompt="1"/>
          </p:nvPr>
        </p:nvSpPr>
        <p:spPr>
          <a:xfrm>
            <a:off x="695463" y="1510993"/>
            <a:ext cx="713485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4" name="Text Placeholder 47">
            <a:extLst>
              <a:ext uri="{FF2B5EF4-FFF2-40B4-BE49-F238E27FC236}">
                <a16:creationId xmlns:a16="http://schemas.microsoft.com/office/drawing/2014/main" id="{02FAD06D-6442-46C7-951C-C3F98CE3C240}"/>
              </a:ext>
            </a:extLst>
          </p:cNvPr>
          <p:cNvSpPr>
            <a:spLocks noGrp="1"/>
          </p:cNvSpPr>
          <p:nvPr>
            <p:ph type="body" sz="quarter" idx="12"/>
          </p:nvPr>
        </p:nvSpPr>
        <p:spPr>
          <a:xfrm>
            <a:off x="695323" y="2017007"/>
            <a:ext cx="7127151" cy="3964693"/>
          </a:xfrm>
        </p:spPr>
        <p:txBody>
          <a:bodyPr spcFirstLastPara="0" wrap="square">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Footer Placeholder 3">
            <a:extLst>
              <a:ext uri="{FF2B5EF4-FFF2-40B4-BE49-F238E27FC236}">
                <a16:creationId xmlns:a16="http://schemas.microsoft.com/office/drawing/2014/main" id="{8DE0D0FE-52BF-4D34-BDBA-CFF4671454E2}"/>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81818"/>
                </a:solidFill>
                <a:latin typeface="+mj-lt"/>
                <a:cs typeface="SBS Sans Cond Bold" pitchFamily="50" charset="0"/>
              </a:defRPr>
            </a:lvl1pPr>
          </a:lstStyle>
          <a:p>
            <a:r>
              <a:rPr lang="en-AU"/>
              <a:t>SBS AUDIO MEDIA KIT</a:t>
            </a:r>
            <a:endParaRPr lang="en-AU" dirty="0"/>
          </a:p>
        </p:txBody>
      </p:sp>
      <p:sp>
        <p:nvSpPr>
          <p:cNvPr id="7" name="Slide Number Placeholder 5">
            <a:extLst>
              <a:ext uri="{FF2B5EF4-FFF2-40B4-BE49-F238E27FC236}">
                <a16:creationId xmlns:a16="http://schemas.microsoft.com/office/drawing/2014/main" id="{5EFF3ACC-9F0D-42DA-B0AD-720425E2EF65}"/>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81818"/>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9" name="Rounded Rectangle 2">
            <a:extLst>
              <a:ext uri="{FF2B5EF4-FFF2-40B4-BE49-F238E27FC236}">
                <a16:creationId xmlns:a16="http://schemas.microsoft.com/office/drawing/2014/main" id="{47148DFD-B4B3-BD81-F06E-DA67B92EFDE3}"/>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Tree>
    <p:extLst>
      <p:ext uri="{BB962C8B-B14F-4D97-AF65-F5344CB8AC3E}">
        <p14:creationId xmlns:p14="http://schemas.microsoft.com/office/powerpoint/2010/main" val="148797328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2 Rows + Call Out Box">
    <p:spTree>
      <p:nvGrpSpPr>
        <p:cNvPr id="1" name=""/>
        <p:cNvGrpSpPr/>
        <p:nvPr/>
      </p:nvGrpSpPr>
      <p:grpSpPr>
        <a:xfrm>
          <a:off x="0" y="0"/>
          <a:ext cx="0" cy="0"/>
          <a:chOff x="0" y="0"/>
          <a:chExt cx="0" cy="0"/>
        </a:xfrm>
      </p:grpSpPr>
      <p:sp>
        <p:nvSpPr>
          <p:cNvPr id="12" name="Text Placeholder 12">
            <a:extLst>
              <a:ext uri="{FF2B5EF4-FFF2-40B4-BE49-F238E27FC236}">
                <a16:creationId xmlns:a16="http://schemas.microsoft.com/office/drawing/2014/main" id="{790D3B4B-C344-4A20-81E0-1ED88EC5F0E3}"/>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20" name="Rounded Rectangle 19">
            <a:extLst>
              <a:ext uri="{FF2B5EF4-FFF2-40B4-BE49-F238E27FC236}">
                <a16:creationId xmlns:a16="http://schemas.microsoft.com/office/drawing/2014/main" id="{2D45A27C-794B-4676-844B-4D682B2E1B57}"/>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19">
            <a:extLst>
              <a:ext uri="{FF2B5EF4-FFF2-40B4-BE49-F238E27FC236}">
                <a16:creationId xmlns:a16="http://schemas.microsoft.com/office/drawing/2014/main" id="{84FF4F7D-C5BB-49A4-9762-06D47A33FADD}"/>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FFF0232C-CF9D-4AAF-BAF0-C6E54CBD5639}"/>
              </a:ext>
            </a:extLst>
          </p:cNvPr>
          <p:cNvSpPr>
            <a:spLocks noGrp="1"/>
          </p:cNvSpPr>
          <p:nvPr>
            <p:ph type="title" hasCustomPrompt="1"/>
          </p:nvPr>
        </p:nvSpPr>
        <p:spPr>
          <a:xfrm>
            <a:off x="701135" y="310617"/>
            <a:ext cx="7127151" cy="430887"/>
          </a:xfrm>
        </p:spPr>
        <p:txBody>
          <a:bodyPr/>
          <a:lstStyle>
            <a:lvl1pPr>
              <a:defRPr>
                <a:latin typeface="+mj-lt"/>
              </a:defRPr>
            </a:lvl1pPr>
          </a:lstStyle>
          <a:p>
            <a:r>
              <a:rPr lang="en-AU"/>
              <a:t>SHORT HEADING ONE LINE</a:t>
            </a:r>
          </a:p>
        </p:txBody>
      </p:sp>
      <p:sp>
        <p:nvSpPr>
          <p:cNvPr id="8" name="Text Placeholder 12">
            <a:extLst>
              <a:ext uri="{FF2B5EF4-FFF2-40B4-BE49-F238E27FC236}">
                <a16:creationId xmlns:a16="http://schemas.microsoft.com/office/drawing/2014/main" id="{EFC7C81A-2898-4D18-8C12-D662C5E5887C}"/>
              </a:ext>
            </a:extLst>
          </p:cNvPr>
          <p:cNvSpPr>
            <a:spLocks noGrp="1"/>
          </p:cNvSpPr>
          <p:nvPr>
            <p:ph type="body" sz="quarter" idx="2" hasCustomPrompt="1"/>
          </p:nvPr>
        </p:nvSpPr>
        <p:spPr>
          <a:xfrm>
            <a:off x="8964621" y="1510993"/>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C1C1C"/>
                </a:solidFill>
                <a:latin typeface="+mj-lt"/>
                <a:cs typeface="SBS Sans Cond Bold" pitchFamily="50" charset="0"/>
              </a:defRPr>
            </a:lvl1pPr>
          </a:lstStyle>
          <a:p>
            <a:pPr lvl="0"/>
            <a:r>
              <a:rPr lang="en-AU"/>
              <a:t>SHORT</a:t>
            </a:r>
            <a:br>
              <a:rPr lang="en-AU"/>
            </a:br>
            <a:r>
              <a:rPr lang="en-AU"/>
              <a:t>SUBHEADING</a:t>
            </a:r>
          </a:p>
        </p:txBody>
      </p:sp>
      <p:sp>
        <p:nvSpPr>
          <p:cNvPr id="10" name="Text Placeholder 47">
            <a:extLst>
              <a:ext uri="{FF2B5EF4-FFF2-40B4-BE49-F238E27FC236}">
                <a16:creationId xmlns:a16="http://schemas.microsoft.com/office/drawing/2014/main" id="{AD7AB770-3AA1-4FFA-A654-8DF8DB99B59C}"/>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E3E7FC3F-9CCF-4EC8-A4E1-00E8C118D331}"/>
              </a:ext>
            </a:extLst>
          </p:cNvPr>
          <p:cNvSpPr>
            <a:spLocks noGrp="1"/>
          </p:cNvSpPr>
          <p:nvPr>
            <p:ph type="body" sz="quarter" idx="6" hasCustomPrompt="1"/>
          </p:nvPr>
        </p:nvSpPr>
        <p:spPr>
          <a:xfrm>
            <a:off x="8964621" y="3780665"/>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C1C1C"/>
                </a:solidFill>
                <a:latin typeface="+mj-lt"/>
                <a:cs typeface="SBS Sans Cond Bold" pitchFamily="50" charset="0"/>
              </a:defRPr>
            </a:lvl1pPr>
          </a:lstStyle>
          <a:p>
            <a:pPr lvl="0"/>
            <a:r>
              <a:rPr lang="en-AU"/>
              <a:t>SHORT</a:t>
            </a:r>
            <a:br>
              <a:rPr lang="en-AU"/>
            </a:br>
            <a:r>
              <a:rPr lang="en-AU"/>
              <a:t>SUBHEADING</a:t>
            </a:r>
          </a:p>
        </p:txBody>
      </p:sp>
      <p:sp>
        <p:nvSpPr>
          <p:cNvPr id="17" name="Text Placeholder 47">
            <a:extLst>
              <a:ext uri="{FF2B5EF4-FFF2-40B4-BE49-F238E27FC236}">
                <a16:creationId xmlns:a16="http://schemas.microsoft.com/office/drawing/2014/main" id="{FD2B6C2D-1258-4A9F-8660-0A609A28462E}"/>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C3788430-3B24-4BCD-AC4C-72708EB3E47D}"/>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7DEE549D-6E3F-49D0-9212-DB940D9202FB}"/>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2" name="Text Placeholder 12">
            <a:extLst>
              <a:ext uri="{FF2B5EF4-FFF2-40B4-BE49-F238E27FC236}">
                <a16:creationId xmlns:a16="http://schemas.microsoft.com/office/drawing/2014/main" id="{212C0A17-A3BF-47DD-A626-329D9578D72A}"/>
              </a:ext>
            </a:extLst>
          </p:cNvPr>
          <p:cNvSpPr>
            <a:spLocks noGrp="1"/>
          </p:cNvSpPr>
          <p:nvPr>
            <p:ph type="body" sz="quarter" idx="11" hasCustomPrompt="1"/>
          </p:nvPr>
        </p:nvSpPr>
        <p:spPr>
          <a:xfrm>
            <a:off x="695462" y="1510993"/>
            <a:ext cx="7134857"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7" name="Text Placeholder 47">
            <a:extLst>
              <a:ext uri="{FF2B5EF4-FFF2-40B4-BE49-F238E27FC236}">
                <a16:creationId xmlns:a16="http://schemas.microsoft.com/office/drawing/2014/main" id="{672E474D-2E70-41E5-9BE2-A2213B7EB1F7}"/>
              </a:ext>
            </a:extLst>
          </p:cNvPr>
          <p:cNvSpPr>
            <a:spLocks noGrp="1"/>
          </p:cNvSpPr>
          <p:nvPr>
            <p:ph type="body" sz="quarter" idx="12"/>
          </p:nvPr>
        </p:nvSpPr>
        <p:spPr>
          <a:xfrm>
            <a:off x="695324" y="2013730"/>
            <a:ext cx="7127150" cy="1552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2">
            <a:extLst>
              <a:ext uri="{FF2B5EF4-FFF2-40B4-BE49-F238E27FC236}">
                <a16:creationId xmlns:a16="http://schemas.microsoft.com/office/drawing/2014/main" id="{4112F20B-C5AB-4372-B26F-A9C75A1E637E}"/>
              </a:ext>
            </a:extLst>
          </p:cNvPr>
          <p:cNvSpPr>
            <a:spLocks noGrp="1"/>
          </p:cNvSpPr>
          <p:nvPr>
            <p:ph type="body" sz="quarter" idx="13" hasCustomPrompt="1"/>
          </p:nvPr>
        </p:nvSpPr>
        <p:spPr>
          <a:xfrm>
            <a:off x="695462" y="3918320"/>
            <a:ext cx="7134857"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5" name="Text Placeholder 47">
            <a:extLst>
              <a:ext uri="{FF2B5EF4-FFF2-40B4-BE49-F238E27FC236}">
                <a16:creationId xmlns:a16="http://schemas.microsoft.com/office/drawing/2014/main" id="{6DC7A757-F541-43B4-9D20-1605DA228707}"/>
              </a:ext>
            </a:extLst>
          </p:cNvPr>
          <p:cNvSpPr>
            <a:spLocks noGrp="1"/>
          </p:cNvSpPr>
          <p:nvPr>
            <p:ph type="body" sz="quarter" idx="14"/>
          </p:nvPr>
        </p:nvSpPr>
        <p:spPr>
          <a:xfrm>
            <a:off x="695324" y="4421057"/>
            <a:ext cx="7127150" cy="1552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Footer Placeholder 3">
            <a:extLst>
              <a:ext uri="{FF2B5EF4-FFF2-40B4-BE49-F238E27FC236}">
                <a16:creationId xmlns:a16="http://schemas.microsoft.com/office/drawing/2014/main" id="{BB080937-F16F-41A3-A6DB-AE260DBB813E}"/>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C1C1C"/>
                </a:solidFill>
                <a:latin typeface="+mj-lt"/>
                <a:cs typeface="SBS Sans Cond Bold" pitchFamily="50" charset="0"/>
              </a:defRPr>
            </a:lvl1pPr>
          </a:lstStyle>
          <a:p>
            <a:r>
              <a:rPr lang="en-AU"/>
              <a:t>SBS AUDIO MEDIA KIT</a:t>
            </a:r>
          </a:p>
        </p:txBody>
      </p:sp>
      <p:sp>
        <p:nvSpPr>
          <p:cNvPr id="14" name="Slide Number Placeholder 5">
            <a:extLst>
              <a:ext uri="{FF2B5EF4-FFF2-40B4-BE49-F238E27FC236}">
                <a16:creationId xmlns:a16="http://schemas.microsoft.com/office/drawing/2014/main" id="{4FE11ED1-C50E-4643-9705-FF6E9B44E71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C1C1C"/>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6" name="Rounded Rectangle 19">
            <a:extLst>
              <a:ext uri="{FF2B5EF4-FFF2-40B4-BE49-F238E27FC236}">
                <a16:creationId xmlns:a16="http://schemas.microsoft.com/office/drawing/2014/main" id="{C5E05136-44FC-998F-AA03-249D9A627E9C}"/>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Tree>
    <p:extLst>
      <p:ext uri="{BB962C8B-B14F-4D97-AF65-F5344CB8AC3E}">
        <p14:creationId xmlns:p14="http://schemas.microsoft.com/office/powerpoint/2010/main" val="35113830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3 Rows + Call Out Box">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4E57441B-D0CF-4D87-823A-AF381C6457E7}"/>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15" name="Rounded Rectangle 14">
            <a:extLst>
              <a:ext uri="{FF2B5EF4-FFF2-40B4-BE49-F238E27FC236}">
                <a16:creationId xmlns:a16="http://schemas.microsoft.com/office/drawing/2014/main" id="{5F7B21E2-8AFA-46CB-A642-721CBDE7BAC4}"/>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14">
            <a:extLst>
              <a:ext uri="{FF2B5EF4-FFF2-40B4-BE49-F238E27FC236}">
                <a16:creationId xmlns:a16="http://schemas.microsoft.com/office/drawing/2014/main" id="{0F1BAE33-F0D4-4590-8692-D148EB5BCA7B}"/>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80A7E303-54D3-45DB-A4BA-9A4DEA3C6793}"/>
              </a:ext>
            </a:extLst>
          </p:cNvPr>
          <p:cNvSpPr>
            <a:spLocks noGrp="1"/>
          </p:cNvSpPr>
          <p:nvPr>
            <p:ph type="title" hasCustomPrompt="1"/>
          </p:nvPr>
        </p:nvSpPr>
        <p:spPr>
          <a:xfrm>
            <a:off x="701135" y="310617"/>
            <a:ext cx="7127151" cy="430887"/>
          </a:xfrm>
        </p:spPr>
        <p:txBody>
          <a:bodyPr/>
          <a:lstStyle>
            <a:lvl1pPr>
              <a:defRPr>
                <a:latin typeface="+mj-lt"/>
              </a:defRPr>
            </a:lvl1pPr>
          </a:lstStyle>
          <a:p>
            <a:r>
              <a:rPr lang="en-AU"/>
              <a:t>SHORT HEADING ONE LINE</a:t>
            </a:r>
          </a:p>
        </p:txBody>
      </p:sp>
      <p:sp>
        <p:nvSpPr>
          <p:cNvPr id="8" name="Text Placeholder 12">
            <a:extLst>
              <a:ext uri="{FF2B5EF4-FFF2-40B4-BE49-F238E27FC236}">
                <a16:creationId xmlns:a16="http://schemas.microsoft.com/office/drawing/2014/main" id="{624CEDCC-CD3A-445F-96B7-01CDEF075DE7}"/>
              </a:ext>
            </a:extLst>
          </p:cNvPr>
          <p:cNvSpPr>
            <a:spLocks noGrp="1"/>
          </p:cNvSpPr>
          <p:nvPr>
            <p:ph type="body" sz="quarter" idx="2" hasCustomPrompt="1"/>
          </p:nvPr>
        </p:nvSpPr>
        <p:spPr>
          <a:xfrm>
            <a:off x="8964621" y="1510993"/>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C1C1C"/>
                </a:solidFill>
                <a:latin typeface="+mj-lt"/>
                <a:cs typeface="SBS Sans Cond Bold" pitchFamily="50" charset="0"/>
              </a:defRPr>
            </a:lvl1pPr>
          </a:lstStyle>
          <a:p>
            <a:pPr lvl="0"/>
            <a:r>
              <a:rPr lang="en-AU"/>
              <a:t>SHORT</a:t>
            </a:r>
            <a:br>
              <a:rPr lang="en-AU"/>
            </a:br>
            <a:r>
              <a:rPr lang="en-AU"/>
              <a:t>SUBHEADING</a:t>
            </a:r>
          </a:p>
        </p:txBody>
      </p:sp>
      <p:sp>
        <p:nvSpPr>
          <p:cNvPr id="10" name="Text Placeholder 47">
            <a:extLst>
              <a:ext uri="{FF2B5EF4-FFF2-40B4-BE49-F238E27FC236}">
                <a16:creationId xmlns:a16="http://schemas.microsoft.com/office/drawing/2014/main" id="{58C5EFAE-7AB7-4215-9A1C-0EAB6CD490C1}"/>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400AA77F-392E-4AD6-9902-D6C7BDD34AAF}"/>
              </a:ext>
            </a:extLst>
          </p:cNvPr>
          <p:cNvSpPr>
            <a:spLocks noGrp="1"/>
          </p:cNvSpPr>
          <p:nvPr>
            <p:ph type="body" sz="quarter" idx="6" hasCustomPrompt="1"/>
          </p:nvPr>
        </p:nvSpPr>
        <p:spPr>
          <a:xfrm>
            <a:off x="8964621" y="3780665"/>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C1C1C"/>
                </a:solidFill>
                <a:latin typeface="+mj-lt"/>
                <a:cs typeface="SBS Sans Cond Bold" pitchFamily="50" charset="0"/>
              </a:defRPr>
            </a:lvl1pPr>
          </a:lstStyle>
          <a:p>
            <a:pPr lvl="0"/>
            <a:r>
              <a:rPr lang="en-AU"/>
              <a:t>SHORT</a:t>
            </a:r>
            <a:br>
              <a:rPr lang="en-AU"/>
            </a:br>
            <a:r>
              <a:rPr lang="en-AU"/>
              <a:t>SUBHEADING</a:t>
            </a:r>
          </a:p>
        </p:txBody>
      </p:sp>
      <p:sp>
        <p:nvSpPr>
          <p:cNvPr id="17" name="Text Placeholder 47">
            <a:extLst>
              <a:ext uri="{FF2B5EF4-FFF2-40B4-BE49-F238E27FC236}">
                <a16:creationId xmlns:a16="http://schemas.microsoft.com/office/drawing/2014/main" id="{B3885159-AFE8-46F9-B671-D29D1677861E}"/>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0677E16F-CDAF-4AEB-AB91-7ED83CABCF46}"/>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D96FD5D4-70EB-4F32-8A0E-E7D57C45E7C3}"/>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12" name="Text Placeholder 12">
            <a:extLst>
              <a:ext uri="{FF2B5EF4-FFF2-40B4-BE49-F238E27FC236}">
                <a16:creationId xmlns:a16="http://schemas.microsoft.com/office/drawing/2014/main" id="{3DEEC3FA-2AE3-4BE3-AC9E-FF611959A206}"/>
              </a:ext>
            </a:extLst>
          </p:cNvPr>
          <p:cNvSpPr>
            <a:spLocks noGrp="1"/>
          </p:cNvSpPr>
          <p:nvPr>
            <p:ph type="body" sz="quarter" idx="11" hasCustomPrompt="1"/>
          </p:nvPr>
        </p:nvSpPr>
        <p:spPr>
          <a:xfrm>
            <a:off x="695463" y="1510993"/>
            <a:ext cx="713485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4" name="Text Placeholder 47">
            <a:extLst>
              <a:ext uri="{FF2B5EF4-FFF2-40B4-BE49-F238E27FC236}">
                <a16:creationId xmlns:a16="http://schemas.microsoft.com/office/drawing/2014/main" id="{781C04A4-637F-420F-A2F2-7A9DE7E5DBA0}"/>
              </a:ext>
            </a:extLst>
          </p:cNvPr>
          <p:cNvSpPr>
            <a:spLocks noGrp="1"/>
          </p:cNvSpPr>
          <p:nvPr>
            <p:ph type="body" sz="quarter" idx="12"/>
          </p:nvPr>
        </p:nvSpPr>
        <p:spPr>
          <a:xfrm>
            <a:off x="695323" y="2013730"/>
            <a:ext cx="7127151" cy="784801"/>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12">
            <a:extLst>
              <a:ext uri="{FF2B5EF4-FFF2-40B4-BE49-F238E27FC236}">
                <a16:creationId xmlns:a16="http://schemas.microsoft.com/office/drawing/2014/main" id="{4DEB958F-6DB2-43A4-8E83-2F4B8208EF6A}"/>
              </a:ext>
            </a:extLst>
          </p:cNvPr>
          <p:cNvSpPr>
            <a:spLocks noGrp="1"/>
          </p:cNvSpPr>
          <p:nvPr>
            <p:ph type="body" sz="quarter" idx="13" hasCustomPrompt="1"/>
          </p:nvPr>
        </p:nvSpPr>
        <p:spPr>
          <a:xfrm>
            <a:off x="695463" y="3092148"/>
            <a:ext cx="713485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1" name="Text Placeholder 47">
            <a:extLst>
              <a:ext uri="{FF2B5EF4-FFF2-40B4-BE49-F238E27FC236}">
                <a16:creationId xmlns:a16="http://schemas.microsoft.com/office/drawing/2014/main" id="{67B732B5-C13F-4B00-B6AF-F127C565A112}"/>
              </a:ext>
            </a:extLst>
          </p:cNvPr>
          <p:cNvSpPr>
            <a:spLocks noGrp="1"/>
          </p:cNvSpPr>
          <p:nvPr>
            <p:ph type="body" sz="quarter" idx="14"/>
          </p:nvPr>
        </p:nvSpPr>
        <p:spPr>
          <a:xfrm>
            <a:off x="695323" y="3594885"/>
            <a:ext cx="7127151" cy="79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2">
            <a:extLst>
              <a:ext uri="{FF2B5EF4-FFF2-40B4-BE49-F238E27FC236}">
                <a16:creationId xmlns:a16="http://schemas.microsoft.com/office/drawing/2014/main" id="{B45DE1DA-4587-4A5B-BC66-B4953D3BABCB}"/>
              </a:ext>
            </a:extLst>
          </p:cNvPr>
          <p:cNvSpPr>
            <a:spLocks noGrp="1"/>
          </p:cNvSpPr>
          <p:nvPr>
            <p:ph type="body" sz="quarter" idx="15" hasCustomPrompt="1"/>
          </p:nvPr>
        </p:nvSpPr>
        <p:spPr>
          <a:xfrm>
            <a:off x="695463" y="4682270"/>
            <a:ext cx="7134858"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9" name="Text Placeholder 47">
            <a:extLst>
              <a:ext uri="{FF2B5EF4-FFF2-40B4-BE49-F238E27FC236}">
                <a16:creationId xmlns:a16="http://schemas.microsoft.com/office/drawing/2014/main" id="{F5817A3A-0059-42B3-BA3A-8EF756508771}"/>
              </a:ext>
            </a:extLst>
          </p:cNvPr>
          <p:cNvSpPr>
            <a:spLocks noGrp="1"/>
          </p:cNvSpPr>
          <p:nvPr>
            <p:ph type="body" sz="quarter" idx="16"/>
          </p:nvPr>
        </p:nvSpPr>
        <p:spPr>
          <a:xfrm>
            <a:off x="695323" y="5185007"/>
            <a:ext cx="7127151" cy="79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Footer Placeholder 3">
            <a:extLst>
              <a:ext uri="{FF2B5EF4-FFF2-40B4-BE49-F238E27FC236}">
                <a16:creationId xmlns:a16="http://schemas.microsoft.com/office/drawing/2014/main" id="{09B94E8B-4B2D-4D41-872A-BB2DDD1945D7}"/>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C1C1C"/>
                </a:solidFill>
                <a:latin typeface="+mj-lt"/>
                <a:cs typeface="SBS Sans Cond Bold" pitchFamily="50" charset="0"/>
              </a:defRPr>
            </a:lvl1pPr>
          </a:lstStyle>
          <a:p>
            <a:r>
              <a:rPr lang="en-AU"/>
              <a:t>SBS AUDIO MEDIA KIT</a:t>
            </a:r>
          </a:p>
        </p:txBody>
      </p:sp>
      <p:sp>
        <p:nvSpPr>
          <p:cNvPr id="7" name="Slide Number Placeholder 5">
            <a:extLst>
              <a:ext uri="{FF2B5EF4-FFF2-40B4-BE49-F238E27FC236}">
                <a16:creationId xmlns:a16="http://schemas.microsoft.com/office/drawing/2014/main" id="{8935FF8A-028B-4C64-8218-FCA0EB68E968}"/>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C1C1C"/>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6" name="Rounded Rectangle 14">
            <a:extLst>
              <a:ext uri="{FF2B5EF4-FFF2-40B4-BE49-F238E27FC236}">
                <a16:creationId xmlns:a16="http://schemas.microsoft.com/office/drawing/2014/main" id="{88C3A26C-E5AF-9FCE-164E-4408ACF4923C}"/>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Tree>
    <p:extLst>
      <p:ext uri="{BB962C8B-B14F-4D97-AF65-F5344CB8AC3E}">
        <p14:creationId xmlns:p14="http://schemas.microsoft.com/office/powerpoint/2010/main" val="126040541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4 Rows + Call Out Box">
    <p:spTree>
      <p:nvGrpSpPr>
        <p:cNvPr id="1" name=""/>
        <p:cNvGrpSpPr/>
        <p:nvPr/>
      </p:nvGrpSpPr>
      <p:grpSpPr>
        <a:xfrm>
          <a:off x="0" y="0"/>
          <a:ext cx="0" cy="0"/>
          <a:chOff x="0" y="0"/>
          <a:chExt cx="0" cy="0"/>
        </a:xfrm>
      </p:grpSpPr>
      <p:sp>
        <p:nvSpPr>
          <p:cNvPr id="12" name="Text Placeholder 12">
            <a:extLst>
              <a:ext uri="{FF2B5EF4-FFF2-40B4-BE49-F238E27FC236}">
                <a16:creationId xmlns:a16="http://schemas.microsoft.com/office/drawing/2014/main" id="{3E602037-EE94-46CD-B542-E255109BAB85}"/>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19" name="Rounded Rectangle 18">
            <a:extLst>
              <a:ext uri="{FF2B5EF4-FFF2-40B4-BE49-F238E27FC236}">
                <a16:creationId xmlns:a16="http://schemas.microsoft.com/office/drawing/2014/main" id="{EA8C7B35-6941-4C58-83F8-96CFFC31E916}"/>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18">
            <a:extLst>
              <a:ext uri="{FF2B5EF4-FFF2-40B4-BE49-F238E27FC236}">
                <a16:creationId xmlns:a16="http://schemas.microsoft.com/office/drawing/2014/main" id="{2A8646CE-0E31-4349-A15C-04285F1FC133}"/>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F9E0A4FC-8397-44B8-9862-27768B220C4F}"/>
              </a:ext>
            </a:extLst>
          </p:cNvPr>
          <p:cNvSpPr>
            <a:spLocks noGrp="1"/>
          </p:cNvSpPr>
          <p:nvPr>
            <p:ph type="title" hasCustomPrompt="1"/>
          </p:nvPr>
        </p:nvSpPr>
        <p:spPr>
          <a:xfrm>
            <a:off x="701135" y="310617"/>
            <a:ext cx="7127151" cy="430887"/>
          </a:xfrm>
        </p:spPr>
        <p:txBody>
          <a:bodyPr/>
          <a:lstStyle>
            <a:lvl1pPr>
              <a:defRPr>
                <a:latin typeface="+mj-lt"/>
              </a:defRPr>
            </a:lvl1pPr>
          </a:lstStyle>
          <a:p>
            <a:r>
              <a:rPr lang="en-AU"/>
              <a:t>SHORT HEADING ONE LINE</a:t>
            </a:r>
          </a:p>
        </p:txBody>
      </p:sp>
      <p:sp>
        <p:nvSpPr>
          <p:cNvPr id="8" name="Text Placeholder 12">
            <a:extLst>
              <a:ext uri="{FF2B5EF4-FFF2-40B4-BE49-F238E27FC236}">
                <a16:creationId xmlns:a16="http://schemas.microsoft.com/office/drawing/2014/main" id="{233FCC08-46EF-473E-A847-FFAE7E3ABFB4}"/>
              </a:ext>
            </a:extLst>
          </p:cNvPr>
          <p:cNvSpPr>
            <a:spLocks noGrp="1"/>
          </p:cNvSpPr>
          <p:nvPr>
            <p:ph type="body" sz="quarter" idx="2" hasCustomPrompt="1"/>
          </p:nvPr>
        </p:nvSpPr>
        <p:spPr>
          <a:xfrm>
            <a:off x="8964621" y="1510993"/>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C1C1C"/>
                </a:solidFill>
                <a:latin typeface="+mj-lt"/>
                <a:cs typeface="SBS Sans Cond Bold" pitchFamily="50" charset="0"/>
              </a:defRPr>
            </a:lvl1pPr>
          </a:lstStyle>
          <a:p>
            <a:pPr lvl="0"/>
            <a:r>
              <a:rPr lang="en-AU"/>
              <a:t>SHORT</a:t>
            </a:r>
            <a:br>
              <a:rPr lang="en-AU"/>
            </a:br>
            <a:r>
              <a:rPr lang="en-AU"/>
              <a:t>SUBHEADING</a:t>
            </a:r>
          </a:p>
        </p:txBody>
      </p:sp>
      <p:sp>
        <p:nvSpPr>
          <p:cNvPr id="10" name="Text Placeholder 47">
            <a:extLst>
              <a:ext uri="{FF2B5EF4-FFF2-40B4-BE49-F238E27FC236}">
                <a16:creationId xmlns:a16="http://schemas.microsoft.com/office/drawing/2014/main" id="{D75C60C6-A76A-4CE9-A5BD-4CDE670F2D88}"/>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0320A3BB-A34D-4A1B-A005-93B97D6EBE16}"/>
              </a:ext>
            </a:extLst>
          </p:cNvPr>
          <p:cNvSpPr>
            <a:spLocks noGrp="1"/>
          </p:cNvSpPr>
          <p:nvPr>
            <p:ph type="body" sz="quarter" idx="6" hasCustomPrompt="1"/>
          </p:nvPr>
        </p:nvSpPr>
        <p:spPr>
          <a:xfrm>
            <a:off x="8964621" y="3780665"/>
            <a:ext cx="2535028" cy="565915"/>
          </a:xfrm>
          <a:noFill/>
          <a:effectLst/>
        </p:spPr>
        <p:txBody>
          <a:bodyPr wrap="square" tIns="72000">
            <a:spAutoFit/>
          </a:bodyPr>
          <a:lstStyle>
            <a:lvl1pPr marL="7938" indent="-7938">
              <a:lnSpc>
                <a:spcPct val="80000"/>
              </a:lnSpc>
              <a:spcBef>
                <a:spcPts val="0"/>
              </a:spcBef>
              <a:buNone/>
              <a:tabLst/>
              <a:defRPr sz="2000" b="1" i="0" cap="all" baseline="0">
                <a:solidFill>
                  <a:srgbClr val="1C1C1C"/>
                </a:solidFill>
                <a:latin typeface="+mj-lt"/>
                <a:cs typeface="SBS Sans Cond Bold" pitchFamily="50" charset="0"/>
              </a:defRPr>
            </a:lvl1pPr>
          </a:lstStyle>
          <a:p>
            <a:pPr lvl="0"/>
            <a:r>
              <a:rPr lang="en-AU"/>
              <a:t>SHORT</a:t>
            </a:r>
            <a:br>
              <a:rPr lang="en-AU"/>
            </a:br>
            <a:r>
              <a:rPr lang="en-AU"/>
              <a:t>SUBHEADING</a:t>
            </a:r>
          </a:p>
        </p:txBody>
      </p:sp>
      <p:sp>
        <p:nvSpPr>
          <p:cNvPr id="17" name="Text Placeholder 47">
            <a:extLst>
              <a:ext uri="{FF2B5EF4-FFF2-40B4-BE49-F238E27FC236}">
                <a16:creationId xmlns:a16="http://schemas.microsoft.com/office/drawing/2014/main" id="{446443A0-E36C-4F4F-AD93-D26C2E80D433}"/>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BEAD17E5-DB28-4585-8442-1388C6180920}"/>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A192101C-1342-476D-BDAD-A3199799C85A}"/>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2" name="Text Placeholder 12">
            <a:extLst>
              <a:ext uri="{FF2B5EF4-FFF2-40B4-BE49-F238E27FC236}">
                <a16:creationId xmlns:a16="http://schemas.microsoft.com/office/drawing/2014/main" id="{157EC2BF-BBA8-47BF-9870-9C6B81B47490}"/>
              </a:ext>
            </a:extLst>
          </p:cNvPr>
          <p:cNvSpPr>
            <a:spLocks noGrp="1"/>
          </p:cNvSpPr>
          <p:nvPr>
            <p:ph type="body" sz="quarter" idx="11" hasCustomPrompt="1"/>
          </p:nvPr>
        </p:nvSpPr>
        <p:spPr>
          <a:xfrm>
            <a:off x="695462" y="1510993"/>
            <a:ext cx="7127013"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7" name="Text Placeholder 47">
            <a:extLst>
              <a:ext uri="{FF2B5EF4-FFF2-40B4-BE49-F238E27FC236}">
                <a16:creationId xmlns:a16="http://schemas.microsoft.com/office/drawing/2014/main" id="{6FB73BDB-84A2-4864-BBD6-F3C659A9D1FD}"/>
              </a:ext>
            </a:extLst>
          </p:cNvPr>
          <p:cNvSpPr>
            <a:spLocks noGrp="1"/>
          </p:cNvSpPr>
          <p:nvPr>
            <p:ph type="body" sz="quarter" idx="12"/>
          </p:nvPr>
        </p:nvSpPr>
        <p:spPr>
          <a:xfrm>
            <a:off x="695323" y="2003967"/>
            <a:ext cx="7119315"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2" name="Text Placeholder 12">
            <a:extLst>
              <a:ext uri="{FF2B5EF4-FFF2-40B4-BE49-F238E27FC236}">
                <a16:creationId xmlns:a16="http://schemas.microsoft.com/office/drawing/2014/main" id="{8B472B6C-3C56-4B0E-BD29-9A04FB45EE32}"/>
              </a:ext>
            </a:extLst>
          </p:cNvPr>
          <p:cNvSpPr>
            <a:spLocks noGrp="1"/>
          </p:cNvSpPr>
          <p:nvPr>
            <p:ph type="body" sz="quarter" idx="13" hasCustomPrompt="1"/>
          </p:nvPr>
        </p:nvSpPr>
        <p:spPr>
          <a:xfrm>
            <a:off x="695462" y="2698074"/>
            <a:ext cx="7127013"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3" name="Text Placeholder 47">
            <a:extLst>
              <a:ext uri="{FF2B5EF4-FFF2-40B4-BE49-F238E27FC236}">
                <a16:creationId xmlns:a16="http://schemas.microsoft.com/office/drawing/2014/main" id="{F47A2209-9EA2-479D-BAF4-AB4CC45A64A6}"/>
              </a:ext>
            </a:extLst>
          </p:cNvPr>
          <p:cNvSpPr>
            <a:spLocks noGrp="1"/>
          </p:cNvSpPr>
          <p:nvPr>
            <p:ph type="body" sz="quarter" idx="14"/>
          </p:nvPr>
        </p:nvSpPr>
        <p:spPr>
          <a:xfrm>
            <a:off x="695323" y="3191048"/>
            <a:ext cx="7119315"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4" name="Text Placeholder 12">
            <a:extLst>
              <a:ext uri="{FF2B5EF4-FFF2-40B4-BE49-F238E27FC236}">
                <a16:creationId xmlns:a16="http://schemas.microsoft.com/office/drawing/2014/main" id="{42467DFE-E469-476C-8021-7CEA6E645949}"/>
              </a:ext>
            </a:extLst>
          </p:cNvPr>
          <p:cNvSpPr>
            <a:spLocks noGrp="1"/>
          </p:cNvSpPr>
          <p:nvPr>
            <p:ph type="body" sz="quarter" idx="15" hasCustomPrompt="1"/>
          </p:nvPr>
        </p:nvSpPr>
        <p:spPr>
          <a:xfrm>
            <a:off x="695462" y="3875054"/>
            <a:ext cx="7127013"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25" name="Text Placeholder 47">
            <a:extLst>
              <a:ext uri="{FF2B5EF4-FFF2-40B4-BE49-F238E27FC236}">
                <a16:creationId xmlns:a16="http://schemas.microsoft.com/office/drawing/2014/main" id="{5E41E7FE-C2CE-4C08-81BF-948DDBA61C99}"/>
              </a:ext>
            </a:extLst>
          </p:cNvPr>
          <p:cNvSpPr>
            <a:spLocks noGrp="1"/>
          </p:cNvSpPr>
          <p:nvPr>
            <p:ph type="body" sz="quarter" idx="16"/>
          </p:nvPr>
        </p:nvSpPr>
        <p:spPr>
          <a:xfrm>
            <a:off x="695323" y="4368028"/>
            <a:ext cx="7119315"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2">
            <a:extLst>
              <a:ext uri="{FF2B5EF4-FFF2-40B4-BE49-F238E27FC236}">
                <a16:creationId xmlns:a16="http://schemas.microsoft.com/office/drawing/2014/main" id="{C151EFC5-4DB2-4AE1-A9E2-29245F44F03D}"/>
              </a:ext>
            </a:extLst>
          </p:cNvPr>
          <p:cNvSpPr>
            <a:spLocks noGrp="1"/>
          </p:cNvSpPr>
          <p:nvPr>
            <p:ph type="body" sz="quarter" idx="17" hasCustomPrompt="1"/>
          </p:nvPr>
        </p:nvSpPr>
        <p:spPr>
          <a:xfrm>
            <a:off x="695462" y="5052034"/>
            <a:ext cx="7127013" cy="412027"/>
          </a:xfrm>
          <a:solidFill>
            <a:schemeClr val="bg1"/>
          </a:solidFill>
          <a:effectLst>
            <a:outerShdw dist="38100" dir="16200000" rotWithShape="0">
              <a:schemeClr val="tx1"/>
            </a:outerShdw>
          </a:effectLst>
        </p:spPr>
        <p:txBody>
          <a:bodyPr wrap="square" tIns="72000">
            <a:spAutoFit/>
          </a:bodyPr>
          <a:lstStyle>
            <a:lvl1pPr marL="15875" indent="-15875">
              <a:lnSpc>
                <a:spcPct val="120000"/>
              </a:lnSpc>
              <a:buNone/>
              <a:tabLst/>
              <a:defRPr sz="2000" b="1" i="0" cap="all" baseline="0">
                <a:solidFill>
                  <a:schemeClr val="tx1"/>
                </a:solidFill>
                <a:latin typeface="+mj-lt"/>
                <a:cs typeface="SBS Sans Cond Bold" pitchFamily="50" charset="0"/>
              </a:defRPr>
            </a:lvl1pPr>
          </a:lstStyle>
          <a:p>
            <a:pPr lvl="0"/>
            <a:r>
              <a:rPr lang="en-AU"/>
              <a:t>SHORT SUBHEADING</a:t>
            </a:r>
          </a:p>
        </p:txBody>
      </p:sp>
      <p:sp>
        <p:nvSpPr>
          <p:cNvPr id="15" name="Text Placeholder 47">
            <a:extLst>
              <a:ext uri="{FF2B5EF4-FFF2-40B4-BE49-F238E27FC236}">
                <a16:creationId xmlns:a16="http://schemas.microsoft.com/office/drawing/2014/main" id="{303A7C17-3D49-4138-A67A-CEB73E2B9A6E}"/>
              </a:ext>
            </a:extLst>
          </p:cNvPr>
          <p:cNvSpPr>
            <a:spLocks noGrp="1"/>
          </p:cNvSpPr>
          <p:nvPr>
            <p:ph type="body" sz="quarter" idx="18"/>
          </p:nvPr>
        </p:nvSpPr>
        <p:spPr>
          <a:xfrm>
            <a:off x="695323" y="5545007"/>
            <a:ext cx="7119315" cy="436693"/>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Footer Placeholder 3">
            <a:extLst>
              <a:ext uri="{FF2B5EF4-FFF2-40B4-BE49-F238E27FC236}">
                <a16:creationId xmlns:a16="http://schemas.microsoft.com/office/drawing/2014/main" id="{D6B3F488-8124-4B5D-85E3-85A848798987}"/>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C1C1C"/>
                </a:solidFill>
                <a:latin typeface="+mj-lt"/>
                <a:cs typeface="SBS Sans Cond Bold" pitchFamily="50" charset="0"/>
              </a:defRPr>
            </a:lvl1pPr>
          </a:lstStyle>
          <a:p>
            <a:r>
              <a:rPr lang="en-AU"/>
              <a:t>SBS AUDIO MEDIA KIT</a:t>
            </a:r>
          </a:p>
        </p:txBody>
      </p:sp>
      <p:sp>
        <p:nvSpPr>
          <p:cNvPr id="14" name="Slide Number Placeholder 5">
            <a:extLst>
              <a:ext uri="{FF2B5EF4-FFF2-40B4-BE49-F238E27FC236}">
                <a16:creationId xmlns:a16="http://schemas.microsoft.com/office/drawing/2014/main" id="{CAE9516D-81CD-44EB-9F00-9590A9CD08DD}"/>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C1C1C"/>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6" name="Rounded Rectangle 18">
            <a:extLst>
              <a:ext uri="{FF2B5EF4-FFF2-40B4-BE49-F238E27FC236}">
                <a16:creationId xmlns:a16="http://schemas.microsoft.com/office/drawing/2014/main" id="{D4F96C7E-6CDB-92F6-5BB4-C29709D2CE4A}"/>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Tree>
    <p:extLst>
      <p:ext uri="{BB962C8B-B14F-4D97-AF65-F5344CB8AC3E}">
        <p14:creationId xmlns:p14="http://schemas.microsoft.com/office/powerpoint/2010/main" val="2555035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2 Columns + Call Out Box">
    <p:spTree>
      <p:nvGrpSpPr>
        <p:cNvPr id="1" name=""/>
        <p:cNvGrpSpPr/>
        <p:nvPr/>
      </p:nvGrpSpPr>
      <p:grpSpPr>
        <a:xfrm>
          <a:off x="0" y="0"/>
          <a:ext cx="0" cy="0"/>
          <a:chOff x="0" y="0"/>
          <a:chExt cx="0" cy="0"/>
        </a:xfrm>
      </p:grpSpPr>
      <p:sp>
        <p:nvSpPr>
          <p:cNvPr id="11" name="Text Placeholder 12">
            <a:extLst>
              <a:ext uri="{FF2B5EF4-FFF2-40B4-BE49-F238E27FC236}">
                <a16:creationId xmlns:a16="http://schemas.microsoft.com/office/drawing/2014/main" id="{7993CAB0-0A29-4267-97BF-EDBB1087C56B}"/>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15" name="Rounded Rectangle 14">
            <a:extLst>
              <a:ext uri="{FF2B5EF4-FFF2-40B4-BE49-F238E27FC236}">
                <a16:creationId xmlns:a16="http://schemas.microsoft.com/office/drawing/2014/main" id="{7B7BA616-0C0D-4CD9-BDFF-4559E53F18E8}"/>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14">
            <a:extLst>
              <a:ext uri="{FF2B5EF4-FFF2-40B4-BE49-F238E27FC236}">
                <a16:creationId xmlns:a16="http://schemas.microsoft.com/office/drawing/2014/main" id="{08444618-5D05-4100-98E2-E0E8C7C60A13}"/>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14234343-61AF-4AA7-9918-1EC007252900}"/>
              </a:ext>
            </a:extLst>
          </p:cNvPr>
          <p:cNvSpPr>
            <a:spLocks noGrp="1"/>
          </p:cNvSpPr>
          <p:nvPr>
            <p:ph type="title" hasCustomPrompt="1"/>
          </p:nvPr>
        </p:nvSpPr>
        <p:spPr>
          <a:xfrm>
            <a:off x="701135" y="310617"/>
            <a:ext cx="7127151" cy="430887"/>
          </a:xfrm>
        </p:spPr>
        <p:txBody>
          <a:bodyPr/>
          <a:lstStyle>
            <a:lvl1pPr>
              <a:defRPr>
                <a:latin typeface="+mj-lt"/>
              </a:defRPr>
            </a:lvl1pPr>
          </a:lstStyle>
          <a:p>
            <a:r>
              <a:rPr lang="en-AU"/>
              <a:t>SHORT HEADING ONE LINE</a:t>
            </a:r>
          </a:p>
        </p:txBody>
      </p:sp>
      <p:sp>
        <p:nvSpPr>
          <p:cNvPr id="8" name="Text Placeholder 12">
            <a:extLst>
              <a:ext uri="{FF2B5EF4-FFF2-40B4-BE49-F238E27FC236}">
                <a16:creationId xmlns:a16="http://schemas.microsoft.com/office/drawing/2014/main" id="{2D8C17F0-D2F6-47C3-8D77-BE6757FCA261}"/>
              </a:ext>
            </a:extLst>
          </p:cNvPr>
          <p:cNvSpPr>
            <a:spLocks noGrp="1"/>
          </p:cNvSpPr>
          <p:nvPr>
            <p:ph type="body" sz="quarter" idx="2" hasCustomPrompt="1"/>
          </p:nvPr>
        </p:nvSpPr>
        <p:spPr>
          <a:xfrm>
            <a:off x="8964621" y="1510993"/>
            <a:ext cx="2535028" cy="665494"/>
          </a:xfrm>
          <a:noFill/>
          <a:effectLst/>
        </p:spPr>
        <p:txBody>
          <a:bodyPr wrap="square" tIns="72000">
            <a:spAutoFit/>
          </a:bodyPr>
          <a:lstStyle>
            <a:lvl1pPr marL="15875" indent="-15875">
              <a:lnSpc>
                <a:spcPct val="80000"/>
              </a:lnSpc>
              <a:spcBef>
                <a:spcPts val="0"/>
              </a:spcBef>
              <a:buNone/>
              <a:tabLst/>
              <a:defRPr sz="4800" b="1" i="0" cap="all" baseline="0">
                <a:solidFill>
                  <a:srgbClr val="1C1C1C"/>
                </a:solidFill>
                <a:latin typeface="+mj-lt"/>
                <a:cs typeface="SBS Sans Cond Bold" pitchFamily="50" charset="0"/>
              </a:defRPr>
            </a:lvl1pPr>
          </a:lstStyle>
          <a:p>
            <a:pPr lvl="0"/>
            <a:r>
              <a:rPr lang="en-AU"/>
              <a:t>XX%</a:t>
            </a:r>
          </a:p>
        </p:txBody>
      </p:sp>
      <p:sp>
        <p:nvSpPr>
          <p:cNvPr id="10" name="Text Placeholder 47">
            <a:extLst>
              <a:ext uri="{FF2B5EF4-FFF2-40B4-BE49-F238E27FC236}">
                <a16:creationId xmlns:a16="http://schemas.microsoft.com/office/drawing/2014/main" id="{ECEB04CA-8918-41EC-A27B-C52F6A1F1368}"/>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6278707C-B303-4617-90EC-0D66F0C3A805}"/>
              </a:ext>
            </a:extLst>
          </p:cNvPr>
          <p:cNvSpPr>
            <a:spLocks noGrp="1"/>
          </p:cNvSpPr>
          <p:nvPr>
            <p:ph type="body" sz="quarter" idx="6" hasCustomPrompt="1"/>
          </p:nvPr>
        </p:nvSpPr>
        <p:spPr>
          <a:xfrm>
            <a:off x="8964621" y="3780665"/>
            <a:ext cx="2535028" cy="665494"/>
          </a:xfrm>
          <a:noFill/>
          <a:effectLst/>
        </p:spPr>
        <p:txBody>
          <a:bodyPr wrap="square" tIns="72000">
            <a:spAutoFit/>
          </a:bodyPr>
          <a:lstStyle>
            <a:lvl1pPr marL="15875" indent="-15875">
              <a:lnSpc>
                <a:spcPct val="80000"/>
              </a:lnSpc>
              <a:spcBef>
                <a:spcPts val="0"/>
              </a:spcBef>
              <a:buNone/>
              <a:tabLst/>
              <a:defRPr sz="4800" b="1" i="0" cap="all" baseline="0">
                <a:solidFill>
                  <a:srgbClr val="1C1C1C"/>
                </a:solidFill>
                <a:latin typeface="+mj-lt"/>
                <a:cs typeface="SBS Sans Cond Bold" pitchFamily="50" charset="0"/>
              </a:defRPr>
            </a:lvl1pPr>
          </a:lstStyle>
          <a:p>
            <a:pPr lvl="0"/>
            <a:r>
              <a:rPr lang="en-AU"/>
              <a:t>XX%</a:t>
            </a:r>
          </a:p>
        </p:txBody>
      </p:sp>
      <p:sp>
        <p:nvSpPr>
          <p:cNvPr id="17" name="Text Placeholder 47">
            <a:extLst>
              <a:ext uri="{FF2B5EF4-FFF2-40B4-BE49-F238E27FC236}">
                <a16:creationId xmlns:a16="http://schemas.microsoft.com/office/drawing/2014/main" id="{EFA935CB-BB44-4F97-8A1A-3FF46375C24E}"/>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C40EB30F-2B3E-4AD0-BA3A-64A51B9D3CE5}"/>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320E5793-0E54-4584-B054-0F701B5D6784}"/>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2" name="Text Placeholder 12">
            <a:extLst>
              <a:ext uri="{FF2B5EF4-FFF2-40B4-BE49-F238E27FC236}">
                <a16:creationId xmlns:a16="http://schemas.microsoft.com/office/drawing/2014/main" id="{5000FBFF-30CA-4F68-A9A3-A89DB589B45A}"/>
              </a:ext>
            </a:extLst>
          </p:cNvPr>
          <p:cNvSpPr>
            <a:spLocks noGrp="1"/>
          </p:cNvSpPr>
          <p:nvPr>
            <p:ph type="body" sz="quarter" idx="11" hasCustomPrompt="1"/>
          </p:nvPr>
        </p:nvSpPr>
        <p:spPr>
          <a:xfrm>
            <a:off x="695463" y="1510993"/>
            <a:ext cx="3384000" cy="4470707"/>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p>
          <a:p>
            <a:pPr lvl="0"/>
            <a:r>
              <a:rPr lang="en-AU"/>
              <a:t>SUBHEADING</a:t>
            </a:r>
          </a:p>
        </p:txBody>
      </p:sp>
      <p:sp>
        <p:nvSpPr>
          <p:cNvPr id="7" name="Text Placeholder 47">
            <a:extLst>
              <a:ext uri="{FF2B5EF4-FFF2-40B4-BE49-F238E27FC236}">
                <a16:creationId xmlns:a16="http://schemas.microsoft.com/office/drawing/2014/main" id="{57BF592B-2DDF-4FD7-B985-D803B896EF08}"/>
              </a:ext>
            </a:extLst>
          </p:cNvPr>
          <p:cNvSpPr>
            <a:spLocks noGrp="1"/>
          </p:cNvSpPr>
          <p:nvPr>
            <p:ph type="body" sz="quarter" idx="12"/>
          </p:nvPr>
        </p:nvSpPr>
        <p:spPr>
          <a:xfrm>
            <a:off x="695324" y="2176487"/>
            <a:ext cx="3384000" cy="3805213"/>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2">
            <a:extLst>
              <a:ext uri="{FF2B5EF4-FFF2-40B4-BE49-F238E27FC236}">
                <a16:creationId xmlns:a16="http://schemas.microsoft.com/office/drawing/2014/main" id="{EAEC437D-E41D-4AA9-A5E0-97ECAE050B3A}"/>
              </a:ext>
            </a:extLst>
          </p:cNvPr>
          <p:cNvSpPr>
            <a:spLocks noGrp="1"/>
          </p:cNvSpPr>
          <p:nvPr>
            <p:ph type="body" sz="quarter" idx="13" hasCustomPrompt="1"/>
          </p:nvPr>
        </p:nvSpPr>
        <p:spPr>
          <a:xfrm>
            <a:off x="4442170" y="1510993"/>
            <a:ext cx="3384000" cy="4464000"/>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20" name="Text Placeholder 47">
            <a:extLst>
              <a:ext uri="{FF2B5EF4-FFF2-40B4-BE49-F238E27FC236}">
                <a16:creationId xmlns:a16="http://schemas.microsoft.com/office/drawing/2014/main" id="{615BDF7C-D3ED-4B19-A7F8-78C0B2619BDB}"/>
              </a:ext>
            </a:extLst>
          </p:cNvPr>
          <p:cNvSpPr>
            <a:spLocks noGrp="1"/>
          </p:cNvSpPr>
          <p:nvPr>
            <p:ph type="body" sz="quarter" idx="14"/>
          </p:nvPr>
        </p:nvSpPr>
        <p:spPr>
          <a:xfrm>
            <a:off x="4442170" y="2176487"/>
            <a:ext cx="3384000" cy="3805213"/>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Footer Placeholder 3">
            <a:extLst>
              <a:ext uri="{FF2B5EF4-FFF2-40B4-BE49-F238E27FC236}">
                <a16:creationId xmlns:a16="http://schemas.microsoft.com/office/drawing/2014/main" id="{89D522AD-6AD9-4D88-A961-C0D020432325}"/>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C1C1C"/>
                </a:solidFill>
                <a:latin typeface="+mj-lt"/>
                <a:cs typeface="SBS Sans Cond Bold" pitchFamily="50" charset="0"/>
              </a:defRPr>
            </a:lvl1pPr>
          </a:lstStyle>
          <a:p>
            <a:r>
              <a:rPr lang="en-AU"/>
              <a:t>SBS AUDIO MEDIA KIT</a:t>
            </a:r>
          </a:p>
        </p:txBody>
      </p:sp>
      <p:sp>
        <p:nvSpPr>
          <p:cNvPr id="12" name="Slide Number Placeholder 5">
            <a:extLst>
              <a:ext uri="{FF2B5EF4-FFF2-40B4-BE49-F238E27FC236}">
                <a16:creationId xmlns:a16="http://schemas.microsoft.com/office/drawing/2014/main" id="{28CD786E-3503-4A16-B705-8F67BDFBADAE}"/>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C1C1C"/>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6" name="Rounded Rectangle 14">
            <a:extLst>
              <a:ext uri="{FF2B5EF4-FFF2-40B4-BE49-F238E27FC236}">
                <a16:creationId xmlns:a16="http://schemas.microsoft.com/office/drawing/2014/main" id="{C7CCBFC6-BBF0-FDB8-BD53-FD7A12D5B930}"/>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Tree>
    <p:extLst>
      <p:ext uri="{BB962C8B-B14F-4D97-AF65-F5344CB8AC3E}">
        <p14:creationId xmlns:p14="http://schemas.microsoft.com/office/powerpoint/2010/main" val="46136763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3 Columns + Call Out Box">
    <p:spTree>
      <p:nvGrpSpPr>
        <p:cNvPr id="1" name=""/>
        <p:cNvGrpSpPr/>
        <p:nvPr/>
      </p:nvGrpSpPr>
      <p:grpSpPr>
        <a:xfrm>
          <a:off x="0" y="0"/>
          <a:ext cx="0" cy="0"/>
          <a:chOff x="0" y="0"/>
          <a:chExt cx="0" cy="0"/>
        </a:xfrm>
      </p:grpSpPr>
      <p:sp>
        <p:nvSpPr>
          <p:cNvPr id="11" name="Text Placeholder 12">
            <a:extLst>
              <a:ext uri="{FF2B5EF4-FFF2-40B4-BE49-F238E27FC236}">
                <a16:creationId xmlns:a16="http://schemas.microsoft.com/office/drawing/2014/main" id="{22A78A70-38D1-4017-868E-CD23C3F5B2CC}"/>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15" name="Rounded Rectangle 14">
            <a:extLst>
              <a:ext uri="{FF2B5EF4-FFF2-40B4-BE49-F238E27FC236}">
                <a16:creationId xmlns:a16="http://schemas.microsoft.com/office/drawing/2014/main" id="{727BF037-B840-4D58-83D6-206E85BC17B1}"/>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14">
            <a:extLst>
              <a:ext uri="{FF2B5EF4-FFF2-40B4-BE49-F238E27FC236}">
                <a16:creationId xmlns:a16="http://schemas.microsoft.com/office/drawing/2014/main" id="{60C49984-2774-43C5-875D-1568599410EF}"/>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FE9F992E-41FE-4FCE-B8DA-E0769BAE86B6}"/>
              </a:ext>
            </a:extLst>
          </p:cNvPr>
          <p:cNvSpPr>
            <a:spLocks noGrp="1"/>
          </p:cNvSpPr>
          <p:nvPr>
            <p:ph type="title" hasCustomPrompt="1"/>
          </p:nvPr>
        </p:nvSpPr>
        <p:spPr>
          <a:xfrm>
            <a:off x="701135" y="310617"/>
            <a:ext cx="7127151" cy="430887"/>
          </a:xfrm>
        </p:spPr>
        <p:txBody>
          <a:bodyPr/>
          <a:lstStyle>
            <a:lvl1pPr>
              <a:defRPr>
                <a:latin typeface="+mj-lt"/>
              </a:defRPr>
            </a:lvl1pPr>
          </a:lstStyle>
          <a:p>
            <a:r>
              <a:rPr lang="en-AU"/>
              <a:t>SHORT HEADING ONE LINE</a:t>
            </a:r>
          </a:p>
        </p:txBody>
      </p:sp>
      <p:sp>
        <p:nvSpPr>
          <p:cNvPr id="8" name="Text Placeholder 12">
            <a:extLst>
              <a:ext uri="{FF2B5EF4-FFF2-40B4-BE49-F238E27FC236}">
                <a16:creationId xmlns:a16="http://schemas.microsoft.com/office/drawing/2014/main" id="{510A8416-9470-4A1A-86C0-767F1B06DB83}"/>
              </a:ext>
            </a:extLst>
          </p:cNvPr>
          <p:cNvSpPr>
            <a:spLocks noGrp="1"/>
          </p:cNvSpPr>
          <p:nvPr>
            <p:ph type="body" sz="quarter" idx="2" hasCustomPrompt="1"/>
          </p:nvPr>
        </p:nvSpPr>
        <p:spPr>
          <a:xfrm>
            <a:off x="8964621" y="1510993"/>
            <a:ext cx="2535028" cy="665494"/>
          </a:xfrm>
          <a:noFill/>
          <a:effectLst/>
        </p:spPr>
        <p:txBody>
          <a:bodyPr wrap="square" tIns="72000">
            <a:spAutoFit/>
          </a:bodyPr>
          <a:lstStyle>
            <a:lvl1pPr marL="15875" indent="-15875">
              <a:lnSpc>
                <a:spcPct val="80000"/>
              </a:lnSpc>
              <a:spcBef>
                <a:spcPts val="0"/>
              </a:spcBef>
              <a:buNone/>
              <a:tabLst/>
              <a:defRPr sz="4800" b="1" i="0" cap="all" baseline="0">
                <a:solidFill>
                  <a:srgbClr val="1C1C1C"/>
                </a:solidFill>
                <a:latin typeface="+mj-lt"/>
                <a:cs typeface="SBS Sans Cond Bold" pitchFamily="50" charset="0"/>
              </a:defRPr>
            </a:lvl1pPr>
          </a:lstStyle>
          <a:p>
            <a:pPr lvl="0"/>
            <a:r>
              <a:rPr lang="en-AU"/>
              <a:t>XX%</a:t>
            </a:r>
          </a:p>
        </p:txBody>
      </p:sp>
      <p:sp>
        <p:nvSpPr>
          <p:cNvPr id="10" name="Text Placeholder 47">
            <a:extLst>
              <a:ext uri="{FF2B5EF4-FFF2-40B4-BE49-F238E27FC236}">
                <a16:creationId xmlns:a16="http://schemas.microsoft.com/office/drawing/2014/main" id="{9F5AC8A5-62C9-46D7-9B5E-140547146899}"/>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D3A3020F-D5EC-4AAE-B138-E53EA5E30CDF}"/>
              </a:ext>
            </a:extLst>
          </p:cNvPr>
          <p:cNvSpPr>
            <a:spLocks noGrp="1"/>
          </p:cNvSpPr>
          <p:nvPr>
            <p:ph type="body" sz="quarter" idx="6" hasCustomPrompt="1"/>
          </p:nvPr>
        </p:nvSpPr>
        <p:spPr>
          <a:xfrm>
            <a:off x="8964621" y="3780665"/>
            <a:ext cx="2535028" cy="665494"/>
          </a:xfrm>
          <a:noFill/>
          <a:effectLst/>
        </p:spPr>
        <p:txBody>
          <a:bodyPr wrap="square" tIns="72000">
            <a:spAutoFit/>
          </a:bodyPr>
          <a:lstStyle>
            <a:lvl1pPr marL="15875" indent="-15875">
              <a:lnSpc>
                <a:spcPct val="80000"/>
              </a:lnSpc>
              <a:spcBef>
                <a:spcPts val="0"/>
              </a:spcBef>
              <a:buNone/>
              <a:tabLst/>
              <a:defRPr sz="4800" b="1" i="0" cap="all" baseline="0">
                <a:solidFill>
                  <a:srgbClr val="1C1C1C"/>
                </a:solidFill>
                <a:latin typeface="+mj-lt"/>
                <a:cs typeface="SBS Sans Cond Bold" pitchFamily="50" charset="0"/>
              </a:defRPr>
            </a:lvl1pPr>
          </a:lstStyle>
          <a:p>
            <a:pPr lvl="0"/>
            <a:r>
              <a:rPr lang="en-AU"/>
              <a:t>XX%</a:t>
            </a:r>
          </a:p>
        </p:txBody>
      </p:sp>
      <p:sp>
        <p:nvSpPr>
          <p:cNvPr id="17" name="Text Placeholder 47">
            <a:extLst>
              <a:ext uri="{FF2B5EF4-FFF2-40B4-BE49-F238E27FC236}">
                <a16:creationId xmlns:a16="http://schemas.microsoft.com/office/drawing/2014/main" id="{BC56C911-0695-4EC2-8039-B42CF6FA7F9F}"/>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3357B634-A52A-4021-A773-84C1BA7A9839}"/>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6152783A-27A8-4E29-BAA2-92ECE20CCE07}"/>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2" name="Text Placeholder 12">
            <a:extLst>
              <a:ext uri="{FF2B5EF4-FFF2-40B4-BE49-F238E27FC236}">
                <a16:creationId xmlns:a16="http://schemas.microsoft.com/office/drawing/2014/main" id="{900EF6E6-5A21-45A6-B538-ABF2B37C808B}"/>
              </a:ext>
            </a:extLst>
          </p:cNvPr>
          <p:cNvSpPr>
            <a:spLocks noGrp="1"/>
          </p:cNvSpPr>
          <p:nvPr>
            <p:ph type="body" sz="quarter" idx="11" hasCustomPrompt="1"/>
          </p:nvPr>
        </p:nvSpPr>
        <p:spPr>
          <a:xfrm>
            <a:off x="695463" y="1510993"/>
            <a:ext cx="2136691" cy="4470707"/>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p>
          <a:p>
            <a:pPr lvl="0"/>
            <a:r>
              <a:rPr lang="en-AU"/>
              <a:t>SUBHEADING</a:t>
            </a:r>
          </a:p>
        </p:txBody>
      </p:sp>
      <p:sp>
        <p:nvSpPr>
          <p:cNvPr id="7" name="Text Placeholder 47">
            <a:extLst>
              <a:ext uri="{FF2B5EF4-FFF2-40B4-BE49-F238E27FC236}">
                <a16:creationId xmlns:a16="http://schemas.microsoft.com/office/drawing/2014/main" id="{840A31F5-D53C-4724-A347-C106E156395E}"/>
              </a:ext>
            </a:extLst>
          </p:cNvPr>
          <p:cNvSpPr>
            <a:spLocks noGrp="1"/>
          </p:cNvSpPr>
          <p:nvPr>
            <p:ph type="body" sz="quarter" idx="12"/>
          </p:nvPr>
        </p:nvSpPr>
        <p:spPr>
          <a:xfrm>
            <a:off x="695324" y="2176487"/>
            <a:ext cx="2136691" cy="3805213"/>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2">
            <a:extLst>
              <a:ext uri="{FF2B5EF4-FFF2-40B4-BE49-F238E27FC236}">
                <a16:creationId xmlns:a16="http://schemas.microsoft.com/office/drawing/2014/main" id="{B866D802-6109-47E5-AEF2-D244B12C9F7A}"/>
              </a:ext>
            </a:extLst>
          </p:cNvPr>
          <p:cNvSpPr>
            <a:spLocks noGrp="1"/>
          </p:cNvSpPr>
          <p:nvPr>
            <p:ph type="body" sz="quarter" idx="13" hasCustomPrompt="1"/>
          </p:nvPr>
        </p:nvSpPr>
        <p:spPr>
          <a:xfrm>
            <a:off x="3195164" y="1510993"/>
            <a:ext cx="2132151" cy="4464000"/>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20" name="Text Placeholder 47">
            <a:extLst>
              <a:ext uri="{FF2B5EF4-FFF2-40B4-BE49-F238E27FC236}">
                <a16:creationId xmlns:a16="http://schemas.microsoft.com/office/drawing/2014/main" id="{9E8D0EED-62F5-4978-ADFD-4E7E164D2CE7}"/>
              </a:ext>
            </a:extLst>
          </p:cNvPr>
          <p:cNvSpPr>
            <a:spLocks noGrp="1"/>
          </p:cNvSpPr>
          <p:nvPr>
            <p:ph type="body" sz="quarter" idx="14"/>
          </p:nvPr>
        </p:nvSpPr>
        <p:spPr>
          <a:xfrm>
            <a:off x="3195164" y="2176487"/>
            <a:ext cx="2132151" cy="3805213"/>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Text Placeholder 12">
            <a:extLst>
              <a:ext uri="{FF2B5EF4-FFF2-40B4-BE49-F238E27FC236}">
                <a16:creationId xmlns:a16="http://schemas.microsoft.com/office/drawing/2014/main" id="{A1F7506D-D0C8-4A5D-B908-8B0C193A9224}"/>
              </a:ext>
            </a:extLst>
          </p:cNvPr>
          <p:cNvSpPr>
            <a:spLocks noGrp="1"/>
          </p:cNvSpPr>
          <p:nvPr>
            <p:ph type="body" sz="quarter" idx="15" hasCustomPrompt="1"/>
          </p:nvPr>
        </p:nvSpPr>
        <p:spPr>
          <a:xfrm>
            <a:off x="5690324" y="1510993"/>
            <a:ext cx="2132151" cy="4464000"/>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22" name="Text Placeholder 47">
            <a:extLst>
              <a:ext uri="{FF2B5EF4-FFF2-40B4-BE49-F238E27FC236}">
                <a16:creationId xmlns:a16="http://schemas.microsoft.com/office/drawing/2014/main" id="{C80FF9EA-DFEB-4424-8688-B9AACFEE7E81}"/>
              </a:ext>
            </a:extLst>
          </p:cNvPr>
          <p:cNvSpPr>
            <a:spLocks noGrp="1"/>
          </p:cNvSpPr>
          <p:nvPr>
            <p:ph type="body" sz="quarter" idx="16"/>
          </p:nvPr>
        </p:nvSpPr>
        <p:spPr>
          <a:xfrm>
            <a:off x="5690324" y="2176487"/>
            <a:ext cx="2132151" cy="3805213"/>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Footer Placeholder 3">
            <a:extLst>
              <a:ext uri="{FF2B5EF4-FFF2-40B4-BE49-F238E27FC236}">
                <a16:creationId xmlns:a16="http://schemas.microsoft.com/office/drawing/2014/main" id="{46705CDA-E23C-4F98-BC6B-F0E46FC2526F}"/>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C1C1C"/>
                </a:solidFill>
                <a:latin typeface="+mj-lt"/>
                <a:cs typeface="SBS Sans Cond Bold" pitchFamily="50" charset="0"/>
              </a:defRPr>
            </a:lvl1pPr>
          </a:lstStyle>
          <a:p>
            <a:r>
              <a:rPr lang="en-AU"/>
              <a:t>SBS AUDIO MEDIA KIT</a:t>
            </a:r>
          </a:p>
        </p:txBody>
      </p:sp>
      <p:sp>
        <p:nvSpPr>
          <p:cNvPr id="12" name="Slide Number Placeholder 5">
            <a:extLst>
              <a:ext uri="{FF2B5EF4-FFF2-40B4-BE49-F238E27FC236}">
                <a16:creationId xmlns:a16="http://schemas.microsoft.com/office/drawing/2014/main" id="{7B99B445-80CF-4DA6-A987-70ED9D410C6B}"/>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C1C1C"/>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6" name="Rounded Rectangle 14">
            <a:extLst>
              <a:ext uri="{FF2B5EF4-FFF2-40B4-BE49-F238E27FC236}">
                <a16:creationId xmlns:a16="http://schemas.microsoft.com/office/drawing/2014/main" id="{47D0628B-7394-CCB8-2648-FEA1AE9136B1}"/>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Tree>
    <p:extLst>
      <p:ext uri="{BB962C8B-B14F-4D97-AF65-F5344CB8AC3E}">
        <p14:creationId xmlns:p14="http://schemas.microsoft.com/office/powerpoint/2010/main" val="4035287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4 Columns + Call Out Box">
    <p:spTree>
      <p:nvGrpSpPr>
        <p:cNvPr id="1" name=""/>
        <p:cNvGrpSpPr/>
        <p:nvPr/>
      </p:nvGrpSpPr>
      <p:grpSpPr>
        <a:xfrm>
          <a:off x="0" y="0"/>
          <a:ext cx="0" cy="0"/>
          <a:chOff x="0" y="0"/>
          <a:chExt cx="0" cy="0"/>
        </a:xfrm>
      </p:grpSpPr>
      <p:sp>
        <p:nvSpPr>
          <p:cNvPr id="11" name="Text Placeholder 12">
            <a:extLst>
              <a:ext uri="{FF2B5EF4-FFF2-40B4-BE49-F238E27FC236}">
                <a16:creationId xmlns:a16="http://schemas.microsoft.com/office/drawing/2014/main" id="{E6BDF1FE-59F8-4ED7-9919-38D21CB1B370}"/>
              </a:ext>
            </a:extLst>
          </p:cNvPr>
          <p:cNvSpPr>
            <a:spLocks noGrp="1"/>
          </p:cNvSpPr>
          <p:nvPr>
            <p:ph type="body" sz="quarter" idx="1" hasCustomPrompt="1"/>
          </p:nvPr>
        </p:nvSpPr>
        <p:spPr>
          <a:xfrm>
            <a:off x="8494469" y="0"/>
            <a:ext cx="3697531" cy="6858000"/>
          </a:xfrm>
          <a:solidFill>
            <a:schemeClr val="accent1"/>
          </a:solidFill>
        </p:spPr>
        <p:txBody>
          <a:bodyPr wrap="square">
            <a:noAutofit/>
          </a:bodyPr>
          <a:lstStyle>
            <a:lvl1pPr marL="15875" indent="-15875">
              <a:lnSpc>
                <a:spcPct val="100000"/>
              </a:lnSpc>
              <a:spcBef>
                <a:spcPts val="0"/>
              </a:spcBef>
              <a:buNone/>
              <a:tabLst/>
              <a:defRPr sz="2000" b="0" i="0">
                <a:solidFill>
                  <a:srgbClr val="1C1C1C"/>
                </a:solidFill>
                <a:latin typeface="SBS Sans Medium" pitchFamily="2" charset="77"/>
                <a:cs typeface="SBS Sans Medium" pitchFamily="2" charset="77"/>
              </a:defRPr>
            </a:lvl1pPr>
          </a:lstStyle>
          <a:p>
            <a:pPr lvl="0"/>
            <a:r>
              <a:rPr lang="en-AU"/>
              <a:t> </a:t>
            </a:r>
          </a:p>
        </p:txBody>
      </p:sp>
      <p:sp>
        <p:nvSpPr>
          <p:cNvPr id="23" name="Rounded Rectangle 22">
            <a:extLst>
              <a:ext uri="{FF2B5EF4-FFF2-40B4-BE49-F238E27FC236}">
                <a16:creationId xmlns:a16="http://schemas.microsoft.com/office/drawing/2014/main" id="{74326C56-A6FB-42BF-AFAB-88F7C4703FC7}"/>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22">
            <a:extLst>
              <a:ext uri="{FF2B5EF4-FFF2-40B4-BE49-F238E27FC236}">
                <a16:creationId xmlns:a16="http://schemas.microsoft.com/office/drawing/2014/main" id="{1830614C-5593-4A7F-AC40-4525579206EB}"/>
              </a:ext>
            </a:extLst>
          </p:cNvPr>
          <p:cNvSpPr/>
          <p:nvPr/>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4" name="Title 3">
            <a:extLst>
              <a:ext uri="{FF2B5EF4-FFF2-40B4-BE49-F238E27FC236}">
                <a16:creationId xmlns:a16="http://schemas.microsoft.com/office/drawing/2014/main" id="{51A2C62E-7C71-4DD3-9EEB-5D9473B0F665}"/>
              </a:ext>
            </a:extLst>
          </p:cNvPr>
          <p:cNvSpPr>
            <a:spLocks noGrp="1"/>
          </p:cNvSpPr>
          <p:nvPr>
            <p:ph type="title" hasCustomPrompt="1"/>
          </p:nvPr>
        </p:nvSpPr>
        <p:spPr>
          <a:xfrm>
            <a:off x="701135" y="310617"/>
            <a:ext cx="7127151" cy="430887"/>
          </a:xfrm>
        </p:spPr>
        <p:txBody>
          <a:bodyPr/>
          <a:lstStyle>
            <a:lvl1pPr>
              <a:defRPr>
                <a:latin typeface="+mj-lt"/>
              </a:defRPr>
            </a:lvl1pPr>
          </a:lstStyle>
          <a:p>
            <a:r>
              <a:rPr lang="en-AU"/>
              <a:t>SHORT HEADING ONE LINE</a:t>
            </a:r>
          </a:p>
        </p:txBody>
      </p:sp>
      <p:sp>
        <p:nvSpPr>
          <p:cNvPr id="8" name="Text Placeholder 12">
            <a:extLst>
              <a:ext uri="{FF2B5EF4-FFF2-40B4-BE49-F238E27FC236}">
                <a16:creationId xmlns:a16="http://schemas.microsoft.com/office/drawing/2014/main" id="{95117C6A-ADF0-464F-8098-6B2C72F16007}"/>
              </a:ext>
            </a:extLst>
          </p:cNvPr>
          <p:cNvSpPr>
            <a:spLocks noGrp="1"/>
          </p:cNvSpPr>
          <p:nvPr>
            <p:ph type="body" sz="quarter" idx="2" hasCustomPrompt="1"/>
          </p:nvPr>
        </p:nvSpPr>
        <p:spPr>
          <a:xfrm>
            <a:off x="8964621" y="1510993"/>
            <a:ext cx="2535028" cy="665494"/>
          </a:xfrm>
          <a:noFill/>
          <a:effectLst/>
        </p:spPr>
        <p:txBody>
          <a:bodyPr wrap="square" tIns="72000">
            <a:spAutoFit/>
          </a:bodyPr>
          <a:lstStyle>
            <a:lvl1pPr marL="15875" indent="-15875">
              <a:lnSpc>
                <a:spcPct val="80000"/>
              </a:lnSpc>
              <a:spcBef>
                <a:spcPts val="0"/>
              </a:spcBef>
              <a:buNone/>
              <a:tabLst/>
              <a:defRPr sz="4800" b="1" i="0" cap="all" baseline="0">
                <a:solidFill>
                  <a:srgbClr val="1C1C1C"/>
                </a:solidFill>
                <a:latin typeface="+mj-lt"/>
                <a:cs typeface="SBS Sans Cond Bold" pitchFamily="50" charset="0"/>
              </a:defRPr>
            </a:lvl1pPr>
          </a:lstStyle>
          <a:p>
            <a:pPr lvl="0"/>
            <a:r>
              <a:rPr lang="en-AU"/>
              <a:t>XX%</a:t>
            </a:r>
          </a:p>
        </p:txBody>
      </p:sp>
      <p:sp>
        <p:nvSpPr>
          <p:cNvPr id="10" name="Text Placeholder 47">
            <a:extLst>
              <a:ext uri="{FF2B5EF4-FFF2-40B4-BE49-F238E27FC236}">
                <a16:creationId xmlns:a16="http://schemas.microsoft.com/office/drawing/2014/main" id="{19EA39E6-7911-419F-AAED-AAE23A973F3C}"/>
              </a:ext>
            </a:extLst>
          </p:cNvPr>
          <p:cNvSpPr>
            <a:spLocks noGrp="1"/>
          </p:cNvSpPr>
          <p:nvPr>
            <p:ph type="body" sz="quarter" idx="5"/>
          </p:nvPr>
        </p:nvSpPr>
        <p:spPr>
          <a:xfrm>
            <a:off x="8964386" y="2203353"/>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Text Placeholder 12">
            <a:extLst>
              <a:ext uri="{FF2B5EF4-FFF2-40B4-BE49-F238E27FC236}">
                <a16:creationId xmlns:a16="http://schemas.microsoft.com/office/drawing/2014/main" id="{4BD63DCC-342E-4672-A579-4B9EC5D70A27}"/>
              </a:ext>
            </a:extLst>
          </p:cNvPr>
          <p:cNvSpPr>
            <a:spLocks noGrp="1"/>
          </p:cNvSpPr>
          <p:nvPr>
            <p:ph type="body" sz="quarter" idx="6" hasCustomPrompt="1"/>
          </p:nvPr>
        </p:nvSpPr>
        <p:spPr>
          <a:xfrm>
            <a:off x="8964621" y="3780665"/>
            <a:ext cx="2535028" cy="665494"/>
          </a:xfrm>
          <a:noFill/>
          <a:effectLst/>
        </p:spPr>
        <p:txBody>
          <a:bodyPr wrap="square" tIns="72000">
            <a:spAutoFit/>
          </a:bodyPr>
          <a:lstStyle>
            <a:lvl1pPr marL="15875" indent="-15875">
              <a:lnSpc>
                <a:spcPct val="80000"/>
              </a:lnSpc>
              <a:spcBef>
                <a:spcPts val="0"/>
              </a:spcBef>
              <a:buNone/>
              <a:tabLst/>
              <a:defRPr sz="4800" b="1" i="0" cap="all" baseline="0">
                <a:solidFill>
                  <a:srgbClr val="1C1C1C"/>
                </a:solidFill>
                <a:latin typeface="+mj-lt"/>
                <a:cs typeface="SBS Sans Cond Bold" pitchFamily="50" charset="0"/>
              </a:defRPr>
            </a:lvl1pPr>
          </a:lstStyle>
          <a:p>
            <a:pPr lvl="0"/>
            <a:r>
              <a:rPr lang="en-AU"/>
              <a:t>XX%</a:t>
            </a:r>
          </a:p>
        </p:txBody>
      </p:sp>
      <p:sp>
        <p:nvSpPr>
          <p:cNvPr id="17" name="Text Placeholder 47">
            <a:extLst>
              <a:ext uri="{FF2B5EF4-FFF2-40B4-BE49-F238E27FC236}">
                <a16:creationId xmlns:a16="http://schemas.microsoft.com/office/drawing/2014/main" id="{012CD646-8F7E-410F-B3DE-3D677E35DF53}"/>
              </a:ext>
            </a:extLst>
          </p:cNvPr>
          <p:cNvSpPr>
            <a:spLocks noGrp="1"/>
          </p:cNvSpPr>
          <p:nvPr>
            <p:ph type="body" sz="quarter" idx="7"/>
          </p:nvPr>
        </p:nvSpPr>
        <p:spPr>
          <a:xfrm>
            <a:off x="8964386" y="4473025"/>
            <a:ext cx="2532290" cy="1225647"/>
          </a:xfrm>
        </p:spPr>
        <p:txBody>
          <a:bodyPr spcFirstLastPara="0" wrap="square">
            <a:noAutofit/>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BA6609FA-604A-456C-85B3-3DFC380145D8}"/>
              </a:ext>
            </a:extLst>
          </p:cNvPr>
          <p:cNvSpPr>
            <a:spLocks noGrp="1"/>
          </p:cNvSpPr>
          <p:nvPr>
            <p:ph type="body" sz="quarter" idx="9"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3" name="Text Placeholder 12">
            <a:extLst>
              <a:ext uri="{FF2B5EF4-FFF2-40B4-BE49-F238E27FC236}">
                <a16:creationId xmlns:a16="http://schemas.microsoft.com/office/drawing/2014/main" id="{DE116922-5DAD-4DA0-AD7D-919AA956DF65}"/>
              </a:ext>
            </a:extLst>
          </p:cNvPr>
          <p:cNvSpPr>
            <a:spLocks noGrp="1"/>
          </p:cNvSpPr>
          <p:nvPr>
            <p:ph type="body" sz="quarter" idx="10" hasCustomPrompt="1"/>
          </p:nvPr>
        </p:nvSpPr>
        <p:spPr>
          <a:xfrm>
            <a:off x="695325" y="782363"/>
            <a:ext cx="712715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a:t>
            </a:r>
          </a:p>
        </p:txBody>
      </p:sp>
      <p:sp>
        <p:nvSpPr>
          <p:cNvPr id="2" name="Text Placeholder 12">
            <a:extLst>
              <a:ext uri="{FF2B5EF4-FFF2-40B4-BE49-F238E27FC236}">
                <a16:creationId xmlns:a16="http://schemas.microsoft.com/office/drawing/2014/main" id="{48D9D18E-5BFF-4683-9E5C-AA4C56BA0D32}"/>
              </a:ext>
            </a:extLst>
          </p:cNvPr>
          <p:cNvSpPr>
            <a:spLocks noGrp="1"/>
          </p:cNvSpPr>
          <p:nvPr>
            <p:ph type="body" sz="quarter" idx="11" hasCustomPrompt="1"/>
          </p:nvPr>
        </p:nvSpPr>
        <p:spPr>
          <a:xfrm>
            <a:off x="695463" y="1510993"/>
            <a:ext cx="3384000" cy="2047377"/>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p>
          <a:p>
            <a:pPr lvl="0"/>
            <a:r>
              <a:rPr lang="en-AU"/>
              <a:t>SUBHEADING</a:t>
            </a:r>
          </a:p>
        </p:txBody>
      </p:sp>
      <p:sp>
        <p:nvSpPr>
          <p:cNvPr id="7" name="Text Placeholder 47">
            <a:extLst>
              <a:ext uri="{FF2B5EF4-FFF2-40B4-BE49-F238E27FC236}">
                <a16:creationId xmlns:a16="http://schemas.microsoft.com/office/drawing/2014/main" id="{9A719ECB-5CDE-4A85-8784-87284E309AC2}"/>
              </a:ext>
            </a:extLst>
          </p:cNvPr>
          <p:cNvSpPr>
            <a:spLocks noGrp="1"/>
          </p:cNvSpPr>
          <p:nvPr>
            <p:ph type="body" sz="quarter" idx="12"/>
          </p:nvPr>
        </p:nvSpPr>
        <p:spPr>
          <a:xfrm>
            <a:off x="695324" y="2176487"/>
            <a:ext cx="3384000" cy="1365556"/>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2">
            <a:extLst>
              <a:ext uri="{FF2B5EF4-FFF2-40B4-BE49-F238E27FC236}">
                <a16:creationId xmlns:a16="http://schemas.microsoft.com/office/drawing/2014/main" id="{30B49D6D-BF5F-4DFD-84AA-4919801ED2F0}"/>
              </a:ext>
            </a:extLst>
          </p:cNvPr>
          <p:cNvSpPr>
            <a:spLocks noGrp="1"/>
          </p:cNvSpPr>
          <p:nvPr>
            <p:ph type="body" sz="quarter" idx="13" hasCustomPrompt="1"/>
          </p:nvPr>
        </p:nvSpPr>
        <p:spPr>
          <a:xfrm>
            <a:off x="4442170" y="1510993"/>
            <a:ext cx="3384000" cy="2031050"/>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20" name="Text Placeholder 47">
            <a:extLst>
              <a:ext uri="{FF2B5EF4-FFF2-40B4-BE49-F238E27FC236}">
                <a16:creationId xmlns:a16="http://schemas.microsoft.com/office/drawing/2014/main" id="{E9D8BD36-260A-4320-B0D0-91FB1B8C0F65}"/>
              </a:ext>
            </a:extLst>
          </p:cNvPr>
          <p:cNvSpPr>
            <a:spLocks noGrp="1"/>
          </p:cNvSpPr>
          <p:nvPr>
            <p:ph type="body" sz="quarter" idx="14"/>
          </p:nvPr>
        </p:nvSpPr>
        <p:spPr>
          <a:xfrm>
            <a:off x="4442170" y="2176488"/>
            <a:ext cx="3384000" cy="1365555"/>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12">
            <a:extLst>
              <a:ext uri="{FF2B5EF4-FFF2-40B4-BE49-F238E27FC236}">
                <a16:creationId xmlns:a16="http://schemas.microsoft.com/office/drawing/2014/main" id="{7D004329-6D34-44CE-836D-2CAD16025561}"/>
              </a:ext>
            </a:extLst>
          </p:cNvPr>
          <p:cNvSpPr>
            <a:spLocks noGrp="1"/>
          </p:cNvSpPr>
          <p:nvPr>
            <p:ph type="body" sz="quarter" idx="15" hasCustomPrompt="1"/>
          </p:nvPr>
        </p:nvSpPr>
        <p:spPr>
          <a:xfrm>
            <a:off x="695463" y="3926672"/>
            <a:ext cx="3384000" cy="2047377"/>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p>
          <a:p>
            <a:pPr lvl="0"/>
            <a:r>
              <a:rPr lang="en-AU"/>
              <a:t>SUBHEADING</a:t>
            </a:r>
          </a:p>
        </p:txBody>
      </p:sp>
      <p:sp>
        <p:nvSpPr>
          <p:cNvPr id="18" name="Text Placeholder 47">
            <a:extLst>
              <a:ext uri="{FF2B5EF4-FFF2-40B4-BE49-F238E27FC236}">
                <a16:creationId xmlns:a16="http://schemas.microsoft.com/office/drawing/2014/main" id="{72B2BA4E-B75C-4EE4-BBAE-3CA2CBB5B5C8}"/>
              </a:ext>
            </a:extLst>
          </p:cNvPr>
          <p:cNvSpPr>
            <a:spLocks noGrp="1"/>
          </p:cNvSpPr>
          <p:nvPr>
            <p:ph type="body" sz="quarter" idx="16"/>
          </p:nvPr>
        </p:nvSpPr>
        <p:spPr>
          <a:xfrm>
            <a:off x="695324" y="4592166"/>
            <a:ext cx="3384000" cy="1365556"/>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Text Placeholder 12">
            <a:extLst>
              <a:ext uri="{FF2B5EF4-FFF2-40B4-BE49-F238E27FC236}">
                <a16:creationId xmlns:a16="http://schemas.microsoft.com/office/drawing/2014/main" id="{65AA4923-2203-4451-82A3-F778EBA89744}"/>
              </a:ext>
            </a:extLst>
          </p:cNvPr>
          <p:cNvSpPr>
            <a:spLocks noGrp="1"/>
          </p:cNvSpPr>
          <p:nvPr>
            <p:ph type="body" sz="quarter" idx="17" hasCustomPrompt="1"/>
          </p:nvPr>
        </p:nvSpPr>
        <p:spPr>
          <a:xfrm>
            <a:off x="4442170" y="3926672"/>
            <a:ext cx="3384000" cy="2031050"/>
          </a:xfrm>
          <a:solidFill>
            <a:schemeClr val="bg1"/>
          </a:solidFill>
          <a:effectLst>
            <a:outerShdw dist="38100" dir="10800000" algn="r" rotWithShape="0">
              <a:schemeClr val="tx1"/>
            </a:outerShdw>
          </a:effectLst>
        </p:spPr>
        <p:txBody>
          <a:bodyPr wrap="square" lIns="288000" tIns="0">
            <a:noAutofit/>
          </a:bodyPr>
          <a:lstStyle>
            <a:lvl1pPr marL="15875" indent="-15875">
              <a:lnSpc>
                <a:spcPct val="80000"/>
              </a:lnSpc>
              <a:spcBef>
                <a:spcPts val="0"/>
              </a:spcBef>
              <a:buNone/>
              <a:tabLst/>
              <a:defRPr sz="2000" b="1" i="0" cap="all" baseline="0">
                <a:solidFill>
                  <a:schemeClr val="tx1"/>
                </a:solidFill>
                <a:latin typeface="+mj-lt"/>
                <a:cs typeface="SBS Sans Cond Bold" pitchFamily="50" charset="0"/>
              </a:defRPr>
            </a:lvl1pPr>
          </a:lstStyle>
          <a:p>
            <a:pPr lvl="0"/>
            <a:r>
              <a:rPr lang="en-AU"/>
              <a:t>SHORT </a:t>
            </a:r>
            <a:br>
              <a:rPr lang="en-AU"/>
            </a:br>
            <a:r>
              <a:rPr lang="en-AU"/>
              <a:t>SUBHEADING</a:t>
            </a:r>
          </a:p>
        </p:txBody>
      </p:sp>
      <p:sp>
        <p:nvSpPr>
          <p:cNvPr id="22" name="Text Placeholder 47">
            <a:extLst>
              <a:ext uri="{FF2B5EF4-FFF2-40B4-BE49-F238E27FC236}">
                <a16:creationId xmlns:a16="http://schemas.microsoft.com/office/drawing/2014/main" id="{00093297-21EE-4D3F-A30B-D1D924931776}"/>
              </a:ext>
            </a:extLst>
          </p:cNvPr>
          <p:cNvSpPr>
            <a:spLocks noGrp="1"/>
          </p:cNvSpPr>
          <p:nvPr>
            <p:ph type="body" sz="quarter" idx="18"/>
          </p:nvPr>
        </p:nvSpPr>
        <p:spPr>
          <a:xfrm>
            <a:off x="4442170" y="4592167"/>
            <a:ext cx="3384000" cy="1365555"/>
          </a:xfrm>
        </p:spPr>
        <p:txBody>
          <a:bodyPr spcFirstLastPara="0" wrap="square" lIns="288000">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Footer Placeholder 3">
            <a:extLst>
              <a:ext uri="{FF2B5EF4-FFF2-40B4-BE49-F238E27FC236}">
                <a16:creationId xmlns:a16="http://schemas.microsoft.com/office/drawing/2014/main" id="{40F91DA0-1487-4F36-8BB9-CD0E038F86D3}"/>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rgbClr val="1C1C1C"/>
                </a:solidFill>
                <a:latin typeface="+mj-lt"/>
                <a:cs typeface="SBS Sans Cond Bold" pitchFamily="50" charset="0"/>
              </a:defRPr>
            </a:lvl1pPr>
          </a:lstStyle>
          <a:p>
            <a:r>
              <a:rPr lang="en-AU"/>
              <a:t>SBS AUDIO MEDIA KIT</a:t>
            </a:r>
          </a:p>
        </p:txBody>
      </p:sp>
      <p:sp>
        <p:nvSpPr>
          <p:cNvPr id="12" name="Slide Number Placeholder 5">
            <a:extLst>
              <a:ext uri="{FF2B5EF4-FFF2-40B4-BE49-F238E27FC236}">
                <a16:creationId xmlns:a16="http://schemas.microsoft.com/office/drawing/2014/main" id="{1B772CD0-4025-4FDF-8C53-B321D487F99A}"/>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solidFill>
                  <a:srgbClr val="1C1C1C"/>
                </a:solidFill>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6" name="Rounded Rectangle 22">
            <a:extLst>
              <a:ext uri="{FF2B5EF4-FFF2-40B4-BE49-F238E27FC236}">
                <a16:creationId xmlns:a16="http://schemas.microsoft.com/office/drawing/2014/main" id="{AF333A3C-4886-3E4A-429E-5E42C0967002}"/>
              </a:ext>
            </a:extLst>
          </p:cNvPr>
          <p:cNvSpPr/>
          <p:nvPr userDrawn="1"/>
        </p:nvSpPr>
        <p:spPr>
          <a:xfrm>
            <a:off x="12510579" y="0"/>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Tree>
    <p:extLst>
      <p:ext uri="{BB962C8B-B14F-4D97-AF65-F5344CB8AC3E}">
        <p14:creationId xmlns:p14="http://schemas.microsoft.com/office/powerpoint/2010/main" val="170309400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Quote -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1CD3CB2-D45D-4D19-9A54-C0941D70F16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4" name="Picture 13">
            <a:extLst>
              <a:ext uri="{FF2B5EF4-FFF2-40B4-BE49-F238E27FC236}">
                <a16:creationId xmlns:a16="http://schemas.microsoft.com/office/drawing/2014/main" id="{DC10E073-6496-4D2C-80B9-C39B53319B9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64">
            <a:extLst>
              <a:ext uri="{FF2B5EF4-FFF2-40B4-BE49-F238E27FC236}">
                <a16:creationId xmlns:a16="http://schemas.microsoft.com/office/drawing/2014/main" id="{E061969F-5D5A-4884-9657-680F88882815}"/>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sp>
        <p:nvSpPr>
          <p:cNvPr id="2" name="Text Placeholder 8">
            <a:extLst>
              <a:ext uri="{FF2B5EF4-FFF2-40B4-BE49-F238E27FC236}">
                <a16:creationId xmlns:a16="http://schemas.microsoft.com/office/drawing/2014/main" id="{1D2C05F2-A016-459E-9485-4F91A9FA6850}"/>
              </a:ext>
            </a:extLst>
          </p:cNvPr>
          <p:cNvSpPr>
            <a:spLocks noGrp="1"/>
          </p:cNvSpPr>
          <p:nvPr>
            <p:ph type="body" sz="quarter" idx="11" hasCustomPrompt="1"/>
          </p:nvPr>
        </p:nvSpPr>
        <p:spPr>
          <a:xfrm>
            <a:off x="967241" y="2650788"/>
            <a:ext cx="10359519" cy="2282436"/>
          </a:xfrm>
        </p:spPr>
        <p:txBody>
          <a:bodyPr/>
          <a:lstStyle>
            <a:lvl1pPr marL="12700" indent="-12700" algn="l">
              <a:lnSpc>
                <a:spcPct val="100000"/>
              </a:lnSpc>
              <a:buNone/>
              <a:tabLst/>
              <a:defRPr sz="4800" b="0" i="1">
                <a:solidFill>
                  <a:srgbClr val="FFFFFF"/>
                </a:solidFill>
                <a:latin typeface="SBS Sans" pitchFamily="2" charset="77"/>
                <a:cs typeface="SBS Sans" pitchFamily="2" charset="77"/>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dirty="0"/>
              <a:t>When we think of the past, it’s the beautiful things we pick out. We want to believe it was all like that</a:t>
            </a:r>
          </a:p>
        </p:txBody>
      </p:sp>
      <p:sp>
        <p:nvSpPr>
          <p:cNvPr id="3" name="Text Placeholder 8">
            <a:extLst>
              <a:ext uri="{FF2B5EF4-FFF2-40B4-BE49-F238E27FC236}">
                <a16:creationId xmlns:a16="http://schemas.microsoft.com/office/drawing/2014/main" id="{BA2DE149-5229-42BF-9003-8B4170081A9A}"/>
              </a:ext>
            </a:extLst>
          </p:cNvPr>
          <p:cNvSpPr>
            <a:spLocks noGrp="1"/>
          </p:cNvSpPr>
          <p:nvPr>
            <p:ph type="body" sz="quarter" idx="12" hasCustomPrompt="1"/>
          </p:nvPr>
        </p:nvSpPr>
        <p:spPr>
          <a:xfrm>
            <a:off x="967241" y="5219023"/>
            <a:ext cx="10359519" cy="376688"/>
          </a:xfrm>
        </p:spPr>
        <p:txBody>
          <a:bodyPr/>
          <a:lstStyle>
            <a:lvl1pPr marL="12700" indent="-12700" algn="l">
              <a:lnSpc>
                <a:spcPct val="100000"/>
              </a:lnSpc>
              <a:buNone/>
              <a:tabLst/>
              <a:defRPr sz="2400" b="1" i="0" cap="all" baseline="0">
                <a:solidFill>
                  <a:schemeClr val="accent1"/>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a:t>The Handmaids Tale</a:t>
            </a:r>
          </a:p>
        </p:txBody>
      </p:sp>
      <p:sp>
        <p:nvSpPr>
          <p:cNvPr id="4" name="Text Placeholder 8">
            <a:extLst>
              <a:ext uri="{FF2B5EF4-FFF2-40B4-BE49-F238E27FC236}">
                <a16:creationId xmlns:a16="http://schemas.microsoft.com/office/drawing/2014/main" id="{6A13E2E2-D015-4934-A547-49080E39EA0B}"/>
              </a:ext>
            </a:extLst>
          </p:cNvPr>
          <p:cNvSpPr>
            <a:spLocks noGrp="1"/>
          </p:cNvSpPr>
          <p:nvPr>
            <p:ph type="body" sz="quarter" idx="10" hasCustomPrompt="1"/>
          </p:nvPr>
        </p:nvSpPr>
        <p:spPr>
          <a:xfrm>
            <a:off x="885598" y="1286457"/>
            <a:ext cx="1017308" cy="1132957"/>
          </a:xfrm>
        </p:spPr>
        <p:txBody>
          <a:bodyPr/>
          <a:lstStyle>
            <a:lvl1pPr>
              <a:buNone/>
              <a:defRPr sz="16600" b="1" i="0">
                <a:solidFill>
                  <a:schemeClr val="accent1"/>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a:t>“</a:t>
            </a:r>
          </a:p>
        </p:txBody>
      </p:sp>
      <p:sp>
        <p:nvSpPr>
          <p:cNvPr id="6" name="Graphic 64">
            <a:extLst>
              <a:ext uri="{FF2B5EF4-FFF2-40B4-BE49-F238E27FC236}">
                <a16:creationId xmlns:a16="http://schemas.microsoft.com/office/drawing/2014/main" id="{E2D84F5B-5C9A-49EE-B9EA-E05D4923E3D9}"/>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sp>
        <p:nvSpPr>
          <p:cNvPr id="9" name="Graphic 64">
            <a:extLst>
              <a:ext uri="{FF2B5EF4-FFF2-40B4-BE49-F238E27FC236}">
                <a16:creationId xmlns:a16="http://schemas.microsoft.com/office/drawing/2014/main" id="{B8A34503-0AA8-40B4-9E62-8C16FABD17D2}"/>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p>
        </p:txBody>
      </p:sp>
    </p:spTree>
    <p:extLst>
      <p:ext uri="{BB962C8B-B14F-4D97-AF65-F5344CB8AC3E}">
        <p14:creationId xmlns:p14="http://schemas.microsoft.com/office/powerpoint/2010/main" val="280057104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Quote -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D3BA87-7E0F-4A0D-B346-2A00F0C1FBF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64">
            <a:extLst>
              <a:ext uri="{FF2B5EF4-FFF2-40B4-BE49-F238E27FC236}">
                <a16:creationId xmlns:a16="http://schemas.microsoft.com/office/drawing/2014/main" id="{6319D44C-7460-442F-BB77-F1E424420D8F}"/>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tx1"/>
          </a:solidFill>
          <a:ln w="4747" cap="flat">
            <a:noFill/>
            <a:prstDash val="solid"/>
            <a:miter/>
          </a:ln>
        </p:spPr>
        <p:txBody>
          <a:bodyPr/>
          <a:lstStyle/>
          <a:p>
            <a:endParaRPr lang="en-AU">
              <a:solidFill>
                <a:schemeClr val="tx1"/>
              </a:solidFill>
            </a:endParaRPr>
          </a:p>
        </p:txBody>
      </p:sp>
      <p:sp>
        <p:nvSpPr>
          <p:cNvPr id="10" name="Text Placeholder 8">
            <a:extLst>
              <a:ext uri="{FF2B5EF4-FFF2-40B4-BE49-F238E27FC236}">
                <a16:creationId xmlns:a16="http://schemas.microsoft.com/office/drawing/2014/main" id="{2622318B-4F43-48ED-AFB3-C27ECA569EFF}"/>
              </a:ext>
            </a:extLst>
          </p:cNvPr>
          <p:cNvSpPr>
            <a:spLocks noGrp="1"/>
          </p:cNvSpPr>
          <p:nvPr>
            <p:ph type="body" sz="quarter" idx="11" hasCustomPrompt="1"/>
          </p:nvPr>
        </p:nvSpPr>
        <p:spPr>
          <a:xfrm>
            <a:off x="967241" y="2650788"/>
            <a:ext cx="10359519" cy="2282436"/>
          </a:xfrm>
        </p:spPr>
        <p:txBody>
          <a:bodyPr anchor="ctr"/>
          <a:lstStyle>
            <a:lvl1pPr marL="12700" indent="-12700" algn="l">
              <a:lnSpc>
                <a:spcPct val="100000"/>
              </a:lnSpc>
              <a:buNone/>
              <a:tabLst/>
              <a:defRPr sz="4800" b="0" i="1">
                <a:solidFill>
                  <a:srgbClr val="1C1C1C"/>
                </a:solidFill>
                <a:latin typeface="SBS Sans" pitchFamily="2" charset="77"/>
                <a:cs typeface="SBS Sans" pitchFamily="2" charset="77"/>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a:t>When we think of the past, it’s the beautiful things we pick out. We want to believe it was all like that</a:t>
            </a:r>
          </a:p>
        </p:txBody>
      </p:sp>
      <p:sp>
        <p:nvSpPr>
          <p:cNvPr id="12" name="Text Placeholder 8">
            <a:extLst>
              <a:ext uri="{FF2B5EF4-FFF2-40B4-BE49-F238E27FC236}">
                <a16:creationId xmlns:a16="http://schemas.microsoft.com/office/drawing/2014/main" id="{115102E5-D59A-4BEF-B4E9-4F4C61D47F8C}"/>
              </a:ext>
            </a:extLst>
          </p:cNvPr>
          <p:cNvSpPr>
            <a:spLocks noGrp="1"/>
          </p:cNvSpPr>
          <p:nvPr>
            <p:ph type="body" sz="quarter" idx="12" hasCustomPrompt="1"/>
          </p:nvPr>
        </p:nvSpPr>
        <p:spPr>
          <a:xfrm>
            <a:off x="967241" y="5219023"/>
            <a:ext cx="10359519" cy="376688"/>
          </a:xfrm>
        </p:spPr>
        <p:txBody>
          <a:bodyPr/>
          <a:lstStyle>
            <a:lvl1pPr marL="12700" indent="-12700" algn="l">
              <a:lnSpc>
                <a:spcPct val="100000"/>
              </a:lnSpc>
              <a:buNone/>
              <a:tabLst/>
              <a:defRPr sz="2400" b="1" i="0" cap="all" baseline="0">
                <a:solidFill>
                  <a:srgbClr val="1C1C1C"/>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a:t>The Handmaids Tale</a:t>
            </a:r>
          </a:p>
        </p:txBody>
      </p:sp>
      <p:sp>
        <p:nvSpPr>
          <p:cNvPr id="5" name="Text Placeholder 8">
            <a:extLst>
              <a:ext uri="{FF2B5EF4-FFF2-40B4-BE49-F238E27FC236}">
                <a16:creationId xmlns:a16="http://schemas.microsoft.com/office/drawing/2014/main" id="{A752619B-0692-4D73-B568-200FA9CF5128}"/>
              </a:ext>
            </a:extLst>
          </p:cNvPr>
          <p:cNvSpPr>
            <a:spLocks noGrp="1"/>
          </p:cNvSpPr>
          <p:nvPr>
            <p:ph type="body" sz="quarter" idx="10" hasCustomPrompt="1"/>
          </p:nvPr>
        </p:nvSpPr>
        <p:spPr>
          <a:xfrm>
            <a:off x="885598" y="1286457"/>
            <a:ext cx="1017308" cy="1132957"/>
          </a:xfrm>
        </p:spPr>
        <p:txBody>
          <a:bodyPr/>
          <a:lstStyle>
            <a:lvl1pPr>
              <a:buNone/>
              <a:defRPr sz="16600" b="1" i="0">
                <a:solidFill>
                  <a:srgbClr val="1C1C1C"/>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dirty="0"/>
              <a:t>“</a:t>
            </a:r>
          </a:p>
        </p:txBody>
      </p:sp>
      <p:sp>
        <p:nvSpPr>
          <p:cNvPr id="3" name="Rectangle 2">
            <a:extLst>
              <a:ext uri="{FF2B5EF4-FFF2-40B4-BE49-F238E27FC236}">
                <a16:creationId xmlns:a16="http://schemas.microsoft.com/office/drawing/2014/main" id="{01CEDC91-B989-4051-8435-B9F126FA5086}"/>
              </a:ext>
            </a:extLst>
          </p:cNvPr>
          <p:cNvSpPr/>
          <p:nvPr/>
        </p:nvSpPr>
        <p:spPr>
          <a:xfrm>
            <a:off x="-1" y="2551471"/>
            <a:ext cx="900000" cy="154858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6" name="Graphic 64">
            <a:extLst>
              <a:ext uri="{FF2B5EF4-FFF2-40B4-BE49-F238E27FC236}">
                <a16:creationId xmlns:a16="http://schemas.microsoft.com/office/drawing/2014/main" id="{C7BFF205-28B9-40A5-B856-62DFDF0F5553}"/>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tx1"/>
          </a:solidFill>
          <a:ln w="4747" cap="flat">
            <a:noFill/>
            <a:prstDash val="solid"/>
            <a:miter/>
          </a:ln>
        </p:spPr>
        <p:txBody>
          <a:bodyPr/>
          <a:lstStyle/>
          <a:p>
            <a:endParaRPr lang="en-AU">
              <a:solidFill>
                <a:schemeClr val="tx1"/>
              </a:solidFill>
            </a:endParaRPr>
          </a:p>
        </p:txBody>
      </p:sp>
      <p:sp>
        <p:nvSpPr>
          <p:cNvPr id="8" name="Rectangle 7">
            <a:extLst>
              <a:ext uri="{FF2B5EF4-FFF2-40B4-BE49-F238E27FC236}">
                <a16:creationId xmlns:a16="http://schemas.microsoft.com/office/drawing/2014/main" id="{6BECBC70-AD80-4634-860C-2FB4CED54A7D}"/>
              </a:ext>
            </a:extLst>
          </p:cNvPr>
          <p:cNvSpPr/>
          <p:nvPr/>
        </p:nvSpPr>
        <p:spPr>
          <a:xfrm>
            <a:off x="-1" y="2551471"/>
            <a:ext cx="900000" cy="154858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 name="Graphic 64">
            <a:extLst>
              <a:ext uri="{FF2B5EF4-FFF2-40B4-BE49-F238E27FC236}">
                <a16:creationId xmlns:a16="http://schemas.microsoft.com/office/drawing/2014/main" id="{1FDEA32D-F4E1-430C-9D3D-10D0A806F761}"/>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chemeClr val="tx1"/>
              </a:solidFill>
            </a:endParaRPr>
          </a:p>
        </p:txBody>
      </p:sp>
      <p:sp>
        <p:nvSpPr>
          <p:cNvPr id="13" name="Rectangle 12">
            <a:extLst>
              <a:ext uri="{FF2B5EF4-FFF2-40B4-BE49-F238E27FC236}">
                <a16:creationId xmlns:a16="http://schemas.microsoft.com/office/drawing/2014/main" id="{73B18EB7-291C-4D76-96B5-37CCC9C5F340}"/>
              </a:ext>
            </a:extLst>
          </p:cNvPr>
          <p:cNvSpPr/>
          <p:nvPr/>
        </p:nvSpPr>
        <p:spPr>
          <a:xfrm>
            <a:off x="-1" y="2551471"/>
            <a:ext cx="900000" cy="154858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9" name="Rectangle 8">
            <a:extLst>
              <a:ext uri="{FF2B5EF4-FFF2-40B4-BE49-F238E27FC236}">
                <a16:creationId xmlns:a16="http://schemas.microsoft.com/office/drawing/2014/main" id="{D9177AEC-B7DB-429F-A67B-0A776C21504E}"/>
              </a:ext>
            </a:extLst>
          </p:cNvPr>
          <p:cNvSpPr/>
          <p:nvPr/>
        </p:nvSpPr>
        <p:spPr>
          <a:xfrm>
            <a:off x="-1" y="2551471"/>
            <a:ext cx="900000" cy="154858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 name="Rectangle 1">
            <a:extLst>
              <a:ext uri="{FF2B5EF4-FFF2-40B4-BE49-F238E27FC236}">
                <a16:creationId xmlns:a16="http://schemas.microsoft.com/office/drawing/2014/main" id="{C464FEC4-583F-4D08-7C08-96A6B557B50F}"/>
              </a:ext>
            </a:extLst>
          </p:cNvPr>
          <p:cNvSpPr/>
          <p:nvPr userDrawn="1"/>
        </p:nvSpPr>
        <p:spPr>
          <a:xfrm>
            <a:off x="-1" y="2551471"/>
            <a:ext cx="900000" cy="154858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Tree>
    <p:extLst>
      <p:ext uri="{BB962C8B-B14F-4D97-AF65-F5344CB8AC3E}">
        <p14:creationId xmlns:p14="http://schemas.microsoft.com/office/powerpoint/2010/main" val="15822499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Bold Statement Long - 1">
    <p:bg>
      <p:bgPr>
        <a:solidFill>
          <a:schemeClr val="accent1"/>
        </a:solid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AB18F9FC-9B20-48D8-B21A-B09ACCE6B861}"/>
              </a:ext>
            </a:extLst>
          </p:cNvPr>
          <p:cNvSpPr>
            <a:spLocks noGrp="1"/>
          </p:cNvSpPr>
          <p:nvPr>
            <p:ph type="body" sz="quarter" idx="11" hasCustomPrompt="1"/>
          </p:nvPr>
        </p:nvSpPr>
        <p:spPr>
          <a:xfrm>
            <a:off x="1139613" y="2016305"/>
            <a:ext cx="9912773" cy="2825389"/>
          </a:xfrm>
        </p:spPr>
        <p:txBody>
          <a:bodyPr anchor="ctr">
            <a:spAutoFit/>
          </a:bodyPr>
          <a:lstStyle>
            <a:lvl1pPr marL="12700" indent="-12700" algn="ctr">
              <a:lnSpc>
                <a:spcPct val="85000"/>
              </a:lnSpc>
              <a:spcBef>
                <a:spcPts val="0"/>
              </a:spcBef>
              <a:buNone/>
              <a:tabLst/>
              <a:defRPr sz="7200" b="1" i="0">
                <a:solidFill>
                  <a:srgbClr val="1C1C1C"/>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dirty="0"/>
              <a:t>Redefining entertainment with bold, human stories that connect us all</a:t>
            </a:r>
          </a:p>
        </p:txBody>
      </p:sp>
      <p:sp>
        <p:nvSpPr>
          <p:cNvPr id="2" name="Graphic 64">
            <a:extLst>
              <a:ext uri="{FF2B5EF4-FFF2-40B4-BE49-F238E27FC236}">
                <a16:creationId xmlns:a16="http://schemas.microsoft.com/office/drawing/2014/main" id="{804F0CAC-22BF-21C0-2200-F694EC6A2B8A}"/>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
        <p:nvSpPr>
          <p:cNvPr id="3" name="Graphic 64">
            <a:extLst>
              <a:ext uri="{FF2B5EF4-FFF2-40B4-BE49-F238E27FC236}">
                <a16:creationId xmlns:a16="http://schemas.microsoft.com/office/drawing/2014/main" id="{CA29699B-69F5-A0D9-A9A8-30B281FF04A2}"/>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Tree>
    <p:extLst>
      <p:ext uri="{BB962C8B-B14F-4D97-AF65-F5344CB8AC3E}">
        <p14:creationId xmlns:p14="http://schemas.microsoft.com/office/powerpoint/2010/main" val="296059980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Bold Statement Long - 2">
    <p:bg>
      <p:bgPr>
        <a:solidFill>
          <a:srgbClr val="1C1C1C"/>
        </a:solidFill>
        <a:effectLst/>
      </p:bgPr>
    </p:bg>
    <p:spTree>
      <p:nvGrpSpPr>
        <p:cNvPr id="1" name=""/>
        <p:cNvGrpSpPr/>
        <p:nvPr/>
      </p:nvGrpSpPr>
      <p:grpSpPr>
        <a:xfrm>
          <a:off x="0" y="0"/>
          <a:ext cx="0" cy="0"/>
          <a:chOff x="0" y="0"/>
          <a:chExt cx="0" cy="0"/>
        </a:xfrm>
      </p:grpSpPr>
      <p:sp>
        <p:nvSpPr>
          <p:cNvPr id="7" name="Graphic 64">
            <a:extLst>
              <a:ext uri="{FF2B5EF4-FFF2-40B4-BE49-F238E27FC236}">
                <a16:creationId xmlns:a16="http://schemas.microsoft.com/office/drawing/2014/main" id="{7A92A66A-60D6-4008-A343-BF2FCC6D297E}"/>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10" name="Text Placeholder 8">
            <a:extLst>
              <a:ext uri="{FF2B5EF4-FFF2-40B4-BE49-F238E27FC236}">
                <a16:creationId xmlns:a16="http://schemas.microsoft.com/office/drawing/2014/main" id="{DE41CBDD-1F95-44DD-A13D-A81DE5E9605A}"/>
              </a:ext>
            </a:extLst>
          </p:cNvPr>
          <p:cNvSpPr>
            <a:spLocks noGrp="1"/>
          </p:cNvSpPr>
          <p:nvPr>
            <p:ph type="body" sz="quarter" idx="11" hasCustomPrompt="1"/>
          </p:nvPr>
        </p:nvSpPr>
        <p:spPr>
          <a:xfrm>
            <a:off x="1139613" y="2016305"/>
            <a:ext cx="9912773" cy="2825389"/>
          </a:xfrm>
        </p:spPr>
        <p:txBody>
          <a:bodyPr anchor="ctr">
            <a:spAutoFit/>
          </a:bodyPr>
          <a:lstStyle>
            <a:lvl1pPr marL="12700" indent="-12700" algn="ctr">
              <a:lnSpc>
                <a:spcPct val="85000"/>
              </a:lnSpc>
              <a:spcBef>
                <a:spcPts val="0"/>
              </a:spcBef>
              <a:buNone/>
              <a:tabLst/>
              <a:defRPr sz="7200" b="1" i="0">
                <a:solidFill>
                  <a:schemeClr val="accent1"/>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dirty="0"/>
              <a:t>Redefining entertainment with bold, human stories that connect us all</a:t>
            </a:r>
          </a:p>
        </p:txBody>
      </p:sp>
      <p:sp>
        <p:nvSpPr>
          <p:cNvPr id="2" name="Graphic 64">
            <a:extLst>
              <a:ext uri="{FF2B5EF4-FFF2-40B4-BE49-F238E27FC236}">
                <a16:creationId xmlns:a16="http://schemas.microsoft.com/office/drawing/2014/main" id="{38FA879B-1A5B-4F1E-BAEA-BA9D48089CF7}"/>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3" name="Graphic 64">
            <a:extLst>
              <a:ext uri="{FF2B5EF4-FFF2-40B4-BE49-F238E27FC236}">
                <a16:creationId xmlns:a16="http://schemas.microsoft.com/office/drawing/2014/main" id="{3EAB9C80-96EA-4933-89FB-E63636CA5CE0}"/>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4" name="Graphic 64">
            <a:extLst>
              <a:ext uri="{FF2B5EF4-FFF2-40B4-BE49-F238E27FC236}">
                <a16:creationId xmlns:a16="http://schemas.microsoft.com/office/drawing/2014/main" id="{0057F68D-387A-45F3-8A45-ADA049DB07EC}"/>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5" name="Graphic 64">
            <a:extLst>
              <a:ext uri="{FF2B5EF4-FFF2-40B4-BE49-F238E27FC236}">
                <a16:creationId xmlns:a16="http://schemas.microsoft.com/office/drawing/2014/main" id="{83F7AE05-D641-1612-297C-4B2DCD1803CE}"/>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Tree>
    <p:extLst>
      <p:ext uri="{BB962C8B-B14F-4D97-AF65-F5344CB8AC3E}">
        <p14:creationId xmlns:p14="http://schemas.microsoft.com/office/powerpoint/2010/main" val="152836948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Bold Statement - 1">
    <p:bg>
      <p:bgPr>
        <a:solidFill>
          <a:schemeClr val="accent1"/>
        </a:solidFill>
        <a:effectLst/>
      </p:bgPr>
    </p:bg>
    <p:spTree>
      <p:nvGrpSpPr>
        <p:cNvPr id="1" name=""/>
        <p:cNvGrpSpPr/>
        <p:nvPr/>
      </p:nvGrpSpPr>
      <p:grpSpPr>
        <a:xfrm>
          <a:off x="0" y="0"/>
          <a:ext cx="0" cy="0"/>
          <a:chOff x="0" y="0"/>
          <a:chExt cx="0" cy="0"/>
        </a:xfrm>
      </p:grpSpPr>
      <p:sp>
        <p:nvSpPr>
          <p:cNvPr id="2" name="Text Placeholder 8">
            <a:extLst>
              <a:ext uri="{FF2B5EF4-FFF2-40B4-BE49-F238E27FC236}">
                <a16:creationId xmlns:a16="http://schemas.microsoft.com/office/drawing/2014/main" id="{B88B08A2-344D-4E17-BC25-BF8BEC35F064}"/>
              </a:ext>
            </a:extLst>
          </p:cNvPr>
          <p:cNvSpPr>
            <a:spLocks noGrp="1"/>
          </p:cNvSpPr>
          <p:nvPr>
            <p:ph type="body" sz="quarter" idx="11" hasCustomPrompt="1"/>
          </p:nvPr>
        </p:nvSpPr>
        <p:spPr>
          <a:xfrm>
            <a:off x="643974" y="1343608"/>
            <a:ext cx="10904050" cy="4841658"/>
          </a:xfrm>
        </p:spPr>
        <p:txBody>
          <a:bodyPr tIns="0" anchor="ctr">
            <a:noAutofit/>
          </a:bodyPr>
          <a:lstStyle>
            <a:lvl1pPr marL="12700" indent="-12700" algn="ctr">
              <a:lnSpc>
                <a:spcPct val="70000"/>
              </a:lnSpc>
              <a:spcBef>
                <a:spcPts val="0"/>
              </a:spcBef>
              <a:buNone/>
              <a:tabLst/>
              <a:defRPr sz="13800" b="1" i="0" cap="all" baseline="0">
                <a:solidFill>
                  <a:srgbClr val="1C1C1C"/>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dirty="0"/>
              <a:t>human </a:t>
            </a:r>
            <a:br>
              <a:rPr lang="en-AU" dirty="0"/>
            </a:br>
            <a:r>
              <a:rPr lang="en-AU" dirty="0"/>
              <a:t>stories that connect </a:t>
            </a:r>
            <a:br>
              <a:rPr lang="en-AU" dirty="0"/>
            </a:br>
            <a:r>
              <a:rPr lang="en-AU" dirty="0"/>
              <a:t>us all</a:t>
            </a:r>
          </a:p>
        </p:txBody>
      </p:sp>
      <p:sp>
        <p:nvSpPr>
          <p:cNvPr id="3" name="Graphic 64">
            <a:extLst>
              <a:ext uri="{FF2B5EF4-FFF2-40B4-BE49-F238E27FC236}">
                <a16:creationId xmlns:a16="http://schemas.microsoft.com/office/drawing/2014/main" id="{7D2E0F85-E795-D32F-BD4B-B12A4A710678}"/>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
        <p:nvSpPr>
          <p:cNvPr id="4" name="Graphic 64">
            <a:extLst>
              <a:ext uri="{FF2B5EF4-FFF2-40B4-BE49-F238E27FC236}">
                <a16:creationId xmlns:a16="http://schemas.microsoft.com/office/drawing/2014/main" id="{A78780BE-4C77-40EE-D30F-9DC27796D790}"/>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rgbClr val="1C1C1C"/>
          </a:solidFill>
          <a:ln w="4747" cap="flat">
            <a:noFill/>
            <a:prstDash val="solid"/>
            <a:miter/>
          </a:ln>
        </p:spPr>
        <p:txBody>
          <a:bodyPr/>
          <a:lstStyle/>
          <a:p>
            <a:endParaRPr lang="en-AU">
              <a:solidFill>
                <a:srgbClr val="1C1C1C"/>
              </a:solidFill>
            </a:endParaRPr>
          </a:p>
        </p:txBody>
      </p:sp>
    </p:spTree>
    <p:extLst>
      <p:ext uri="{BB962C8B-B14F-4D97-AF65-F5344CB8AC3E}">
        <p14:creationId xmlns:p14="http://schemas.microsoft.com/office/powerpoint/2010/main" val="98453624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Bold Statement - 2">
    <p:bg>
      <p:bgPr>
        <a:solidFill>
          <a:srgbClr val="1C1C1C"/>
        </a:solidFill>
        <a:effectLst/>
      </p:bgPr>
    </p:bg>
    <p:spTree>
      <p:nvGrpSpPr>
        <p:cNvPr id="1" name=""/>
        <p:cNvGrpSpPr/>
        <p:nvPr/>
      </p:nvGrpSpPr>
      <p:grpSpPr>
        <a:xfrm>
          <a:off x="0" y="0"/>
          <a:ext cx="0" cy="0"/>
          <a:chOff x="0" y="0"/>
          <a:chExt cx="0" cy="0"/>
        </a:xfrm>
      </p:grpSpPr>
      <p:sp>
        <p:nvSpPr>
          <p:cNvPr id="7" name="Graphic 64">
            <a:extLst>
              <a:ext uri="{FF2B5EF4-FFF2-40B4-BE49-F238E27FC236}">
                <a16:creationId xmlns:a16="http://schemas.microsoft.com/office/drawing/2014/main" id="{5FF1306F-C4F2-4745-B782-2E1A608FA850}"/>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2" name="Text Placeholder 8">
            <a:extLst>
              <a:ext uri="{FF2B5EF4-FFF2-40B4-BE49-F238E27FC236}">
                <a16:creationId xmlns:a16="http://schemas.microsoft.com/office/drawing/2014/main" id="{D49D3B3A-D85A-4C24-AFAA-0102C1898B9A}"/>
              </a:ext>
            </a:extLst>
          </p:cNvPr>
          <p:cNvSpPr>
            <a:spLocks noGrp="1"/>
          </p:cNvSpPr>
          <p:nvPr>
            <p:ph type="body" sz="quarter" idx="11" hasCustomPrompt="1"/>
          </p:nvPr>
        </p:nvSpPr>
        <p:spPr>
          <a:xfrm>
            <a:off x="643974" y="1343608"/>
            <a:ext cx="10904050" cy="4841658"/>
          </a:xfrm>
        </p:spPr>
        <p:txBody>
          <a:bodyPr tIns="0" anchor="ctr">
            <a:noAutofit/>
          </a:bodyPr>
          <a:lstStyle>
            <a:lvl1pPr marL="12700" indent="-12700" algn="ctr">
              <a:lnSpc>
                <a:spcPct val="70000"/>
              </a:lnSpc>
              <a:spcBef>
                <a:spcPts val="0"/>
              </a:spcBef>
              <a:buNone/>
              <a:tabLst/>
              <a:defRPr sz="13800" b="1" i="0" cap="all" baseline="0">
                <a:solidFill>
                  <a:schemeClr val="accent1"/>
                </a:solidFill>
                <a:latin typeface="+mj-lt"/>
                <a:cs typeface="SBS Sans Cond Bold" pitchFamily="50" charset="0"/>
              </a:defRPr>
            </a:lvl1pPr>
            <a:lvl2pPr>
              <a:buNone/>
              <a:defRPr>
                <a:solidFill>
                  <a:schemeClr val="accent1"/>
                </a:solidFill>
              </a:defRPr>
            </a:lvl2pPr>
            <a:lvl3pPr>
              <a:buNone/>
              <a:defRPr>
                <a:solidFill>
                  <a:schemeClr val="accent1"/>
                </a:solidFill>
              </a:defRPr>
            </a:lvl3pPr>
            <a:lvl4pPr>
              <a:buNone/>
              <a:defRPr>
                <a:solidFill>
                  <a:schemeClr val="accent1"/>
                </a:solidFill>
              </a:defRPr>
            </a:lvl4pPr>
            <a:lvl5pPr>
              <a:buNone/>
              <a:defRPr>
                <a:solidFill>
                  <a:schemeClr val="accent1"/>
                </a:solidFill>
              </a:defRPr>
            </a:lvl5pPr>
          </a:lstStyle>
          <a:p>
            <a:pPr lvl="0"/>
            <a:r>
              <a:rPr lang="en-AU"/>
              <a:t>human </a:t>
            </a:r>
            <a:br>
              <a:rPr lang="en-AU"/>
            </a:br>
            <a:r>
              <a:rPr lang="en-AU"/>
              <a:t>stories that connect </a:t>
            </a:r>
            <a:br>
              <a:rPr lang="en-AU"/>
            </a:br>
            <a:r>
              <a:rPr lang="en-AU"/>
              <a:t>us all</a:t>
            </a:r>
          </a:p>
        </p:txBody>
      </p:sp>
      <p:sp>
        <p:nvSpPr>
          <p:cNvPr id="3" name="Graphic 64">
            <a:extLst>
              <a:ext uri="{FF2B5EF4-FFF2-40B4-BE49-F238E27FC236}">
                <a16:creationId xmlns:a16="http://schemas.microsoft.com/office/drawing/2014/main" id="{C50E8854-7AD5-4CB4-A667-C1EE7C988BA1}"/>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4" name="Graphic 64">
            <a:extLst>
              <a:ext uri="{FF2B5EF4-FFF2-40B4-BE49-F238E27FC236}">
                <a16:creationId xmlns:a16="http://schemas.microsoft.com/office/drawing/2014/main" id="{319CD582-B243-44B8-A65A-DD34D847809E}"/>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5" name="Graphic 64">
            <a:extLst>
              <a:ext uri="{FF2B5EF4-FFF2-40B4-BE49-F238E27FC236}">
                <a16:creationId xmlns:a16="http://schemas.microsoft.com/office/drawing/2014/main" id="{D92F7EF5-1B84-423D-831D-4399DB94848D}"/>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
        <p:nvSpPr>
          <p:cNvPr id="6" name="Graphic 64">
            <a:extLst>
              <a:ext uri="{FF2B5EF4-FFF2-40B4-BE49-F238E27FC236}">
                <a16:creationId xmlns:a16="http://schemas.microsoft.com/office/drawing/2014/main" id="{4DB5B220-E3A4-590E-5103-8782E246F0E1}"/>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accent1"/>
          </a:solidFill>
          <a:ln w="4747" cap="flat">
            <a:noFill/>
            <a:prstDash val="solid"/>
            <a:miter/>
          </a:ln>
        </p:spPr>
        <p:txBody>
          <a:bodyPr/>
          <a:lstStyle/>
          <a:p>
            <a:endParaRPr lang="en-AU">
              <a:solidFill>
                <a:srgbClr val="1C1C1C"/>
              </a:solidFill>
            </a:endParaRPr>
          </a:p>
        </p:txBody>
      </p:sp>
    </p:spTree>
    <p:extLst>
      <p:ext uri="{BB962C8B-B14F-4D97-AF65-F5344CB8AC3E}">
        <p14:creationId xmlns:p14="http://schemas.microsoft.com/office/powerpoint/2010/main" val="362704603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eam - 3 Peopl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581EA472-F841-4BC2-A21D-56B0FAF1A66D}"/>
              </a:ext>
            </a:extLst>
          </p:cNvPr>
          <p:cNvSpPr/>
          <p:nvPr/>
        </p:nvSpPr>
        <p:spPr>
          <a:xfrm>
            <a:off x="4403767" y="1449387"/>
            <a:ext cx="3384466"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8" name="Rectangle 27">
            <a:extLst>
              <a:ext uri="{FF2B5EF4-FFF2-40B4-BE49-F238E27FC236}">
                <a16:creationId xmlns:a16="http://schemas.microsoft.com/office/drawing/2014/main" id="{23AA68BE-0E91-409C-8E03-FA5789B352EF}"/>
              </a:ext>
            </a:extLst>
          </p:cNvPr>
          <p:cNvSpPr/>
          <p:nvPr/>
        </p:nvSpPr>
        <p:spPr>
          <a:xfrm>
            <a:off x="8112675" y="1449387"/>
            <a:ext cx="3384000"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9" name="Rectangle 28">
            <a:extLst>
              <a:ext uri="{FF2B5EF4-FFF2-40B4-BE49-F238E27FC236}">
                <a16:creationId xmlns:a16="http://schemas.microsoft.com/office/drawing/2014/main" id="{9CDED6F3-76FA-4DB4-9795-64BFD2706F94}"/>
              </a:ext>
            </a:extLst>
          </p:cNvPr>
          <p:cNvSpPr/>
          <p:nvPr/>
        </p:nvSpPr>
        <p:spPr>
          <a:xfrm>
            <a:off x="695324" y="1449387"/>
            <a:ext cx="3384000"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6" name="Rounded Rectangle 9">
            <a:extLst>
              <a:ext uri="{FF2B5EF4-FFF2-40B4-BE49-F238E27FC236}">
                <a16:creationId xmlns:a16="http://schemas.microsoft.com/office/drawing/2014/main" id="{589E6C35-E782-43F4-AC87-753D328974BE}"/>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7" name="Rounded Rectangle 10">
            <a:extLst>
              <a:ext uri="{FF2B5EF4-FFF2-40B4-BE49-F238E27FC236}">
                <a16:creationId xmlns:a16="http://schemas.microsoft.com/office/drawing/2014/main" id="{6A3B7118-9BE5-4D4A-985D-D8B2CE49B372}"/>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33" name="Picture Placeholder 13">
            <a:extLst>
              <a:ext uri="{FF2B5EF4-FFF2-40B4-BE49-F238E27FC236}">
                <a16:creationId xmlns:a16="http://schemas.microsoft.com/office/drawing/2014/main" id="{87C18CBC-824B-420D-82B2-0CEFED01D1F9}"/>
              </a:ext>
            </a:extLst>
          </p:cNvPr>
          <p:cNvSpPr>
            <a:spLocks noGrp="1"/>
          </p:cNvSpPr>
          <p:nvPr>
            <p:ph type="pic" sz="quarter" idx="41"/>
          </p:nvPr>
        </p:nvSpPr>
        <p:spPr>
          <a:xfrm>
            <a:off x="1590787" y="1882993"/>
            <a:ext cx="1593071" cy="1593071"/>
          </a:xfrm>
          <a:prstGeom prst="ellipse">
            <a:avLst/>
          </a:prstGeom>
          <a:solidFill>
            <a:srgbClr val="FFFFFF"/>
          </a:solidFill>
        </p:spPr>
        <p:txBody>
          <a:bodyPr/>
          <a:lstStyle>
            <a:lvl1pPr algn="ctr">
              <a:buNone/>
              <a:defRPr sz="800">
                <a:solidFill>
                  <a:srgbClr val="181818"/>
                </a:solidFill>
              </a:defRPr>
            </a:lvl1pPr>
          </a:lstStyle>
          <a:p>
            <a:r>
              <a:rPr lang="en-GB"/>
              <a:t>Click icon to add picture</a:t>
            </a:r>
            <a:endParaRPr lang="en-AU"/>
          </a:p>
        </p:txBody>
      </p:sp>
      <p:sp>
        <p:nvSpPr>
          <p:cNvPr id="30" name="Picture Placeholder 13">
            <a:extLst>
              <a:ext uri="{FF2B5EF4-FFF2-40B4-BE49-F238E27FC236}">
                <a16:creationId xmlns:a16="http://schemas.microsoft.com/office/drawing/2014/main" id="{793909CC-2123-42BB-99AC-8C075ECC7164}"/>
              </a:ext>
            </a:extLst>
          </p:cNvPr>
          <p:cNvSpPr>
            <a:spLocks noGrp="1"/>
          </p:cNvSpPr>
          <p:nvPr>
            <p:ph type="pic" sz="quarter" idx="42"/>
          </p:nvPr>
        </p:nvSpPr>
        <p:spPr>
          <a:xfrm>
            <a:off x="5299463" y="1882993"/>
            <a:ext cx="1593071" cy="1593071"/>
          </a:xfrm>
          <a:prstGeom prst="ellipse">
            <a:avLst/>
          </a:prstGeom>
          <a:solidFill>
            <a:srgbClr val="FFFFFF"/>
          </a:solidFill>
        </p:spPr>
        <p:txBody>
          <a:bodyPr/>
          <a:lstStyle>
            <a:lvl1pPr algn="ctr">
              <a:buNone/>
              <a:defRPr sz="800">
                <a:solidFill>
                  <a:srgbClr val="181818"/>
                </a:solidFill>
              </a:defRPr>
            </a:lvl1pPr>
          </a:lstStyle>
          <a:p>
            <a:r>
              <a:rPr lang="en-GB"/>
              <a:t>Click icon to add picture</a:t>
            </a:r>
            <a:endParaRPr lang="en-AU"/>
          </a:p>
        </p:txBody>
      </p:sp>
      <p:sp>
        <p:nvSpPr>
          <p:cNvPr id="15" name="Picture Placeholder 13">
            <a:extLst>
              <a:ext uri="{FF2B5EF4-FFF2-40B4-BE49-F238E27FC236}">
                <a16:creationId xmlns:a16="http://schemas.microsoft.com/office/drawing/2014/main" id="{D07EAA04-CECB-414F-8FE4-042EDA0E2ADC}"/>
              </a:ext>
            </a:extLst>
          </p:cNvPr>
          <p:cNvSpPr>
            <a:spLocks noGrp="1"/>
          </p:cNvSpPr>
          <p:nvPr>
            <p:ph type="pic" sz="quarter" idx="43"/>
          </p:nvPr>
        </p:nvSpPr>
        <p:spPr>
          <a:xfrm>
            <a:off x="9008142" y="1882993"/>
            <a:ext cx="1593071" cy="1593071"/>
          </a:xfrm>
          <a:prstGeom prst="ellipse">
            <a:avLst/>
          </a:prstGeom>
          <a:solidFill>
            <a:srgbClr val="FFFFFF"/>
          </a:solidFill>
        </p:spPr>
        <p:txBody>
          <a:bodyPr/>
          <a:lstStyle>
            <a:lvl1pPr algn="ctr">
              <a:buNone/>
              <a:defRPr sz="800">
                <a:solidFill>
                  <a:srgbClr val="181818"/>
                </a:solidFill>
              </a:defRPr>
            </a:lvl1pPr>
          </a:lstStyle>
          <a:p>
            <a:r>
              <a:rPr lang="en-GB"/>
              <a:t>Click icon to add picture</a:t>
            </a:r>
            <a:endParaRPr lang="en-AU"/>
          </a:p>
        </p:txBody>
      </p:sp>
      <p:sp>
        <p:nvSpPr>
          <p:cNvPr id="10" name="Title 3">
            <a:extLst>
              <a:ext uri="{FF2B5EF4-FFF2-40B4-BE49-F238E27FC236}">
                <a16:creationId xmlns:a16="http://schemas.microsoft.com/office/drawing/2014/main" id="{C5D7E34D-79B8-4A69-A903-47C44B276488}"/>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7C48907A-633F-4F67-A143-07F0193E55BD}"/>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4" name="Text Placeholder 12">
            <a:extLst>
              <a:ext uri="{FF2B5EF4-FFF2-40B4-BE49-F238E27FC236}">
                <a16:creationId xmlns:a16="http://schemas.microsoft.com/office/drawing/2014/main" id="{D21DAE84-BE6F-4B04-BD90-2DE5D6E8A181}"/>
              </a:ext>
            </a:extLst>
          </p:cNvPr>
          <p:cNvSpPr>
            <a:spLocks noGrp="1"/>
          </p:cNvSpPr>
          <p:nvPr>
            <p:ph type="body" sz="quarter" idx="11" hasCustomPrompt="1"/>
          </p:nvPr>
        </p:nvSpPr>
        <p:spPr>
          <a:xfrm>
            <a:off x="695323" y="3909670"/>
            <a:ext cx="3384000"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35" name="Text Placeholder 12">
            <a:extLst>
              <a:ext uri="{FF2B5EF4-FFF2-40B4-BE49-F238E27FC236}">
                <a16:creationId xmlns:a16="http://schemas.microsoft.com/office/drawing/2014/main" id="{73097E4C-41F8-4DDB-8331-BB9A6296CABF}"/>
              </a:ext>
            </a:extLst>
          </p:cNvPr>
          <p:cNvSpPr>
            <a:spLocks noGrp="1"/>
          </p:cNvSpPr>
          <p:nvPr>
            <p:ph type="body" sz="quarter" idx="12" hasCustomPrompt="1"/>
          </p:nvPr>
        </p:nvSpPr>
        <p:spPr>
          <a:xfrm>
            <a:off x="695323" y="4710760"/>
            <a:ext cx="3384000"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31" name="Text Placeholder 12">
            <a:extLst>
              <a:ext uri="{FF2B5EF4-FFF2-40B4-BE49-F238E27FC236}">
                <a16:creationId xmlns:a16="http://schemas.microsoft.com/office/drawing/2014/main" id="{A11A481E-FA57-4195-BE06-8FAE5DF11D67}"/>
              </a:ext>
            </a:extLst>
          </p:cNvPr>
          <p:cNvSpPr>
            <a:spLocks noGrp="1"/>
          </p:cNvSpPr>
          <p:nvPr>
            <p:ph type="body" sz="quarter" idx="13" hasCustomPrompt="1"/>
          </p:nvPr>
        </p:nvSpPr>
        <p:spPr>
          <a:xfrm>
            <a:off x="4403765" y="3909670"/>
            <a:ext cx="3384468"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32" name="Text Placeholder 12">
            <a:extLst>
              <a:ext uri="{FF2B5EF4-FFF2-40B4-BE49-F238E27FC236}">
                <a16:creationId xmlns:a16="http://schemas.microsoft.com/office/drawing/2014/main" id="{A5CE719A-E7B1-4CA1-95C9-9FA0FD7E6C9F}"/>
              </a:ext>
            </a:extLst>
          </p:cNvPr>
          <p:cNvSpPr>
            <a:spLocks noGrp="1"/>
          </p:cNvSpPr>
          <p:nvPr>
            <p:ph type="body" sz="quarter" idx="14" hasCustomPrompt="1"/>
          </p:nvPr>
        </p:nvSpPr>
        <p:spPr>
          <a:xfrm>
            <a:off x="4403765" y="4710760"/>
            <a:ext cx="3384468"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21" name="Text Placeholder 12">
            <a:extLst>
              <a:ext uri="{FF2B5EF4-FFF2-40B4-BE49-F238E27FC236}">
                <a16:creationId xmlns:a16="http://schemas.microsoft.com/office/drawing/2014/main" id="{780382B2-5E2A-4BCE-B230-6AA7CFC590B9}"/>
              </a:ext>
            </a:extLst>
          </p:cNvPr>
          <p:cNvSpPr>
            <a:spLocks noGrp="1"/>
          </p:cNvSpPr>
          <p:nvPr>
            <p:ph type="body" sz="quarter" idx="15" hasCustomPrompt="1"/>
          </p:nvPr>
        </p:nvSpPr>
        <p:spPr>
          <a:xfrm>
            <a:off x="8088743" y="3909670"/>
            <a:ext cx="3384000"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22" name="Text Placeholder 12">
            <a:extLst>
              <a:ext uri="{FF2B5EF4-FFF2-40B4-BE49-F238E27FC236}">
                <a16:creationId xmlns:a16="http://schemas.microsoft.com/office/drawing/2014/main" id="{61859BF0-2899-4ABD-950B-7C7B4AB73A2D}"/>
              </a:ext>
            </a:extLst>
          </p:cNvPr>
          <p:cNvSpPr>
            <a:spLocks noGrp="1"/>
          </p:cNvSpPr>
          <p:nvPr>
            <p:ph type="body" sz="quarter" idx="16" hasCustomPrompt="1"/>
          </p:nvPr>
        </p:nvSpPr>
        <p:spPr>
          <a:xfrm>
            <a:off x="8088743" y="4710760"/>
            <a:ext cx="3384000"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2" name="Text Placeholder 12">
            <a:extLst>
              <a:ext uri="{FF2B5EF4-FFF2-40B4-BE49-F238E27FC236}">
                <a16:creationId xmlns:a16="http://schemas.microsoft.com/office/drawing/2014/main" id="{DD22E847-2277-4DCE-852A-C7388E7E6E89}"/>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95F11F11-EEC5-454F-9DD8-C92CCB6627CC}"/>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1000A902-1036-403A-937E-81FEE7D39499}"/>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5" name="Rounded Rectangle 9">
            <a:extLst>
              <a:ext uri="{FF2B5EF4-FFF2-40B4-BE49-F238E27FC236}">
                <a16:creationId xmlns:a16="http://schemas.microsoft.com/office/drawing/2014/main" id="{FEF1ECC8-C87E-A035-F057-66DB6C0A4172}"/>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6" name="Rounded Rectangle 10">
            <a:extLst>
              <a:ext uri="{FF2B5EF4-FFF2-40B4-BE49-F238E27FC236}">
                <a16:creationId xmlns:a16="http://schemas.microsoft.com/office/drawing/2014/main" id="{1493988C-30A2-2C8B-860C-7A61100BF584}"/>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80710297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eam - 4 Peo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1D695D5-7296-4BF4-9034-0243606E51C5}"/>
              </a:ext>
            </a:extLst>
          </p:cNvPr>
          <p:cNvSpPr/>
          <p:nvPr/>
        </p:nvSpPr>
        <p:spPr>
          <a:xfrm>
            <a:off x="695324" y="1449387"/>
            <a:ext cx="2448000"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0" name="Rectangle 9">
            <a:extLst>
              <a:ext uri="{FF2B5EF4-FFF2-40B4-BE49-F238E27FC236}">
                <a16:creationId xmlns:a16="http://schemas.microsoft.com/office/drawing/2014/main" id="{D0617A24-E83B-427E-B716-D7443339348A}"/>
              </a:ext>
            </a:extLst>
          </p:cNvPr>
          <p:cNvSpPr/>
          <p:nvPr/>
        </p:nvSpPr>
        <p:spPr>
          <a:xfrm>
            <a:off x="3479774" y="1449387"/>
            <a:ext cx="2448000"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 name="Rectangle 10">
            <a:extLst>
              <a:ext uri="{FF2B5EF4-FFF2-40B4-BE49-F238E27FC236}">
                <a16:creationId xmlns:a16="http://schemas.microsoft.com/office/drawing/2014/main" id="{3338AB38-4B4A-4929-9B08-74694B14454C}"/>
              </a:ext>
            </a:extLst>
          </p:cNvPr>
          <p:cNvSpPr/>
          <p:nvPr/>
        </p:nvSpPr>
        <p:spPr>
          <a:xfrm>
            <a:off x="6264224" y="1449387"/>
            <a:ext cx="2448000"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2" name="Rectangle 11">
            <a:extLst>
              <a:ext uri="{FF2B5EF4-FFF2-40B4-BE49-F238E27FC236}">
                <a16:creationId xmlns:a16="http://schemas.microsoft.com/office/drawing/2014/main" id="{BB0E1148-1DB2-4633-B7D4-86897B8E3514}"/>
              </a:ext>
            </a:extLst>
          </p:cNvPr>
          <p:cNvSpPr/>
          <p:nvPr/>
        </p:nvSpPr>
        <p:spPr>
          <a:xfrm>
            <a:off x="9048675" y="1449387"/>
            <a:ext cx="2448000" cy="45323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9" name="Rounded Rectangle 9">
            <a:extLst>
              <a:ext uri="{FF2B5EF4-FFF2-40B4-BE49-F238E27FC236}">
                <a16:creationId xmlns:a16="http://schemas.microsoft.com/office/drawing/2014/main" id="{DDBED35F-E333-4D84-AD96-CCD6E28E4B39}"/>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32" name="Rounded Rectangle 10">
            <a:extLst>
              <a:ext uri="{FF2B5EF4-FFF2-40B4-BE49-F238E27FC236}">
                <a16:creationId xmlns:a16="http://schemas.microsoft.com/office/drawing/2014/main" id="{EC12079E-94FB-4781-8161-B42B0FA44B54}"/>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3" name="Picture Placeholder 13">
            <a:extLst>
              <a:ext uri="{FF2B5EF4-FFF2-40B4-BE49-F238E27FC236}">
                <a16:creationId xmlns:a16="http://schemas.microsoft.com/office/drawing/2014/main" id="{9502CD0C-D5A7-4135-AD2D-F54C38CAC46F}"/>
              </a:ext>
            </a:extLst>
          </p:cNvPr>
          <p:cNvSpPr>
            <a:spLocks noGrp="1"/>
          </p:cNvSpPr>
          <p:nvPr>
            <p:ph type="pic" sz="quarter" idx="41"/>
          </p:nvPr>
        </p:nvSpPr>
        <p:spPr>
          <a:xfrm>
            <a:off x="1140457" y="1882993"/>
            <a:ext cx="1593071" cy="1593071"/>
          </a:xfrm>
          <a:prstGeom prst="ellipse">
            <a:avLst/>
          </a:prstGeom>
          <a:solidFill>
            <a:srgbClr val="FFFFFF"/>
          </a:solidFill>
        </p:spPr>
        <p:txBody>
          <a:bodyPr/>
          <a:lstStyle>
            <a:lvl1pPr algn="ctr">
              <a:buNone/>
              <a:defRPr sz="800">
                <a:solidFill>
                  <a:srgbClr val="181818"/>
                </a:solidFill>
                <a:latin typeface="+mn-lt"/>
              </a:defRPr>
            </a:lvl1pPr>
          </a:lstStyle>
          <a:p>
            <a:r>
              <a:rPr lang="en-GB"/>
              <a:t>Click icon to add picture</a:t>
            </a:r>
            <a:endParaRPr lang="en-AU"/>
          </a:p>
        </p:txBody>
      </p:sp>
      <p:sp>
        <p:nvSpPr>
          <p:cNvPr id="14" name="Picture Placeholder 13">
            <a:extLst>
              <a:ext uri="{FF2B5EF4-FFF2-40B4-BE49-F238E27FC236}">
                <a16:creationId xmlns:a16="http://schemas.microsoft.com/office/drawing/2014/main" id="{8D375DB0-BA12-4E10-AEBA-774AB695192E}"/>
              </a:ext>
            </a:extLst>
          </p:cNvPr>
          <p:cNvSpPr>
            <a:spLocks noGrp="1"/>
          </p:cNvSpPr>
          <p:nvPr>
            <p:ph type="pic" sz="quarter" idx="42"/>
          </p:nvPr>
        </p:nvSpPr>
        <p:spPr>
          <a:xfrm>
            <a:off x="3915187" y="1882993"/>
            <a:ext cx="1593071" cy="1593071"/>
          </a:xfrm>
          <a:prstGeom prst="ellipse">
            <a:avLst/>
          </a:prstGeom>
          <a:solidFill>
            <a:srgbClr val="FFFFFF"/>
          </a:solidFill>
        </p:spPr>
        <p:txBody>
          <a:bodyPr/>
          <a:lstStyle>
            <a:lvl1pPr algn="ctr">
              <a:buNone/>
              <a:defRPr sz="800">
                <a:solidFill>
                  <a:srgbClr val="181818"/>
                </a:solidFill>
                <a:latin typeface="+mn-lt"/>
              </a:defRPr>
            </a:lvl1pPr>
          </a:lstStyle>
          <a:p>
            <a:r>
              <a:rPr lang="en-GB"/>
              <a:t>Click icon to add picture</a:t>
            </a:r>
            <a:endParaRPr lang="en-AU"/>
          </a:p>
        </p:txBody>
      </p:sp>
      <p:sp>
        <p:nvSpPr>
          <p:cNvPr id="15" name="Picture Placeholder 13">
            <a:extLst>
              <a:ext uri="{FF2B5EF4-FFF2-40B4-BE49-F238E27FC236}">
                <a16:creationId xmlns:a16="http://schemas.microsoft.com/office/drawing/2014/main" id="{5BFD8A74-9BC2-4A96-9E6B-516AC67A1E13}"/>
              </a:ext>
            </a:extLst>
          </p:cNvPr>
          <p:cNvSpPr>
            <a:spLocks noGrp="1"/>
          </p:cNvSpPr>
          <p:nvPr>
            <p:ph type="pic" sz="quarter" idx="43"/>
          </p:nvPr>
        </p:nvSpPr>
        <p:spPr>
          <a:xfrm>
            <a:off x="6689917" y="1882993"/>
            <a:ext cx="1593071" cy="1593071"/>
          </a:xfrm>
          <a:prstGeom prst="ellipse">
            <a:avLst/>
          </a:prstGeom>
          <a:solidFill>
            <a:srgbClr val="FFFFFF"/>
          </a:solidFill>
        </p:spPr>
        <p:txBody>
          <a:bodyPr/>
          <a:lstStyle>
            <a:lvl1pPr algn="ctr">
              <a:buNone/>
              <a:defRPr sz="800">
                <a:solidFill>
                  <a:srgbClr val="181818"/>
                </a:solidFill>
                <a:latin typeface="+mn-lt"/>
              </a:defRPr>
            </a:lvl1pPr>
          </a:lstStyle>
          <a:p>
            <a:r>
              <a:rPr lang="en-GB"/>
              <a:t>Click icon to add picture</a:t>
            </a:r>
            <a:endParaRPr lang="en-AU"/>
          </a:p>
        </p:txBody>
      </p:sp>
      <p:sp>
        <p:nvSpPr>
          <p:cNvPr id="16" name="Picture Placeholder 13">
            <a:extLst>
              <a:ext uri="{FF2B5EF4-FFF2-40B4-BE49-F238E27FC236}">
                <a16:creationId xmlns:a16="http://schemas.microsoft.com/office/drawing/2014/main" id="{032E4B19-3A45-4473-BD77-EA2389BC7650}"/>
              </a:ext>
            </a:extLst>
          </p:cNvPr>
          <p:cNvSpPr>
            <a:spLocks noGrp="1"/>
          </p:cNvSpPr>
          <p:nvPr>
            <p:ph type="pic" sz="quarter" idx="44"/>
          </p:nvPr>
        </p:nvSpPr>
        <p:spPr>
          <a:xfrm>
            <a:off x="9470825" y="1882993"/>
            <a:ext cx="1593071" cy="1593071"/>
          </a:xfrm>
          <a:prstGeom prst="ellipse">
            <a:avLst/>
          </a:prstGeom>
          <a:solidFill>
            <a:srgbClr val="FFFFFF"/>
          </a:solidFill>
        </p:spPr>
        <p:txBody>
          <a:bodyPr/>
          <a:lstStyle>
            <a:lvl1pPr algn="ctr">
              <a:buNone/>
              <a:defRPr sz="800">
                <a:solidFill>
                  <a:srgbClr val="181818"/>
                </a:solidFill>
                <a:latin typeface="+mn-lt"/>
              </a:defRPr>
            </a:lvl1pPr>
          </a:lstStyle>
          <a:p>
            <a:r>
              <a:rPr lang="en-GB"/>
              <a:t>Click icon to add picture</a:t>
            </a:r>
            <a:endParaRPr lang="en-AU"/>
          </a:p>
        </p:txBody>
      </p:sp>
      <p:sp>
        <p:nvSpPr>
          <p:cNvPr id="27" name="Title 3">
            <a:extLst>
              <a:ext uri="{FF2B5EF4-FFF2-40B4-BE49-F238E27FC236}">
                <a16:creationId xmlns:a16="http://schemas.microsoft.com/office/drawing/2014/main" id="{FBAF15EE-25A7-415D-9C88-0D3A5C332D6F}"/>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30" name="Text Placeholder 12">
            <a:extLst>
              <a:ext uri="{FF2B5EF4-FFF2-40B4-BE49-F238E27FC236}">
                <a16:creationId xmlns:a16="http://schemas.microsoft.com/office/drawing/2014/main" id="{3AD0E95B-789A-4273-9D64-F3B6034DC5FC}"/>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7" name="Text Placeholder 12">
            <a:extLst>
              <a:ext uri="{FF2B5EF4-FFF2-40B4-BE49-F238E27FC236}">
                <a16:creationId xmlns:a16="http://schemas.microsoft.com/office/drawing/2014/main" id="{BEED5618-E93A-4ABC-8468-AF9CBDBF099D}"/>
              </a:ext>
            </a:extLst>
          </p:cNvPr>
          <p:cNvSpPr>
            <a:spLocks noGrp="1"/>
          </p:cNvSpPr>
          <p:nvPr>
            <p:ph type="body" sz="quarter" idx="11" hasCustomPrompt="1"/>
          </p:nvPr>
        </p:nvSpPr>
        <p:spPr>
          <a:xfrm>
            <a:off x="739225" y="3909670"/>
            <a:ext cx="2404098"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18" name="Text Placeholder 12">
            <a:extLst>
              <a:ext uri="{FF2B5EF4-FFF2-40B4-BE49-F238E27FC236}">
                <a16:creationId xmlns:a16="http://schemas.microsoft.com/office/drawing/2014/main" id="{C0F459E2-3CB0-4EDA-A9B6-4E30A71538E0}"/>
              </a:ext>
            </a:extLst>
          </p:cNvPr>
          <p:cNvSpPr>
            <a:spLocks noGrp="1"/>
          </p:cNvSpPr>
          <p:nvPr>
            <p:ph type="body" sz="quarter" idx="12" hasCustomPrompt="1"/>
          </p:nvPr>
        </p:nvSpPr>
        <p:spPr>
          <a:xfrm>
            <a:off x="739225" y="4710760"/>
            <a:ext cx="2404098"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19" name="Text Placeholder 12">
            <a:extLst>
              <a:ext uri="{FF2B5EF4-FFF2-40B4-BE49-F238E27FC236}">
                <a16:creationId xmlns:a16="http://schemas.microsoft.com/office/drawing/2014/main" id="{934EBF74-2656-477C-9858-AB5BEC5E4404}"/>
              </a:ext>
            </a:extLst>
          </p:cNvPr>
          <p:cNvSpPr>
            <a:spLocks noGrp="1"/>
          </p:cNvSpPr>
          <p:nvPr>
            <p:ph type="body" sz="quarter" idx="13" hasCustomPrompt="1"/>
          </p:nvPr>
        </p:nvSpPr>
        <p:spPr>
          <a:xfrm>
            <a:off x="3479774" y="3909670"/>
            <a:ext cx="2448000"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20" name="Text Placeholder 12">
            <a:extLst>
              <a:ext uri="{FF2B5EF4-FFF2-40B4-BE49-F238E27FC236}">
                <a16:creationId xmlns:a16="http://schemas.microsoft.com/office/drawing/2014/main" id="{CFE73C17-5541-488A-895F-0FBE65F8DE64}"/>
              </a:ext>
            </a:extLst>
          </p:cNvPr>
          <p:cNvSpPr>
            <a:spLocks noGrp="1"/>
          </p:cNvSpPr>
          <p:nvPr>
            <p:ph type="body" sz="quarter" idx="14" hasCustomPrompt="1"/>
          </p:nvPr>
        </p:nvSpPr>
        <p:spPr>
          <a:xfrm>
            <a:off x="3479774" y="4710760"/>
            <a:ext cx="2448000"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21" name="Text Placeholder 12">
            <a:extLst>
              <a:ext uri="{FF2B5EF4-FFF2-40B4-BE49-F238E27FC236}">
                <a16:creationId xmlns:a16="http://schemas.microsoft.com/office/drawing/2014/main" id="{E726989C-C997-4D49-B0EE-7857F7384D92}"/>
              </a:ext>
            </a:extLst>
          </p:cNvPr>
          <p:cNvSpPr>
            <a:spLocks noGrp="1"/>
          </p:cNvSpPr>
          <p:nvPr>
            <p:ph type="body" sz="quarter" idx="15" hasCustomPrompt="1"/>
          </p:nvPr>
        </p:nvSpPr>
        <p:spPr>
          <a:xfrm>
            <a:off x="6264224" y="3909670"/>
            <a:ext cx="2448000"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22" name="Text Placeholder 12">
            <a:extLst>
              <a:ext uri="{FF2B5EF4-FFF2-40B4-BE49-F238E27FC236}">
                <a16:creationId xmlns:a16="http://schemas.microsoft.com/office/drawing/2014/main" id="{6554E6FE-88AB-473C-ABEE-29F05FFF4C9F}"/>
              </a:ext>
            </a:extLst>
          </p:cNvPr>
          <p:cNvSpPr>
            <a:spLocks noGrp="1"/>
          </p:cNvSpPr>
          <p:nvPr>
            <p:ph type="body" sz="quarter" idx="16" hasCustomPrompt="1"/>
          </p:nvPr>
        </p:nvSpPr>
        <p:spPr>
          <a:xfrm>
            <a:off x="6264224" y="4710760"/>
            <a:ext cx="2448000"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23" name="Text Placeholder 12">
            <a:extLst>
              <a:ext uri="{FF2B5EF4-FFF2-40B4-BE49-F238E27FC236}">
                <a16:creationId xmlns:a16="http://schemas.microsoft.com/office/drawing/2014/main" id="{5E62F15D-F922-452D-A88B-ED7CF92CC67E}"/>
              </a:ext>
            </a:extLst>
          </p:cNvPr>
          <p:cNvSpPr>
            <a:spLocks noGrp="1"/>
          </p:cNvSpPr>
          <p:nvPr>
            <p:ph type="body" sz="quarter" idx="17" hasCustomPrompt="1"/>
          </p:nvPr>
        </p:nvSpPr>
        <p:spPr>
          <a:xfrm>
            <a:off x="9038048" y="3909670"/>
            <a:ext cx="2458627" cy="690510"/>
          </a:xfrm>
        </p:spPr>
        <p:txBody>
          <a:bodyPr wrap="square" lIns="180000" rIns="180000">
            <a:normAutofit/>
          </a:bodyPr>
          <a:lstStyle>
            <a:lvl1pPr marL="15875" indent="-15875" algn="ctr">
              <a:lnSpc>
                <a:spcPct val="80000"/>
              </a:lnSpc>
              <a:spcBef>
                <a:spcPts val="0"/>
              </a:spcBef>
              <a:buNone/>
              <a:tabLst/>
              <a:defRPr sz="2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a:t>
            </a:r>
          </a:p>
          <a:p>
            <a:pPr lvl="0"/>
            <a:r>
              <a:rPr lang="en-AU"/>
              <a:t>NAME</a:t>
            </a:r>
          </a:p>
        </p:txBody>
      </p:sp>
      <p:sp>
        <p:nvSpPr>
          <p:cNvPr id="24" name="Text Placeholder 12">
            <a:extLst>
              <a:ext uri="{FF2B5EF4-FFF2-40B4-BE49-F238E27FC236}">
                <a16:creationId xmlns:a16="http://schemas.microsoft.com/office/drawing/2014/main" id="{A600DF79-6753-4FF1-AB23-FFE7274AF2AE}"/>
              </a:ext>
            </a:extLst>
          </p:cNvPr>
          <p:cNvSpPr>
            <a:spLocks noGrp="1"/>
          </p:cNvSpPr>
          <p:nvPr>
            <p:ph type="body" sz="quarter" idx="18" hasCustomPrompt="1"/>
          </p:nvPr>
        </p:nvSpPr>
        <p:spPr>
          <a:xfrm>
            <a:off x="9038048" y="4710760"/>
            <a:ext cx="2458627" cy="493212"/>
          </a:xfrm>
        </p:spPr>
        <p:txBody>
          <a:bodyPr wrap="square" lIns="180000" rIns="180000">
            <a:normAutofit/>
          </a:bodyPr>
          <a:lstStyle>
            <a:lvl1pPr marL="15875" indent="-15875" algn="ctr">
              <a:lnSpc>
                <a:spcPct val="80000"/>
              </a:lnSpc>
              <a:spcBef>
                <a:spcPts val="0"/>
              </a:spcBef>
              <a:buNone/>
              <a:tabLst/>
              <a:defRPr sz="20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a:t>
            </a:r>
          </a:p>
          <a:p>
            <a:pPr lvl="0"/>
            <a:r>
              <a:rPr lang="en-AU"/>
              <a:t>DESCRIPTION</a:t>
            </a:r>
          </a:p>
        </p:txBody>
      </p:sp>
      <p:sp>
        <p:nvSpPr>
          <p:cNvPr id="2" name="Text Placeholder 12">
            <a:extLst>
              <a:ext uri="{FF2B5EF4-FFF2-40B4-BE49-F238E27FC236}">
                <a16:creationId xmlns:a16="http://schemas.microsoft.com/office/drawing/2014/main" id="{4ABE32A9-3EA3-49A0-AA95-40C5754DA19F}"/>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2ABF1555-F90A-45ED-884E-5383DF4B770C}"/>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53CB1F3F-6BA7-44DD-BA34-8D79640203C7}"/>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5" name="Rounded Rectangle 9">
            <a:extLst>
              <a:ext uri="{FF2B5EF4-FFF2-40B4-BE49-F238E27FC236}">
                <a16:creationId xmlns:a16="http://schemas.microsoft.com/office/drawing/2014/main" id="{E31D19CD-2604-23BA-ADB4-7C8A9038DDCA}"/>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6" name="Rounded Rectangle 10">
            <a:extLst>
              <a:ext uri="{FF2B5EF4-FFF2-40B4-BE49-F238E27FC236}">
                <a16:creationId xmlns:a16="http://schemas.microsoft.com/office/drawing/2014/main" id="{24914CF1-80AC-D614-546F-F84DED9DAEDF}"/>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40754877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Team - 6 People">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4B635A17-3D5F-4893-B38A-8D785A709F4F}"/>
              </a:ext>
            </a:extLst>
          </p:cNvPr>
          <p:cNvSpPr/>
          <p:nvPr/>
        </p:nvSpPr>
        <p:spPr>
          <a:xfrm>
            <a:off x="695324" y="1449387"/>
            <a:ext cx="3384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65" name="Rectangle 64">
            <a:extLst>
              <a:ext uri="{FF2B5EF4-FFF2-40B4-BE49-F238E27FC236}">
                <a16:creationId xmlns:a16="http://schemas.microsoft.com/office/drawing/2014/main" id="{366E7DC2-2B6B-4058-87A6-7160988AFAE1}"/>
              </a:ext>
            </a:extLst>
          </p:cNvPr>
          <p:cNvSpPr/>
          <p:nvPr/>
        </p:nvSpPr>
        <p:spPr>
          <a:xfrm>
            <a:off x="4404233" y="1449387"/>
            <a:ext cx="3384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69" name="Rectangle 68">
            <a:extLst>
              <a:ext uri="{FF2B5EF4-FFF2-40B4-BE49-F238E27FC236}">
                <a16:creationId xmlns:a16="http://schemas.microsoft.com/office/drawing/2014/main" id="{DBF55A22-14E8-4544-8C1B-91DBE2015341}"/>
              </a:ext>
            </a:extLst>
          </p:cNvPr>
          <p:cNvSpPr/>
          <p:nvPr/>
        </p:nvSpPr>
        <p:spPr>
          <a:xfrm>
            <a:off x="8112675" y="1449387"/>
            <a:ext cx="3384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3" name="Rectangle 72">
            <a:extLst>
              <a:ext uri="{FF2B5EF4-FFF2-40B4-BE49-F238E27FC236}">
                <a16:creationId xmlns:a16="http://schemas.microsoft.com/office/drawing/2014/main" id="{1B70DE93-CEC7-4B1A-9ADA-A847D5EF573F}"/>
              </a:ext>
            </a:extLst>
          </p:cNvPr>
          <p:cNvSpPr/>
          <p:nvPr/>
        </p:nvSpPr>
        <p:spPr>
          <a:xfrm>
            <a:off x="695324" y="3884543"/>
            <a:ext cx="3384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7" name="Rectangle 76">
            <a:extLst>
              <a:ext uri="{FF2B5EF4-FFF2-40B4-BE49-F238E27FC236}">
                <a16:creationId xmlns:a16="http://schemas.microsoft.com/office/drawing/2014/main" id="{F04E2BFA-9336-41EB-A85B-76B2271E9151}"/>
              </a:ext>
            </a:extLst>
          </p:cNvPr>
          <p:cNvSpPr/>
          <p:nvPr/>
        </p:nvSpPr>
        <p:spPr>
          <a:xfrm>
            <a:off x="4404233" y="3884543"/>
            <a:ext cx="3384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81" name="Rectangle 80">
            <a:extLst>
              <a:ext uri="{FF2B5EF4-FFF2-40B4-BE49-F238E27FC236}">
                <a16:creationId xmlns:a16="http://schemas.microsoft.com/office/drawing/2014/main" id="{CAFACAD1-A5E9-4CAA-B4B6-969EBA7D7331}"/>
              </a:ext>
            </a:extLst>
          </p:cNvPr>
          <p:cNvSpPr/>
          <p:nvPr/>
        </p:nvSpPr>
        <p:spPr>
          <a:xfrm>
            <a:off x="8112675" y="3884543"/>
            <a:ext cx="3384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6" name="Rounded Rectangle 5">
            <a:extLst>
              <a:ext uri="{FF2B5EF4-FFF2-40B4-BE49-F238E27FC236}">
                <a16:creationId xmlns:a16="http://schemas.microsoft.com/office/drawing/2014/main" id="{B4D0DA2B-D9EF-4275-8D6E-FA7868010588}"/>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8" name="Rounded Rectangle 7">
            <a:extLst>
              <a:ext uri="{FF2B5EF4-FFF2-40B4-BE49-F238E27FC236}">
                <a16:creationId xmlns:a16="http://schemas.microsoft.com/office/drawing/2014/main" id="{C54FF1A2-5FC6-4BCF-8A9B-AD2D51E1C3C3}"/>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3" name="Rounded Rectangle 5">
            <a:extLst>
              <a:ext uri="{FF2B5EF4-FFF2-40B4-BE49-F238E27FC236}">
                <a16:creationId xmlns:a16="http://schemas.microsoft.com/office/drawing/2014/main" id="{23F2ADBE-4805-4B32-8A2B-EB8954430169}"/>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7" name="Rounded Rectangle 7">
            <a:extLst>
              <a:ext uri="{FF2B5EF4-FFF2-40B4-BE49-F238E27FC236}">
                <a16:creationId xmlns:a16="http://schemas.microsoft.com/office/drawing/2014/main" id="{B49C3773-C9FC-4682-BBC2-99C8232F2F12}"/>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33" name="Picture Placeholder 13">
            <a:extLst>
              <a:ext uri="{FF2B5EF4-FFF2-40B4-BE49-F238E27FC236}">
                <a16:creationId xmlns:a16="http://schemas.microsoft.com/office/drawing/2014/main" id="{594B4972-9FCE-46E2-8144-7FD61D7CB495}"/>
              </a:ext>
            </a:extLst>
          </p:cNvPr>
          <p:cNvSpPr>
            <a:spLocks noGrp="1"/>
          </p:cNvSpPr>
          <p:nvPr>
            <p:ph type="pic" sz="quarter" idx="41"/>
          </p:nvPr>
        </p:nvSpPr>
        <p:spPr>
          <a:xfrm>
            <a:off x="912123" y="1671019"/>
            <a:ext cx="754239" cy="75423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66" name="Picture Placeholder 13">
            <a:extLst>
              <a:ext uri="{FF2B5EF4-FFF2-40B4-BE49-F238E27FC236}">
                <a16:creationId xmlns:a16="http://schemas.microsoft.com/office/drawing/2014/main" id="{D54F75F1-C57D-4864-9A36-3A1797B319B4}"/>
              </a:ext>
            </a:extLst>
          </p:cNvPr>
          <p:cNvSpPr>
            <a:spLocks noGrp="1"/>
          </p:cNvSpPr>
          <p:nvPr>
            <p:ph type="pic" sz="quarter" idx="42"/>
          </p:nvPr>
        </p:nvSpPr>
        <p:spPr>
          <a:xfrm>
            <a:off x="4621032" y="1671019"/>
            <a:ext cx="754239" cy="75423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70" name="Picture Placeholder 13">
            <a:extLst>
              <a:ext uri="{FF2B5EF4-FFF2-40B4-BE49-F238E27FC236}">
                <a16:creationId xmlns:a16="http://schemas.microsoft.com/office/drawing/2014/main" id="{FFCC6C4F-7C33-4DA9-9CB4-5F0F6E3F42D8}"/>
              </a:ext>
            </a:extLst>
          </p:cNvPr>
          <p:cNvSpPr>
            <a:spLocks noGrp="1"/>
          </p:cNvSpPr>
          <p:nvPr>
            <p:ph type="pic" sz="quarter" idx="43"/>
          </p:nvPr>
        </p:nvSpPr>
        <p:spPr>
          <a:xfrm>
            <a:off x="8329474" y="1671019"/>
            <a:ext cx="754239" cy="75423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74" name="Picture Placeholder 13">
            <a:extLst>
              <a:ext uri="{FF2B5EF4-FFF2-40B4-BE49-F238E27FC236}">
                <a16:creationId xmlns:a16="http://schemas.microsoft.com/office/drawing/2014/main" id="{DA2FBEC9-25A9-44CB-9745-4F6F1E3961DB}"/>
              </a:ext>
            </a:extLst>
          </p:cNvPr>
          <p:cNvSpPr>
            <a:spLocks noGrp="1"/>
          </p:cNvSpPr>
          <p:nvPr>
            <p:ph type="pic" sz="quarter" idx="44"/>
          </p:nvPr>
        </p:nvSpPr>
        <p:spPr>
          <a:xfrm>
            <a:off x="912123" y="4106175"/>
            <a:ext cx="754239" cy="75423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78" name="Picture Placeholder 13">
            <a:extLst>
              <a:ext uri="{FF2B5EF4-FFF2-40B4-BE49-F238E27FC236}">
                <a16:creationId xmlns:a16="http://schemas.microsoft.com/office/drawing/2014/main" id="{7AD26581-BAEE-4DA8-B42E-2C29A0BE1E09}"/>
              </a:ext>
            </a:extLst>
          </p:cNvPr>
          <p:cNvSpPr>
            <a:spLocks noGrp="1"/>
          </p:cNvSpPr>
          <p:nvPr>
            <p:ph type="pic" sz="quarter" idx="45"/>
          </p:nvPr>
        </p:nvSpPr>
        <p:spPr>
          <a:xfrm>
            <a:off x="4621033" y="4106175"/>
            <a:ext cx="754239" cy="75423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82" name="Picture Placeholder 13">
            <a:extLst>
              <a:ext uri="{FF2B5EF4-FFF2-40B4-BE49-F238E27FC236}">
                <a16:creationId xmlns:a16="http://schemas.microsoft.com/office/drawing/2014/main" id="{99B45151-F2EB-402A-B85F-DE6617D6771D}"/>
              </a:ext>
            </a:extLst>
          </p:cNvPr>
          <p:cNvSpPr>
            <a:spLocks noGrp="1"/>
          </p:cNvSpPr>
          <p:nvPr>
            <p:ph type="pic" sz="quarter" idx="46"/>
          </p:nvPr>
        </p:nvSpPr>
        <p:spPr>
          <a:xfrm>
            <a:off x="8329475" y="4106175"/>
            <a:ext cx="754239" cy="75423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2" name="Title 3">
            <a:extLst>
              <a:ext uri="{FF2B5EF4-FFF2-40B4-BE49-F238E27FC236}">
                <a16:creationId xmlns:a16="http://schemas.microsoft.com/office/drawing/2014/main" id="{26D63708-1ED4-4548-87A0-41D1B67972AE}"/>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0" name="Text Placeholder 12">
            <a:extLst>
              <a:ext uri="{FF2B5EF4-FFF2-40B4-BE49-F238E27FC236}">
                <a16:creationId xmlns:a16="http://schemas.microsoft.com/office/drawing/2014/main" id="{9E7CA044-F225-42ED-80ED-CFDABBDEA7B0}"/>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34" name="Text Placeholder 12">
            <a:extLst>
              <a:ext uri="{FF2B5EF4-FFF2-40B4-BE49-F238E27FC236}">
                <a16:creationId xmlns:a16="http://schemas.microsoft.com/office/drawing/2014/main" id="{AECE7B39-0A46-443F-8BB2-36EF8E84F233}"/>
              </a:ext>
            </a:extLst>
          </p:cNvPr>
          <p:cNvSpPr>
            <a:spLocks noGrp="1"/>
          </p:cNvSpPr>
          <p:nvPr>
            <p:ph type="body" sz="quarter" idx="11" hasCustomPrompt="1"/>
          </p:nvPr>
        </p:nvSpPr>
        <p:spPr>
          <a:xfrm>
            <a:off x="912124" y="2642475"/>
            <a:ext cx="2900459" cy="246991"/>
          </a:xfrm>
        </p:spPr>
        <p:txBody>
          <a:bodyPr wrap="square" lIns="0" rIns="180000">
            <a:normAutofit/>
          </a:bodyPr>
          <a:lstStyle>
            <a:lvl1pPr marL="15875" indent="-15875" algn="l">
              <a:lnSpc>
                <a:spcPct val="80000"/>
              </a:lnSpc>
              <a:spcBef>
                <a:spcPts val="0"/>
              </a:spcBef>
              <a:buNone/>
              <a:tabLst/>
              <a:defRPr sz="20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35" name="Text Placeholder 12">
            <a:extLst>
              <a:ext uri="{FF2B5EF4-FFF2-40B4-BE49-F238E27FC236}">
                <a16:creationId xmlns:a16="http://schemas.microsoft.com/office/drawing/2014/main" id="{BD1233AC-EBBD-4CA2-9758-33DE40809057}"/>
              </a:ext>
            </a:extLst>
          </p:cNvPr>
          <p:cNvSpPr>
            <a:spLocks noGrp="1"/>
          </p:cNvSpPr>
          <p:nvPr>
            <p:ph type="body" sz="quarter" idx="12" hasCustomPrompt="1"/>
          </p:nvPr>
        </p:nvSpPr>
        <p:spPr>
          <a:xfrm>
            <a:off x="912123" y="2932981"/>
            <a:ext cx="2900459" cy="443839"/>
          </a:xfrm>
        </p:spPr>
        <p:txBody>
          <a:bodyPr wrap="square" lIns="0" rIns="180000">
            <a:normAutofit/>
          </a:bodyPr>
          <a:lstStyle>
            <a:lvl1pPr marL="15875" indent="-15875" algn="l">
              <a:lnSpc>
                <a:spcPct val="80000"/>
              </a:lnSpc>
              <a:spcBef>
                <a:spcPts val="0"/>
              </a:spcBef>
              <a:buNone/>
              <a:tabLst/>
              <a:defRPr sz="16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67" name="Text Placeholder 12">
            <a:extLst>
              <a:ext uri="{FF2B5EF4-FFF2-40B4-BE49-F238E27FC236}">
                <a16:creationId xmlns:a16="http://schemas.microsoft.com/office/drawing/2014/main" id="{BC774F8A-19D9-49D5-A622-C6611CC5C463}"/>
              </a:ext>
            </a:extLst>
          </p:cNvPr>
          <p:cNvSpPr>
            <a:spLocks noGrp="1"/>
          </p:cNvSpPr>
          <p:nvPr>
            <p:ph type="body" sz="quarter" idx="13" hasCustomPrompt="1"/>
          </p:nvPr>
        </p:nvSpPr>
        <p:spPr>
          <a:xfrm>
            <a:off x="4621033" y="2642475"/>
            <a:ext cx="2900459" cy="246991"/>
          </a:xfrm>
        </p:spPr>
        <p:txBody>
          <a:bodyPr wrap="square" lIns="0" rIns="180000">
            <a:normAutofit/>
          </a:bodyPr>
          <a:lstStyle>
            <a:lvl1pPr marL="15875" indent="-15875" algn="l">
              <a:lnSpc>
                <a:spcPct val="80000"/>
              </a:lnSpc>
              <a:spcBef>
                <a:spcPts val="0"/>
              </a:spcBef>
              <a:buNone/>
              <a:tabLst/>
              <a:defRPr sz="20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68" name="Text Placeholder 12">
            <a:extLst>
              <a:ext uri="{FF2B5EF4-FFF2-40B4-BE49-F238E27FC236}">
                <a16:creationId xmlns:a16="http://schemas.microsoft.com/office/drawing/2014/main" id="{8A3B21A8-34A4-474B-A956-5E25B9069A5F}"/>
              </a:ext>
            </a:extLst>
          </p:cNvPr>
          <p:cNvSpPr>
            <a:spLocks noGrp="1"/>
          </p:cNvSpPr>
          <p:nvPr>
            <p:ph type="body" sz="quarter" idx="14" hasCustomPrompt="1"/>
          </p:nvPr>
        </p:nvSpPr>
        <p:spPr>
          <a:xfrm>
            <a:off x="4621032" y="2932981"/>
            <a:ext cx="2900459" cy="443839"/>
          </a:xfrm>
        </p:spPr>
        <p:txBody>
          <a:bodyPr wrap="square" lIns="0" rIns="180000">
            <a:normAutofit/>
          </a:bodyPr>
          <a:lstStyle>
            <a:lvl1pPr marL="15875" indent="-15875" algn="l">
              <a:lnSpc>
                <a:spcPct val="80000"/>
              </a:lnSpc>
              <a:spcBef>
                <a:spcPts val="0"/>
              </a:spcBef>
              <a:buNone/>
              <a:tabLst/>
              <a:defRPr sz="16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71" name="Text Placeholder 12">
            <a:extLst>
              <a:ext uri="{FF2B5EF4-FFF2-40B4-BE49-F238E27FC236}">
                <a16:creationId xmlns:a16="http://schemas.microsoft.com/office/drawing/2014/main" id="{A5B2AE35-E285-405A-BB47-C8666AC265E2}"/>
              </a:ext>
            </a:extLst>
          </p:cNvPr>
          <p:cNvSpPr>
            <a:spLocks noGrp="1"/>
          </p:cNvSpPr>
          <p:nvPr>
            <p:ph type="body" sz="quarter" idx="15" hasCustomPrompt="1"/>
          </p:nvPr>
        </p:nvSpPr>
        <p:spPr>
          <a:xfrm>
            <a:off x="8329475" y="2642475"/>
            <a:ext cx="2900459" cy="246991"/>
          </a:xfrm>
        </p:spPr>
        <p:txBody>
          <a:bodyPr wrap="square" lIns="0" rIns="180000">
            <a:normAutofit/>
          </a:bodyPr>
          <a:lstStyle>
            <a:lvl1pPr marL="15875" indent="-15875" algn="l">
              <a:lnSpc>
                <a:spcPct val="80000"/>
              </a:lnSpc>
              <a:spcBef>
                <a:spcPts val="0"/>
              </a:spcBef>
              <a:buNone/>
              <a:tabLst/>
              <a:defRPr sz="20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72" name="Text Placeholder 12">
            <a:extLst>
              <a:ext uri="{FF2B5EF4-FFF2-40B4-BE49-F238E27FC236}">
                <a16:creationId xmlns:a16="http://schemas.microsoft.com/office/drawing/2014/main" id="{B514C644-C1F2-42B5-AB42-A6AADA687732}"/>
              </a:ext>
            </a:extLst>
          </p:cNvPr>
          <p:cNvSpPr>
            <a:spLocks noGrp="1"/>
          </p:cNvSpPr>
          <p:nvPr>
            <p:ph type="body" sz="quarter" idx="16" hasCustomPrompt="1"/>
          </p:nvPr>
        </p:nvSpPr>
        <p:spPr>
          <a:xfrm>
            <a:off x="8329474" y="2932981"/>
            <a:ext cx="2900459" cy="443839"/>
          </a:xfrm>
        </p:spPr>
        <p:txBody>
          <a:bodyPr wrap="square" lIns="0" rIns="180000">
            <a:normAutofit/>
          </a:bodyPr>
          <a:lstStyle>
            <a:lvl1pPr marL="15875" indent="-15875" algn="l">
              <a:lnSpc>
                <a:spcPct val="80000"/>
              </a:lnSpc>
              <a:spcBef>
                <a:spcPts val="0"/>
              </a:spcBef>
              <a:buNone/>
              <a:tabLst/>
              <a:defRPr sz="16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75" name="Text Placeholder 12">
            <a:extLst>
              <a:ext uri="{FF2B5EF4-FFF2-40B4-BE49-F238E27FC236}">
                <a16:creationId xmlns:a16="http://schemas.microsoft.com/office/drawing/2014/main" id="{AFDB6FFC-71C8-42C1-BF31-12CC0908D1F3}"/>
              </a:ext>
            </a:extLst>
          </p:cNvPr>
          <p:cNvSpPr>
            <a:spLocks noGrp="1"/>
          </p:cNvSpPr>
          <p:nvPr>
            <p:ph type="body" sz="quarter" idx="17" hasCustomPrompt="1"/>
          </p:nvPr>
        </p:nvSpPr>
        <p:spPr>
          <a:xfrm>
            <a:off x="912124" y="5077631"/>
            <a:ext cx="2900459" cy="246991"/>
          </a:xfrm>
        </p:spPr>
        <p:txBody>
          <a:bodyPr wrap="square" lIns="0" rIns="180000">
            <a:normAutofit/>
          </a:bodyPr>
          <a:lstStyle>
            <a:lvl1pPr marL="15875" indent="-15875" algn="l">
              <a:lnSpc>
                <a:spcPct val="80000"/>
              </a:lnSpc>
              <a:spcBef>
                <a:spcPts val="0"/>
              </a:spcBef>
              <a:buNone/>
              <a:tabLst/>
              <a:defRPr sz="20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76" name="Text Placeholder 12">
            <a:extLst>
              <a:ext uri="{FF2B5EF4-FFF2-40B4-BE49-F238E27FC236}">
                <a16:creationId xmlns:a16="http://schemas.microsoft.com/office/drawing/2014/main" id="{7B62ED8D-A410-4897-A534-989276A0CC3F}"/>
              </a:ext>
            </a:extLst>
          </p:cNvPr>
          <p:cNvSpPr>
            <a:spLocks noGrp="1"/>
          </p:cNvSpPr>
          <p:nvPr>
            <p:ph type="body" sz="quarter" idx="18" hasCustomPrompt="1"/>
          </p:nvPr>
        </p:nvSpPr>
        <p:spPr>
          <a:xfrm>
            <a:off x="912123" y="5368137"/>
            <a:ext cx="2900459" cy="443839"/>
          </a:xfrm>
        </p:spPr>
        <p:txBody>
          <a:bodyPr wrap="square" lIns="0" rIns="180000">
            <a:normAutofit/>
          </a:bodyPr>
          <a:lstStyle>
            <a:lvl1pPr marL="15875" indent="-15875" algn="l">
              <a:lnSpc>
                <a:spcPct val="80000"/>
              </a:lnSpc>
              <a:spcBef>
                <a:spcPts val="0"/>
              </a:spcBef>
              <a:buNone/>
              <a:tabLst/>
              <a:defRPr sz="16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79" name="Text Placeholder 12">
            <a:extLst>
              <a:ext uri="{FF2B5EF4-FFF2-40B4-BE49-F238E27FC236}">
                <a16:creationId xmlns:a16="http://schemas.microsoft.com/office/drawing/2014/main" id="{FA59799E-82F5-49AF-86B2-1D7084007F6D}"/>
              </a:ext>
            </a:extLst>
          </p:cNvPr>
          <p:cNvSpPr>
            <a:spLocks noGrp="1"/>
          </p:cNvSpPr>
          <p:nvPr>
            <p:ph type="body" sz="quarter" idx="19" hasCustomPrompt="1"/>
          </p:nvPr>
        </p:nvSpPr>
        <p:spPr>
          <a:xfrm>
            <a:off x="4621033" y="5077631"/>
            <a:ext cx="2900459" cy="246991"/>
          </a:xfrm>
        </p:spPr>
        <p:txBody>
          <a:bodyPr wrap="square" lIns="0" rIns="180000">
            <a:normAutofit/>
          </a:bodyPr>
          <a:lstStyle>
            <a:lvl1pPr marL="15875" indent="-15875" algn="l">
              <a:lnSpc>
                <a:spcPct val="80000"/>
              </a:lnSpc>
              <a:spcBef>
                <a:spcPts val="0"/>
              </a:spcBef>
              <a:buNone/>
              <a:tabLst/>
              <a:defRPr sz="20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80" name="Text Placeholder 12">
            <a:extLst>
              <a:ext uri="{FF2B5EF4-FFF2-40B4-BE49-F238E27FC236}">
                <a16:creationId xmlns:a16="http://schemas.microsoft.com/office/drawing/2014/main" id="{ED4DA7A1-C684-4FA6-B8E5-C01364FEBD79}"/>
              </a:ext>
            </a:extLst>
          </p:cNvPr>
          <p:cNvSpPr>
            <a:spLocks noGrp="1"/>
          </p:cNvSpPr>
          <p:nvPr>
            <p:ph type="body" sz="quarter" idx="20" hasCustomPrompt="1"/>
          </p:nvPr>
        </p:nvSpPr>
        <p:spPr>
          <a:xfrm>
            <a:off x="4621032" y="5368137"/>
            <a:ext cx="2900459" cy="443839"/>
          </a:xfrm>
        </p:spPr>
        <p:txBody>
          <a:bodyPr wrap="square" lIns="0" rIns="180000">
            <a:normAutofit/>
          </a:bodyPr>
          <a:lstStyle>
            <a:lvl1pPr marL="15875" indent="-15875" algn="l">
              <a:lnSpc>
                <a:spcPct val="80000"/>
              </a:lnSpc>
              <a:spcBef>
                <a:spcPts val="0"/>
              </a:spcBef>
              <a:buNone/>
              <a:tabLst/>
              <a:defRPr sz="16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83" name="Text Placeholder 12">
            <a:extLst>
              <a:ext uri="{FF2B5EF4-FFF2-40B4-BE49-F238E27FC236}">
                <a16:creationId xmlns:a16="http://schemas.microsoft.com/office/drawing/2014/main" id="{338D7849-3122-4BA4-B7A8-DC96BD15921C}"/>
              </a:ext>
            </a:extLst>
          </p:cNvPr>
          <p:cNvSpPr>
            <a:spLocks noGrp="1"/>
          </p:cNvSpPr>
          <p:nvPr>
            <p:ph type="body" sz="quarter" idx="21" hasCustomPrompt="1"/>
          </p:nvPr>
        </p:nvSpPr>
        <p:spPr>
          <a:xfrm>
            <a:off x="8329475" y="5077631"/>
            <a:ext cx="2900459" cy="246991"/>
          </a:xfrm>
        </p:spPr>
        <p:txBody>
          <a:bodyPr wrap="square" lIns="0" rIns="180000">
            <a:normAutofit/>
          </a:bodyPr>
          <a:lstStyle>
            <a:lvl1pPr marL="15875" indent="-15875" algn="l">
              <a:lnSpc>
                <a:spcPct val="80000"/>
              </a:lnSpc>
              <a:spcBef>
                <a:spcPts val="0"/>
              </a:spcBef>
              <a:buNone/>
              <a:tabLst/>
              <a:defRPr sz="20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84" name="Text Placeholder 12">
            <a:extLst>
              <a:ext uri="{FF2B5EF4-FFF2-40B4-BE49-F238E27FC236}">
                <a16:creationId xmlns:a16="http://schemas.microsoft.com/office/drawing/2014/main" id="{BB26BF48-4F9F-453C-B44A-E73BC8DE516C}"/>
              </a:ext>
            </a:extLst>
          </p:cNvPr>
          <p:cNvSpPr>
            <a:spLocks noGrp="1"/>
          </p:cNvSpPr>
          <p:nvPr>
            <p:ph type="body" sz="quarter" idx="22" hasCustomPrompt="1"/>
          </p:nvPr>
        </p:nvSpPr>
        <p:spPr>
          <a:xfrm>
            <a:off x="8329474" y="5368137"/>
            <a:ext cx="2900459" cy="443839"/>
          </a:xfrm>
        </p:spPr>
        <p:txBody>
          <a:bodyPr wrap="square" lIns="0" rIns="180000">
            <a:normAutofit/>
          </a:bodyPr>
          <a:lstStyle>
            <a:lvl1pPr marL="15875" indent="-15875" algn="l">
              <a:lnSpc>
                <a:spcPct val="80000"/>
              </a:lnSpc>
              <a:spcBef>
                <a:spcPts val="0"/>
              </a:spcBef>
              <a:buNone/>
              <a:tabLst/>
              <a:defRPr sz="16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9" name="Text Placeholder 12">
            <a:extLst>
              <a:ext uri="{FF2B5EF4-FFF2-40B4-BE49-F238E27FC236}">
                <a16:creationId xmlns:a16="http://schemas.microsoft.com/office/drawing/2014/main" id="{DAC775B7-F664-48DA-B694-B71D3192197B}"/>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5" name="Footer Placeholder 3">
            <a:extLst>
              <a:ext uri="{FF2B5EF4-FFF2-40B4-BE49-F238E27FC236}">
                <a16:creationId xmlns:a16="http://schemas.microsoft.com/office/drawing/2014/main" id="{5F3B0545-AAEC-4B80-990D-777A7C2905AE}"/>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4" name="Slide Number Placeholder 5">
            <a:extLst>
              <a:ext uri="{FF2B5EF4-FFF2-40B4-BE49-F238E27FC236}">
                <a16:creationId xmlns:a16="http://schemas.microsoft.com/office/drawing/2014/main" id="{7BA5273C-1BB1-4C99-A2FA-F8D6AFFE93F3}"/>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11" name="Rounded Rectangle 5">
            <a:extLst>
              <a:ext uri="{FF2B5EF4-FFF2-40B4-BE49-F238E27FC236}">
                <a16:creationId xmlns:a16="http://schemas.microsoft.com/office/drawing/2014/main" id="{0D21900B-4E70-A34D-BD20-F72C105AF4D8}"/>
              </a:ext>
            </a:extLst>
          </p:cNvPr>
          <p:cNvSpPr/>
          <p:nvPr userDrawn="1"/>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2" name="Rounded Rectangle 7">
            <a:extLst>
              <a:ext uri="{FF2B5EF4-FFF2-40B4-BE49-F238E27FC236}">
                <a16:creationId xmlns:a16="http://schemas.microsoft.com/office/drawing/2014/main" id="{7325A90A-9BBB-1D61-A78F-D938DCCF2DB6}"/>
              </a:ext>
            </a:extLst>
          </p:cNvPr>
          <p:cNvSpPr/>
          <p:nvPr userDrawn="1"/>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407589708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Team - 8 Peopl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B55C318-02AC-4C16-A571-16BB834E0A6B}"/>
              </a:ext>
            </a:extLst>
          </p:cNvPr>
          <p:cNvSpPr/>
          <p:nvPr/>
        </p:nvSpPr>
        <p:spPr>
          <a:xfrm>
            <a:off x="695324" y="1449387"/>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91" name="Rectangle 90">
            <a:extLst>
              <a:ext uri="{FF2B5EF4-FFF2-40B4-BE49-F238E27FC236}">
                <a16:creationId xmlns:a16="http://schemas.microsoft.com/office/drawing/2014/main" id="{AA94F94F-A612-4272-89BD-4518E3DA192B}"/>
              </a:ext>
            </a:extLst>
          </p:cNvPr>
          <p:cNvSpPr/>
          <p:nvPr/>
        </p:nvSpPr>
        <p:spPr>
          <a:xfrm>
            <a:off x="3479773" y="1449387"/>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95" name="Rectangle 94">
            <a:extLst>
              <a:ext uri="{FF2B5EF4-FFF2-40B4-BE49-F238E27FC236}">
                <a16:creationId xmlns:a16="http://schemas.microsoft.com/office/drawing/2014/main" id="{ECB5ACB1-D318-4881-934E-85647E99C463}"/>
              </a:ext>
            </a:extLst>
          </p:cNvPr>
          <p:cNvSpPr/>
          <p:nvPr/>
        </p:nvSpPr>
        <p:spPr>
          <a:xfrm>
            <a:off x="6264222" y="1449387"/>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99" name="Rectangle 98">
            <a:extLst>
              <a:ext uri="{FF2B5EF4-FFF2-40B4-BE49-F238E27FC236}">
                <a16:creationId xmlns:a16="http://schemas.microsoft.com/office/drawing/2014/main" id="{B0CC64F3-613C-4ED3-8B06-BD9050CE2841}"/>
              </a:ext>
            </a:extLst>
          </p:cNvPr>
          <p:cNvSpPr/>
          <p:nvPr/>
        </p:nvSpPr>
        <p:spPr>
          <a:xfrm>
            <a:off x="9048671" y="1449387"/>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03" name="Rectangle 102">
            <a:extLst>
              <a:ext uri="{FF2B5EF4-FFF2-40B4-BE49-F238E27FC236}">
                <a16:creationId xmlns:a16="http://schemas.microsoft.com/office/drawing/2014/main" id="{BF478AF9-762C-4DE2-8DC2-F69400996ED5}"/>
              </a:ext>
            </a:extLst>
          </p:cNvPr>
          <p:cNvSpPr/>
          <p:nvPr/>
        </p:nvSpPr>
        <p:spPr>
          <a:xfrm>
            <a:off x="695324" y="3884543"/>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07" name="Rectangle 106">
            <a:extLst>
              <a:ext uri="{FF2B5EF4-FFF2-40B4-BE49-F238E27FC236}">
                <a16:creationId xmlns:a16="http://schemas.microsoft.com/office/drawing/2014/main" id="{D06AC039-EE35-4612-945B-68AEDD603B81}"/>
              </a:ext>
            </a:extLst>
          </p:cNvPr>
          <p:cNvSpPr/>
          <p:nvPr/>
        </p:nvSpPr>
        <p:spPr>
          <a:xfrm>
            <a:off x="3479773" y="3884543"/>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1" name="Rectangle 110">
            <a:extLst>
              <a:ext uri="{FF2B5EF4-FFF2-40B4-BE49-F238E27FC236}">
                <a16:creationId xmlns:a16="http://schemas.microsoft.com/office/drawing/2014/main" id="{6D40C95D-2CE9-4417-AE95-2CEDB4504F64}"/>
              </a:ext>
            </a:extLst>
          </p:cNvPr>
          <p:cNvSpPr/>
          <p:nvPr/>
        </p:nvSpPr>
        <p:spPr>
          <a:xfrm>
            <a:off x="6264222" y="3884543"/>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115" name="Rectangle 114">
            <a:extLst>
              <a:ext uri="{FF2B5EF4-FFF2-40B4-BE49-F238E27FC236}">
                <a16:creationId xmlns:a16="http://schemas.microsoft.com/office/drawing/2014/main" id="{C277EB6B-D76E-430C-8E63-80735CB9858B}"/>
              </a:ext>
            </a:extLst>
          </p:cNvPr>
          <p:cNvSpPr/>
          <p:nvPr/>
        </p:nvSpPr>
        <p:spPr>
          <a:xfrm>
            <a:off x="9048671" y="3884543"/>
            <a:ext cx="2448000" cy="2096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5" name="Rounded Rectangle 4">
            <a:extLst>
              <a:ext uri="{FF2B5EF4-FFF2-40B4-BE49-F238E27FC236}">
                <a16:creationId xmlns:a16="http://schemas.microsoft.com/office/drawing/2014/main" id="{FEE7E41C-7D67-4D4E-A625-EC0D43A4FC2A}"/>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6" name="Rounded Rectangle 5">
            <a:extLst>
              <a:ext uri="{FF2B5EF4-FFF2-40B4-BE49-F238E27FC236}">
                <a16:creationId xmlns:a16="http://schemas.microsoft.com/office/drawing/2014/main" id="{28F8D741-90A3-4F9A-AAE6-0D9FAE20E550}"/>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 name="Rounded Rectangle 4">
            <a:extLst>
              <a:ext uri="{FF2B5EF4-FFF2-40B4-BE49-F238E27FC236}">
                <a16:creationId xmlns:a16="http://schemas.microsoft.com/office/drawing/2014/main" id="{489580BF-BCE7-4AF3-8CF9-81E9BE423DBA}"/>
              </a:ext>
            </a:extLst>
          </p:cNvPr>
          <p:cNvSpPr/>
          <p:nvPr/>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9" name="Rounded Rectangle 5">
            <a:extLst>
              <a:ext uri="{FF2B5EF4-FFF2-40B4-BE49-F238E27FC236}">
                <a16:creationId xmlns:a16="http://schemas.microsoft.com/office/drawing/2014/main" id="{E8C6F047-AF39-49C4-8E4B-D50F00ECA5D7}"/>
              </a:ext>
            </a:extLst>
          </p:cNvPr>
          <p:cNvSpPr/>
          <p:nvPr/>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87" name="Picture Placeholder 13">
            <a:extLst>
              <a:ext uri="{FF2B5EF4-FFF2-40B4-BE49-F238E27FC236}">
                <a16:creationId xmlns:a16="http://schemas.microsoft.com/office/drawing/2014/main" id="{07D68A72-1296-4C59-A4FF-513C75CBB2C2}"/>
              </a:ext>
            </a:extLst>
          </p:cNvPr>
          <p:cNvSpPr>
            <a:spLocks noGrp="1"/>
          </p:cNvSpPr>
          <p:nvPr>
            <p:ph type="pic" sz="quarter" idx="41"/>
          </p:nvPr>
        </p:nvSpPr>
        <p:spPr>
          <a:xfrm>
            <a:off x="912124" y="1671019"/>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92" name="Picture Placeholder 13">
            <a:extLst>
              <a:ext uri="{FF2B5EF4-FFF2-40B4-BE49-F238E27FC236}">
                <a16:creationId xmlns:a16="http://schemas.microsoft.com/office/drawing/2014/main" id="{E43144C0-18DF-42E4-9DBB-14518CADBDE5}"/>
              </a:ext>
            </a:extLst>
          </p:cNvPr>
          <p:cNvSpPr>
            <a:spLocks noGrp="1"/>
          </p:cNvSpPr>
          <p:nvPr>
            <p:ph type="pic" sz="quarter" idx="42"/>
          </p:nvPr>
        </p:nvSpPr>
        <p:spPr>
          <a:xfrm>
            <a:off x="3696573" y="1671019"/>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96" name="Picture Placeholder 13">
            <a:extLst>
              <a:ext uri="{FF2B5EF4-FFF2-40B4-BE49-F238E27FC236}">
                <a16:creationId xmlns:a16="http://schemas.microsoft.com/office/drawing/2014/main" id="{FC607297-0C00-4B14-B4FE-C2B4AF4BE166}"/>
              </a:ext>
            </a:extLst>
          </p:cNvPr>
          <p:cNvSpPr>
            <a:spLocks noGrp="1"/>
          </p:cNvSpPr>
          <p:nvPr>
            <p:ph type="pic" sz="quarter" idx="43"/>
          </p:nvPr>
        </p:nvSpPr>
        <p:spPr>
          <a:xfrm>
            <a:off x="6481022" y="1671019"/>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100" name="Picture Placeholder 13">
            <a:extLst>
              <a:ext uri="{FF2B5EF4-FFF2-40B4-BE49-F238E27FC236}">
                <a16:creationId xmlns:a16="http://schemas.microsoft.com/office/drawing/2014/main" id="{EC8F43E6-D3D3-4BE2-9DE4-B3A72916B8CC}"/>
              </a:ext>
            </a:extLst>
          </p:cNvPr>
          <p:cNvSpPr>
            <a:spLocks noGrp="1"/>
          </p:cNvSpPr>
          <p:nvPr>
            <p:ph type="pic" sz="quarter" idx="44"/>
          </p:nvPr>
        </p:nvSpPr>
        <p:spPr>
          <a:xfrm>
            <a:off x="9265471" y="1671019"/>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104" name="Picture Placeholder 13">
            <a:extLst>
              <a:ext uri="{FF2B5EF4-FFF2-40B4-BE49-F238E27FC236}">
                <a16:creationId xmlns:a16="http://schemas.microsoft.com/office/drawing/2014/main" id="{1F0994F4-37DD-4B75-8FB3-CE6EC6BCD65F}"/>
              </a:ext>
            </a:extLst>
          </p:cNvPr>
          <p:cNvSpPr>
            <a:spLocks noGrp="1"/>
          </p:cNvSpPr>
          <p:nvPr>
            <p:ph type="pic" sz="quarter" idx="45"/>
          </p:nvPr>
        </p:nvSpPr>
        <p:spPr>
          <a:xfrm>
            <a:off x="912124" y="4106175"/>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108" name="Picture Placeholder 13">
            <a:extLst>
              <a:ext uri="{FF2B5EF4-FFF2-40B4-BE49-F238E27FC236}">
                <a16:creationId xmlns:a16="http://schemas.microsoft.com/office/drawing/2014/main" id="{08EF11D5-9082-4228-84E4-11934EA035BD}"/>
              </a:ext>
            </a:extLst>
          </p:cNvPr>
          <p:cNvSpPr>
            <a:spLocks noGrp="1"/>
          </p:cNvSpPr>
          <p:nvPr>
            <p:ph type="pic" sz="quarter" idx="46"/>
          </p:nvPr>
        </p:nvSpPr>
        <p:spPr>
          <a:xfrm>
            <a:off x="3696573" y="4106175"/>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112" name="Picture Placeholder 13">
            <a:extLst>
              <a:ext uri="{FF2B5EF4-FFF2-40B4-BE49-F238E27FC236}">
                <a16:creationId xmlns:a16="http://schemas.microsoft.com/office/drawing/2014/main" id="{92C9AF36-57A7-420E-83FC-D1163D1CDD53}"/>
              </a:ext>
            </a:extLst>
          </p:cNvPr>
          <p:cNvSpPr>
            <a:spLocks noGrp="1"/>
          </p:cNvSpPr>
          <p:nvPr>
            <p:ph type="pic" sz="quarter" idx="47"/>
          </p:nvPr>
        </p:nvSpPr>
        <p:spPr>
          <a:xfrm>
            <a:off x="6481022" y="4106175"/>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116" name="Picture Placeholder 13">
            <a:extLst>
              <a:ext uri="{FF2B5EF4-FFF2-40B4-BE49-F238E27FC236}">
                <a16:creationId xmlns:a16="http://schemas.microsoft.com/office/drawing/2014/main" id="{78108E4F-1793-4DCC-802C-9D1CB017F7FC}"/>
              </a:ext>
            </a:extLst>
          </p:cNvPr>
          <p:cNvSpPr>
            <a:spLocks noGrp="1"/>
          </p:cNvSpPr>
          <p:nvPr>
            <p:ph type="pic" sz="quarter" idx="48"/>
          </p:nvPr>
        </p:nvSpPr>
        <p:spPr>
          <a:xfrm>
            <a:off x="9265471" y="4106175"/>
            <a:ext cx="764089" cy="764089"/>
          </a:xfrm>
          <a:prstGeom prst="ellipse">
            <a:avLst/>
          </a:prstGeom>
          <a:solidFill>
            <a:srgbClr val="FFFFFF"/>
          </a:solidFill>
        </p:spPr>
        <p:txBody>
          <a:bodyPr/>
          <a:lstStyle>
            <a:lvl1pPr algn="ctr">
              <a:buNone/>
              <a:defRPr sz="500">
                <a:solidFill>
                  <a:srgbClr val="181818"/>
                </a:solidFill>
                <a:latin typeface="+mn-lt"/>
              </a:defRPr>
            </a:lvl1pPr>
          </a:lstStyle>
          <a:p>
            <a:r>
              <a:rPr lang="en-GB"/>
              <a:t>Click icon to add picture</a:t>
            </a:r>
            <a:endParaRPr lang="en-AU"/>
          </a:p>
        </p:txBody>
      </p:sp>
      <p:sp>
        <p:nvSpPr>
          <p:cNvPr id="14" name="Title 3">
            <a:extLst>
              <a:ext uri="{FF2B5EF4-FFF2-40B4-BE49-F238E27FC236}">
                <a16:creationId xmlns:a16="http://schemas.microsoft.com/office/drawing/2014/main" id="{B3E639E8-D654-4213-B12D-05CE0156B3F7}"/>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7" name="Text Placeholder 12">
            <a:extLst>
              <a:ext uri="{FF2B5EF4-FFF2-40B4-BE49-F238E27FC236}">
                <a16:creationId xmlns:a16="http://schemas.microsoft.com/office/drawing/2014/main" id="{F7EBF296-EBC2-4EF6-A35E-1E377057A96F}"/>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88" name="Text Placeholder 12">
            <a:extLst>
              <a:ext uri="{FF2B5EF4-FFF2-40B4-BE49-F238E27FC236}">
                <a16:creationId xmlns:a16="http://schemas.microsoft.com/office/drawing/2014/main" id="{5FDBF47C-4A70-4DAF-A173-4E909E9B0787}"/>
              </a:ext>
            </a:extLst>
          </p:cNvPr>
          <p:cNvSpPr>
            <a:spLocks noGrp="1"/>
          </p:cNvSpPr>
          <p:nvPr>
            <p:ph type="body" sz="quarter" idx="11" hasCustomPrompt="1"/>
          </p:nvPr>
        </p:nvSpPr>
        <p:spPr>
          <a:xfrm>
            <a:off x="912124" y="2642475"/>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89" name="Text Placeholder 12">
            <a:extLst>
              <a:ext uri="{FF2B5EF4-FFF2-40B4-BE49-F238E27FC236}">
                <a16:creationId xmlns:a16="http://schemas.microsoft.com/office/drawing/2014/main" id="{3F8839C7-95D3-43CC-81F1-1F79CBD4D55F}"/>
              </a:ext>
            </a:extLst>
          </p:cNvPr>
          <p:cNvSpPr>
            <a:spLocks noGrp="1"/>
          </p:cNvSpPr>
          <p:nvPr>
            <p:ph type="body" sz="quarter" idx="12" hasCustomPrompt="1"/>
          </p:nvPr>
        </p:nvSpPr>
        <p:spPr>
          <a:xfrm>
            <a:off x="912123" y="2932981"/>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93" name="Text Placeholder 12">
            <a:extLst>
              <a:ext uri="{FF2B5EF4-FFF2-40B4-BE49-F238E27FC236}">
                <a16:creationId xmlns:a16="http://schemas.microsoft.com/office/drawing/2014/main" id="{13F3F1D0-D715-4A97-A505-BF59F282D874}"/>
              </a:ext>
            </a:extLst>
          </p:cNvPr>
          <p:cNvSpPr>
            <a:spLocks noGrp="1"/>
          </p:cNvSpPr>
          <p:nvPr>
            <p:ph type="body" sz="quarter" idx="13" hasCustomPrompt="1"/>
          </p:nvPr>
        </p:nvSpPr>
        <p:spPr>
          <a:xfrm>
            <a:off x="3696573" y="2642475"/>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94" name="Text Placeholder 12">
            <a:extLst>
              <a:ext uri="{FF2B5EF4-FFF2-40B4-BE49-F238E27FC236}">
                <a16:creationId xmlns:a16="http://schemas.microsoft.com/office/drawing/2014/main" id="{EA2FEC14-7D87-49F7-99D5-73AABA848DF4}"/>
              </a:ext>
            </a:extLst>
          </p:cNvPr>
          <p:cNvSpPr>
            <a:spLocks noGrp="1"/>
          </p:cNvSpPr>
          <p:nvPr>
            <p:ph type="body" sz="quarter" idx="14" hasCustomPrompt="1"/>
          </p:nvPr>
        </p:nvSpPr>
        <p:spPr>
          <a:xfrm>
            <a:off x="3696572" y="2932981"/>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97" name="Text Placeholder 12">
            <a:extLst>
              <a:ext uri="{FF2B5EF4-FFF2-40B4-BE49-F238E27FC236}">
                <a16:creationId xmlns:a16="http://schemas.microsoft.com/office/drawing/2014/main" id="{4C6831F4-D7CF-4E32-92FD-D4F53C2D08DD}"/>
              </a:ext>
            </a:extLst>
          </p:cNvPr>
          <p:cNvSpPr>
            <a:spLocks noGrp="1"/>
          </p:cNvSpPr>
          <p:nvPr>
            <p:ph type="body" sz="quarter" idx="15" hasCustomPrompt="1"/>
          </p:nvPr>
        </p:nvSpPr>
        <p:spPr>
          <a:xfrm>
            <a:off x="6481022" y="2642475"/>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98" name="Text Placeholder 12">
            <a:extLst>
              <a:ext uri="{FF2B5EF4-FFF2-40B4-BE49-F238E27FC236}">
                <a16:creationId xmlns:a16="http://schemas.microsoft.com/office/drawing/2014/main" id="{2075AC39-75A0-4070-B70D-24957544D4B6}"/>
              </a:ext>
            </a:extLst>
          </p:cNvPr>
          <p:cNvSpPr>
            <a:spLocks noGrp="1"/>
          </p:cNvSpPr>
          <p:nvPr>
            <p:ph type="body" sz="quarter" idx="16" hasCustomPrompt="1"/>
          </p:nvPr>
        </p:nvSpPr>
        <p:spPr>
          <a:xfrm>
            <a:off x="6481021" y="2932981"/>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101" name="Text Placeholder 12">
            <a:extLst>
              <a:ext uri="{FF2B5EF4-FFF2-40B4-BE49-F238E27FC236}">
                <a16:creationId xmlns:a16="http://schemas.microsoft.com/office/drawing/2014/main" id="{62DC193D-1C18-4D54-917F-8534A877EF48}"/>
              </a:ext>
            </a:extLst>
          </p:cNvPr>
          <p:cNvSpPr>
            <a:spLocks noGrp="1"/>
          </p:cNvSpPr>
          <p:nvPr>
            <p:ph type="body" sz="quarter" idx="17" hasCustomPrompt="1"/>
          </p:nvPr>
        </p:nvSpPr>
        <p:spPr>
          <a:xfrm>
            <a:off x="9265471" y="2642475"/>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102" name="Text Placeholder 12">
            <a:extLst>
              <a:ext uri="{FF2B5EF4-FFF2-40B4-BE49-F238E27FC236}">
                <a16:creationId xmlns:a16="http://schemas.microsoft.com/office/drawing/2014/main" id="{E3C2F48C-F548-42A0-9FEE-0A5DDF19C758}"/>
              </a:ext>
            </a:extLst>
          </p:cNvPr>
          <p:cNvSpPr>
            <a:spLocks noGrp="1"/>
          </p:cNvSpPr>
          <p:nvPr>
            <p:ph type="body" sz="quarter" idx="18" hasCustomPrompt="1"/>
          </p:nvPr>
        </p:nvSpPr>
        <p:spPr>
          <a:xfrm>
            <a:off x="9265470" y="2932981"/>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105" name="Text Placeholder 12">
            <a:extLst>
              <a:ext uri="{FF2B5EF4-FFF2-40B4-BE49-F238E27FC236}">
                <a16:creationId xmlns:a16="http://schemas.microsoft.com/office/drawing/2014/main" id="{CCFD3C11-7094-4EA0-99D4-03D39F6AA487}"/>
              </a:ext>
            </a:extLst>
          </p:cNvPr>
          <p:cNvSpPr>
            <a:spLocks noGrp="1"/>
          </p:cNvSpPr>
          <p:nvPr>
            <p:ph type="body" sz="quarter" idx="19" hasCustomPrompt="1"/>
          </p:nvPr>
        </p:nvSpPr>
        <p:spPr>
          <a:xfrm>
            <a:off x="912124" y="5077631"/>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106" name="Text Placeholder 12">
            <a:extLst>
              <a:ext uri="{FF2B5EF4-FFF2-40B4-BE49-F238E27FC236}">
                <a16:creationId xmlns:a16="http://schemas.microsoft.com/office/drawing/2014/main" id="{4BC26969-1215-4E5C-BA43-0A6B5969FE47}"/>
              </a:ext>
            </a:extLst>
          </p:cNvPr>
          <p:cNvSpPr>
            <a:spLocks noGrp="1"/>
          </p:cNvSpPr>
          <p:nvPr>
            <p:ph type="body" sz="quarter" idx="20" hasCustomPrompt="1"/>
          </p:nvPr>
        </p:nvSpPr>
        <p:spPr>
          <a:xfrm>
            <a:off x="912123" y="5368137"/>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109" name="Text Placeholder 12">
            <a:extLst>
              <a:ext uri="{FF2B5EF4-FFF2-40B4-BE49-F238E27FC236}">
                <a16:creationId xmlns:a16="http://schemas.microsoft.com/office/drawing/2014/main" id="{56F8748C-1766-4861-BA13-2ABCB8388E00}"/>
              </a:ext>
            </a:extLst>
          </p:cNvPr>
          <p:cNvSpPr>
            <a:spLocks noGrp="1"/>
          </p:cNvSpPr>
          <p:nvPr>
            <p:ph type="body" sz="quarter" idx="21" hasCustomPrompt="1"/>
          </p:nvPr>
        </p:nvSpPr>
        <p:spPr>
          <a:xfrm>
            <a:off x="3696573" y="5077631"/>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110" name="Text Placeholder 12">
            <a:extLst>
              <a:ext uri="{FF2B5EF4-FFF2-40B4-BE49-F238E27FC236}">
                <a16:creationId xmlns:a16="http://schemas.microsoft.com/office/drawing/2014/main" id="{25F64EB8-9D40-480E-888D-A04144BE0C31}"/>
              </a:ext>
            </a:extLst>
          </p:cNvPr>
          <p:cNvSpPr>
            <a:spLocks noGrp="1"/>
          </p:cNvSpPr>
          <p:nvPr>
            <p:ph type="body" sz="quarter" idx="22" hasCustomPrompt="1"/>
          </p:nvPr>
        </p:nvSpPr>
        <p:spPr>
          <a:xfrm>
            <a:off x="3696572" y="5368137"/>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113" name="Text Placeholder 12">
            <a:extLst>
              <a:ext uri="{FF2B5EF4-FFF2-40B4-BE49-F238E27FC236}">
                <a16:creationId xmlns:a16="http://schemas.microsoft.com/office/drawing/2014/main" id="{50C7CBDB-639F-4AE3-A72F-9F88D0994E59}"/>
              </a:ext>
            </a:extLst>
          </p:cNvPr>
          <p:cNvSpPr>
            <a:spLocks noGrp="1"/>
          </p:cNvSpPr>
          <p:nvPr>
            <p:ph type="body" sz="quarter" idx="23" hasCustomPrompt="1"/>
          </p:nvPr>
        </p:nvSpPr>
        <p:spPr>
          <a:xfrm>
            <a:off x="6481022" y="5077631"/>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114" name="Text Placeholder 12">
            <a:extLst>
              <a:ext uri="{FF2B5EF4-FFF2-40B4-BE49-F238E27FC236}">
                <a16:creationId xmlns:a16="http://schemas.microsoft.com/office/drawing/2014/main" id="{E4077502-F28B-405E-82D6-308DD280186C}"/>
              </a:ext>
            </a:extLst>
          </p:cNvPr>
          <p:cNvSpPr>
            <a:spLocks noGrp="1"/>
          </p:cNvSpPr>
          <p:nvPr>
            <p:ph type="body" sz="quarter" idx="24" hasCustomPrompt="1"/>
          </p:nvPr>
        </p:nvSpPr>
        <p:spPr>
          <a:xfrm>
            <a:off x="6481021" y="5368137"/>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117" name="Text Placeholder 12">
            <a:extLst>
              <a:ext uri="{FF2B5EF4-FFF2-40B4-BE49-F238E27FC236}">
                <a16:creationId xmlns:a16="http://schemas.microsoft.com/office/drawing/2014/main" id="{F5970002-E874-4B8D-898E-38AF8B1C85E3}"/>
              </a:ext>
            </a:extLst>
          </p:cNvPr>
          <p:cNvSpPr>
            <a:spLocks noGrp="1"/>
          </p:cNvSpPr>
          <p:nvPr>
            <p:ph type="body" sz="quarter" idx="25" hasCustomPrompt="1"/>
          </p:nvPr>
        </p:nvSpPr>
        <p:spPr>
          <a:xfrm>
            <a:off x="9265471" y="5077631"/>
            <a:ext cx="1976831" cy="246991"/>
          </a:xfrm>
        </p:spPr>
        <p:txBody>
          <a:bodyPr wrap="square" lIns="0" rIns="180000">
            <a:normAutofit/>
          </a:bodyPr>
          <a:lstStyle>
            <a:lvl1pPr marL="15875" indent="-15875" algn="l">
              <a:lnSpc>
                <a:spcPct val="80000"/>
              </a:lnSpc>
              <a:spcBef>
                <a:spcPts val="0"/>
              </a:spcBef>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FULL NAME</a:t>
            </a:r>
          </a:p>
        </p:txBody>
      </p:sp>
      <p:sp>
        <p:nvSpPr>
          <p:cNvPr id="118" name="Text Placeholder 12">
            <a:extLst>
              <a:ext uri="{FF2B5EF4-FFF2-40B4-BE49-F238E27FC236}">
                <a16:creationId xmlns:a16="http://schemas.microsoft.com/office/drawing/2014/main" id="{9C29F6FA-C930-4197-A442-66A94AB4CF54}"/>
              </a:ext>
            </a:extLst>
          </p:cNvPr>
          <p:cNvSpPr>
            <a:spLocks noGrp="1"/>
          </p:cNvSpPr>
          <p:nvPr>
            <p:ph type="body" sz="quarter" idx="26" hasCustomPrompt="1"/>
          </p:nvPr>
        </p:nvSpPr>
        <p:spPr>
          <a:xfrm>
            <a:off x="9265470" y="5368137"/>
            <a:ext cx="1976831" cy="443839"/>
          </a:xfrm>
        </p:spPr>
        <p:txBody>
          <a:bodyPr wrap="square" lIns="0" rIns="180000">
            <a:noAutofit/>
          </a:bodyPr>
          <a:lstStyle>
            <a:lvl1pPr marL="15875" indent="-15875" algn="l">
              <a:lnSpc>
                <a:spcPct val="80000"/>
              </a:lnSpc>
              <a:spcBef>
                <a:spcPts val="0"/>
              </a:spcBef>
              <a:buNone/>
              <a:tabLst/>
              <a:defRPr sz="1400" b="0" i="0" cap="all" baseline="0">
                <a:latin typeface="SBS Sans Cond" pitchFamily="2" charset="77"/>
                <a:cs typeface="SBS Sans Cond"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JOB TITLE /DESCRIPTION</a:t>
            </a:r>
            <a:br>
              <a:rPr lang="en-AU"/>
            </a:br>
            <a:endParaRPr lang="en-AU"/>
          </a:p>
        </p:txBody>
      </p:sp>
      <p:sp>
        <p:nvSpPr>
          <p:cNvPr id="7" name="Text Placeholder 12">
            <a:extLst>
              <a:ext uri="{FF2B5EF4-FFF2-40B4-BE49-F238E27FC236}">
                <a16:creationId xmlns:a16="http://schemas.microsoft.com/office/drawing/2014/main" id="{8E73CB47-5556-41F3-92A9-8D838F1A0A4E}"/>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0980470A-87A7-4740-99D4-95E590702380}"/>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3E5BEE06-4E8F-4966-8F6A-C2D64EFBE547}"/>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8" name="Rounded Rectangle 4">
            <a:extLst>
              <a:ext uri="{FF2B5EF4-FFF2-40B4-BE49-F238E27FC236}">
                <a16:creationId xmlns:a16="http://schemas.microsoft.com/office/drawing/2014/main" id="{AC9007A8-C6F5-538C-6CCE-B9F8A0E43C42}"/>
              </a:ext>
            </a:extLst>
          </p:cNvPr>
          <p:cNvSpPr/>
          <p:nvPr userDrawn="1"/>
        </p:nvSpPr>
        <p:spPr>
          <a:xfrm>
            <a:off x="12510579" y="0"/>
            <a:ext cx="2348138" cy="4876683"/>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0" name="Rounded Rectangle 5">
            <a:extLst>
              <a:ext uri="{FF2B5EF4-FFF2-40B4-BE49-F238E27FC236}">
                <a16:creationId xmlns:a16="http://schemas.microsoft.com/office/drawing/2014/main" id="{B1B6AA08-3839-9DC9-3496-744F9A336476}"/>
              </a:ext>
            </a:extLst>
          </p:cNvPr>
          <p:cNvSpPr/>
          <p:nvPr userDrawn="1"/>
        </p:nvSpPr>
        <p:spPr>
          <a:xfrm>
            <a:off x="12510579" y="5045532"/>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141411635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1 Chart">
    <p:spTree>
      <p:nvGrpSpPr>
        <p:cNvPr id="1" name=""/>
        <p:cNvGrpSpPr/>
        <p:nvPr/>
      </p:nvGrpSpPr>
      <p:grpSpPr>
        <a:xfrm>
          <a:off x="0" y="0"/>
          <a:ext cx="0" cy="0"/>
          <a:chOff x="0" y="0"/>
          <a:chExt cx="0" cy="0"/>
        </a:xfrm>
      </p:grpSpPr>
      <p:sp>
        <p:nvSpPr>
          <p:cNvPr id="18" name="Chart Placeholder 6">
            <a:extLst>
              <a:ext uri="{FF2B5EF4-FFF2-40B4-BE49-F238E27FC236}">
                <a16:creationId xmlns:a16="http://schemas.microsoft.com/office/drawing/2014/main" id="{F61EF0B6-EA1E-46E6-A198-7B635545E12A}"/>
              </a:ext>
            </a:extLst>
          </p:cNvPr>
          <p:cNvSpPr>
            <a:spLocks noGrp="1"/>
          </p:cNvSpPr>
          <p:nvPr>
            <p:ph type="chart" sz="quarter" idx="41"/>
          </p:nvPr>
        </p:nvSpPr>
        <p:spPr>
          <a:xfrm>
            <a:off x="695324" y="1881696"/>
            <a:ext cx="11028363" cy="4062875"/>
          </a:xfrm>
          <a:noFill/>
        </p:spPr>
        <p:txBody>
          <a:bodyPr/>
          <a:lstStyle>
            <a:lvl1pPr>
              <a:defRPr>
                <a:latin typeface="+mn-lt"/>
              </a:defRPr>
            </a:lvl1pPr>
          </a:lstStyle>
          <a:p>
            <a:r>
              <a:rPr lang="en-GB"/>
              <a:t>Click icon to add chart</a:t>
            </a:r>
            <a:endParaRPr lang="en-AU"/>
          </a:p>
        </p:txBody>
      </p:sp>
      <p:sp>
        <p:nvSpPr>
          <p:cNvPr id="16" name="Title 3">
            <a:extLst>
              <a:ext uri="{FF2B5EF4-FFF2-40B4-BE49-F238E27FC236}">
                <a16:creationId xmlns:a16="http://schemas.microsoft.com/office/drawing/2014/main" id="{7D0C0F37-8073-4351-8549-F00696636983}"/>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7" name="Text Placeholder 12">
            <a:extLst>
              <a:ext uri="{FF2B5EF4-FFF2-40B4-BE49-F238E27FC236}">
                <a16:creationId xmlns:a16="http://schemas.microsoft.com/office/drawing/2014/main" id="{03CCA3AC-9FC8-4941-9076-2131F834664A}"/>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9" name="Text Placeholder 12">
            <a:extLst>
              <a:ext uri="{FF2B5EF4-FFF2-40B4-BE49-F238E27FC236}">
                <a16:creationId xmlns:a16="http://schemas.microsoft.com/office/drawing/2014/main" id="{62DD799A-41C7-4CFA-9E27-06F6A3B4D45E}"/>
              </a:ext>
            </a:extLst>
          </p:cNvPr>
          <p:cNvSpPr>
            <a:spLocks noGrp="1"/>
          </p:cNvSpPr>
          <p:nvPr>
            <p:ph type="body" sz="quarter" idx="11" hasCustomPrompt="1"/>
          </p:nvPr>
        </p:nvSpPr>
        <p:spPr>
          <a:xfrm>
            <a:off x="695324" y="1448091"/>
            <a:ext cx="11028363" cy="239254"/>
          </a:xfrm>
        </p:spPr>
        <p:txBody>
          <a:bodyPr wrap="square">
            <a:noAutofit/>
          </a:bodyPr>
          <a:lstStyle>
            <a:lvl1pPr>
              <a:lnSpc>
                <a:spcPct val="80000"/>
              </a:lnSpc>
              <a:spcBef>
                <a:spcPts val="0"/>
              </a:spcBef>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4" name="Text Placeholder 12">
            <a:extLst>
              <a:ext uri="{FF2B5EF4-FFF2-40B4-BE49-F238E27FC236}">
                <a16:creationId xmlns:a16="http://schemas.microsoft.com/office/drawing/2014/main" id="{1A20F365-50BF-482E-8DC7-4F624EBCA7F8}"/>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3" name="Footer Placeholder 3">
            <a:extLst>
              <a:ext uri="{FF2B5EF4-FFF2-40B4-BE49-F238E27FC236}">
                <a16:creationId xmlns:a16="http://schemas.microsoft.com/office/drawing/2014/main" id="{6B14A2C4-FA0F-479D-BA69-F777828E483F}"/>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7A28D2DA-DA2C-46FF-ACA0-6060512CD2A1}"/>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20862959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1 Chart - Call Out Box">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34A2DE5A-1EBB-41C7-8453-84B657321CDD}"/>
              </a:ext>
            </a:extLst>
          </p:cNvPr>
          <p:cNvSpPr>
            <a:spLocks noGrp="1"/>
          </p:cNvSpPr>
          <p:nvPr>
            <p:ph type="body" sz="quarter" idx="31" hasCustomPrompt="1"/>
          </p:nvPr>
        </p:nvSpPr>
        <p:spPr>
          <a:xfrm>
            <a:off x="695324" y="1448092"/>
            <a:ext cx="3482881" cy="4496479"/>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8" name="Rounded Rectangle 7">
            <a:extLst>
              <a:ext uri="{FF2B5EF4-FFF2-40B4-BE49-F238E27FC236}">
                <a16:creationId xmlns:a16="http://schemas.microsoft.com/office/drawing/2014/main" id="{12D802A7-1B37-4CD1-8904-374794188D42}"/>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9" name="Rounded Rectangle 7">
            <a:extLst>
              <a:ext uri="{FF2B5EF4-FFF2-40B4-BE49-F238E27FC236}">
                <a16:creationId xmlns:a16="http://schemas.microsoft.com/office/drawing/2014/main" id="{04728E09-019E-48E2-B190-D064E8B9510A}"/>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7" name="Chart Placeholder 6">
            <a:extLst>
              <a:ext uri="{FF2B5EF4-FFF2-40B4-BE49-F238E27FC236}">
                <a16:creationId xmlns:a16="http://schemas.microsoft.com/office/drawing/2014/main" id="{9770E552-779A-4041-8C29-CC1B35E7BA77}"/>
              </a:ext>
            </a:extLst>
          </p:cNvPr>
          <p:cNvSpPr>
            <a:spLocks noGrp="1"/>
          </p:cNvSpPr>
          <p:nvPr>
            <p:ph type="chart" sz="quarter" idx="41"/>
          </p:nvPr>
        </p:nvSpPr>
        <p:spPr>
          <a:xfrm>
            <a:off x="4468483" y="1881696"/>
            <a:ext cx="7028192" cy="4062875"/>
          </a:xfrm>
          <a:noFill/>
        </p:spPr>
        <p:txBody>
          <a:bodyPr/>
          <a:lstStyle>
            <a:lvl1pPr>
              <a:defRPr>
                <a:latin typeface="+mn-lt"/>
              </a:defRPr>
            </a:lvl1pPr>
          </a:lstStyle>
          <a:p>
            <a:r>
              <a:rPr lang="en-GB"/>
              <a:t>Click icon to add chart</a:t>
            </a:r>
            <a:endParaRPr lang="en-AU"/>
          </a:p>
        </p:txBody>
      </p:sp>
      <p:sp>
        <p:nvSpPr>
          <p:cNvPr id="6" name="Title 3">
            <a:extLst>
              <a:ext uri="{FF2B5EF4-FFF2-40B4-BE49-F238E27FC236}">
                <a16:creationId xmlns:a16="http://schemas.microsoft.com/office/drawing/2014/main" id="{73D9848A-A740-4B7B-90AB-4159E031F5BC}"/>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5" name="Text Placeholder 12">
            <a:extLst>
              <a:ext uri="{FF2B5EF4-FFF2-40B4-BE49-F238E27FC236}">
                <a16:creationId xmlns:a16="http://schemas.microsoft.com/office/drawing/2014/main" id="{FC408C0F-B602-4AA3-8109-4A9CDCC2F354}"/>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7" name="Text Placeholder 12">
            <a:extLst>
              <a:ext uri="{FF2B5EF4-FFF2-40B4-BE49-F238E27FC236}">
                <a16:creationId xmlns:a16="http://schemas.microsoft.com/office/drawing/2014/main" id="{6E76B8A9-38C7-45DC-90DF-68A5C17AFECC}"/>
              </a:ext>
            </a:extLst>
          </p:cNvPr>
          <p:cNvSpPr>
            <a:spLocks noGrp="1"/>
          </p:cNvSpPr>
          <p:nvPr>
            <p:ph type="body" sz="quarter" idx="11" hasCustomPrompt="1"/>
          </p:nvPr>
        </p:nvSpPr>
        <p:spPr>
          <a:xfrm>
            <a:off x="4468482" y="1448091"/>
            <a:ext cx="7028191" cy="239254"/>
          </a:xfrm>
        </p:spPr>
        <p:txBody>
          <a:bodyPr wrap="square">
            <a:noAutofit/>
          </a:bodyPr>
          <a:lstStyle>
            <a:lvl1pPr>
              <a:lnSpc>
                <a:spcPct val="80000"/>
              </a:lnSpc>
              <a:spcBef>
                <a:spcPts val="0"/>
              </a:spcBef>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10" name="Text Placeholder 12">
            <a:extLst>
              <a:ext uri="{FF2B5EF4-FFF2-40B4-BE49-F238E27FC236}">
                <a16:creationId xmlns:a16="http://schemas.microsoft.com/office/drawing/2014/main" id="{630E1A9C-A03B-4151-AC14-8B09A66CF703}"/>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5" name="Text Placeholder 12">
            <a:extLst>
              <a:ext uri="{FF2B5EF4-FFF2-40B4-BE49-F238E27FC236}">
                <a16:creationId xmlns:a16="http://schemas.microsoft.com/office/drawing/2014/main" id="{30338DF6-53AB-418B-A85E-A7B8C6919F06}"/>
              </a:ext>
            </a:extLst>
          </p:cNvPr>
          <p:cNvSpPr>
            <a:spLocks noGrp="1"/>
          </p:cNvSpPr>
          <p:nvPr>
            <p:ph type="body" sz="quarter" idx="32" hasCustomPrompt="1"/>
          </p:nvPr>
        </p:nvSpPr>
        <p:spPr>
          <a:xfrm>
            <a:off x="959928" y="1727866"/>
            <a:ext cx="2939211" cy="615553"/>
          </a:xfrm>
        </p:spPr>
        <p:txBody>
          <a:bodyPr wrap="square">
            <a:spAutoFit/>
          </a:bodyPr>
          <a:lstStyle>
            <a:lvl1pPr marL="0"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br>
              <a:rPr lang="en-AU"/>
            </a:br>
            <a:r>
              <a:rPr lang="en-AU"/>
              <a:t>Two Lines</a:t>
            </a:r>
          </a:p>
        </p:txBody>
      </p:sp>
      <p:sp>
        <p:nvSpPr>
          <p:cNvPr id="11" name="Text Placeholder 12">
            <a:extLst>
              <a:ext uri="{FF2B5EF4-FFF2-40B4-BE49-F238E27FC236}">
                <a16:creationId xmlns:a16="http://schemas.microsoft.com/office/drawing/2014/main" id="{E1BE0F59-8923-4A4F-B4D6-6B4920FC1A66}"/>
              </a:ext>
            </a:extLst>
          </p:cNvPr>
          <p:cNvSpPr>
            <a:spLocks noGrp="1"/>
          </p:cNvSpPr>
          <p:nvPr>
            <p:ph type="body" sz="quarter" idx="33" hasCustomPrompt="1"/>
          </p:nvPr>
        </p:nvSpPr>
        <p:spPr>
          <a:xfrm>
            <a:off x="959928" y="2464690"/>
            <a:ext cx="2939211" cy="1658735"/>
          </a:xfrm>
        </p:spPr>
        <p:txBody>
          <a:bodyPr spcFirstLastPara="0" wrap="square">
            <a:noAutofit/>
          </a:bodyPr>
          <a:lstStyle/>
          <a:p>
            <a:pPr lvl="0"/>
            <a:r>
              <a:rPr lang="en-AU"/>
              <a:t>Use this paragraph as a placeholder for your main message, the one statement that brings your presentation together.</a:t>
            </a:r>
          </a:p>
          <a:p>
            <a:pPr lvl="0"/>
            <a:endParaRPr lang="en-AU"/>
          </a:p>
        </p:txBody>
      </p:sp>
      <p:sp>
        <p:nvSpPr>
          <p:cNvPr id="4" name="Footer Placeholder 3">
            <a:extLst>
              <a:ext uri="{FF2B5EF4-FFF2-40B4-BE49-F238E27FC236}">
                <a16:creationId xmlns:a16="http://schemas.microsoft.com/office/drawing/2014/main" id="{E6B0EB90-D4BE-40BC-B3DD-48A29F276573}"/>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9D3B0286-FBD5-44C0-A130-A731004E6AB6}"/>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12" name="Rounded Rectangle 7">
            <a:extLst>
              <a:ext uri="{FF2B5EF4-FFF2-40B4-BE49-F238E27FC236}">
                <a16:creationId xmlns:a16="http://schemas.microsoft.com/office/drawing/2014/main" id="{66E0E304-F3CA-68DA-AFE7-40EF1024A125}"/>
              </a:ext>
            </a:extLst>
          </p:cNvPr>
          <p:cNvSpPr/>
          <p:nvPr userDrawn="1"/>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Tree>
    <p:extLst>
      <p:ext uri="{BB962C8B-B14F-4D97-AF65-F5344CB8AC3E}">
        <p14:creationId xmlns:p14="http://schemas.microsoft.com/office/powerpoint/2010/main" val="197673251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2 Charts">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62636CE-5D57-403C-96CA-9908689F9949}"/>
              </a:ext>
            </a:extLst>
          </p:cNvPr>
          <p:cNvSpPr/>
          <p:nvPr/>
        </p:nvSpPr>
        <p:spPr>
          <a:xfrm>
            <a:off x="707680" y="1449387"/>
            <a:ext cx="5244024"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3" name="Rectangle 22">
            <a:extLst>
              <a:ext uri="{FF2B5EF4-FFF2-40B4-BE49-F238E27FC236}">
                <a16:creationId xmlns:a16="http://schemas.microsoft.com/office/drawing/2014/main" id="{67D47CF1-3AE9-4C9E-82FF-09E3D8EDB652}"/>
              </a:ext>
            </a:extLst>
          </p:cNvPr>
          <p:cNvSpPr/>
          <p:nvPr/>
        </p:nvSpPr>
        <p:spPr>
          <a:xfrm>
            <a:off x="6240296" y="1449387"/>
            <a:ext cx="5244024"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Chart Placeholder 6">
            <a:extLst>
              <a:ext uri="{FF2B5EF4-FFF2-40B4-BE49-F238E27FC236}">
                <a16:creationId xmlns:a16="http://schemas.microsoft.com/office/drawing/2014/main" id="{8E242C70-180E-4696-84BA-AECC2F29F019}"/>
              </a:ext>
            </a:extLst>
          </p:cNvPr>
          <p:cNvSpPr>
            <a:spLocks noGrp="1"/>
          </p:cNvSpPr>
          <p:nvPr>
            <p:ph type="chart" sz="quarter" idx="41"/>
          </p:nvPr>
        </p:nvSpPr>
        <p:spPr>
          <a:xfrm>
            <a:off x="945734" y="2003993"/>
            <a:ext cx="4791037" cy="2582997"/>
          </a:xfrm>
          <a:noFill/>
        </p:spPr>
        <p:txBody>
          <a:bodyPr/>
          <a:lstStyle>
            <a:lvl1pPr>
              <a:defRPr>
                <a:latin typeface="+mn-lt"/>
              </a:defRPr>
            </a:lvl1pPr>
          </a:lstStyle>
          <a:p>
            <a:r>
              <a:rPr lang="en-GB"/>
              <a:t>Click icon to add chart</a:t>
            </a:r>
            <a:endParaRPr lang="en-AU"/>
          </a:p>
        </p:txBody>
      </p:sp>
      <p:sp>
        <p:nvSpPr>
          <p:cNvPr id="24" name="Chart Placeholder 6">
            <a:extLst>
              <a:ext uri="{FF2B5EF4-FFF2-40B4-BE49-F238E27FC236}">
                <a16:creationId xmlns:a16="http://schemas.microsoft.com/office/drawing/2014/main" id="{4583C727-3855-4DD6-B034-AFE5EFFC3433}"/>
              </a:ext>
            </a:extLst>
          </p:cNvPr>
          <p:cNvSpPr>
            <a:spLocks noGrp="1"/>
          </p:cNvSpPr>
          <p:nvPr>
            <p:ph type="chart" sz="quarter" idx="42"/>
          </p:nvPr>
        </p:nvSpPr>
        <p:spPr>
          <a:xfrm>
            <a:off x="6455229" y="2003993"/>
            <a:ext cx="4791037" cy="2582997"/>
          </a:xfrm>
          <a:noFill/>
        </p:spPr>
        <p:txBody>
          <a:bodyPr/>
          <a:lstStyle>
            <a:lvl1pPr>
              <a:defRPr>
                <a:latin typeface="+mn-lt"/>
              </a:defRPr>
            </a:lvl1pPr>
          </a:lstStyle>
          <a:p>
            <a:r>
              <a:rPr lang="en-GB"/>
              <a:t>Click icon to add chart</a:t>
            </a:r>
            <a:endParaRPr lang="en-AU"/>
          </a:p>
        </p:txBody>
      </p:sp>
      <p:sp>
        <p:nvSpPr>
          <p:cNvPr id="3" name="Title 3">
            <a:extLst>
              <a:ext uri="{FF2B5EF4-FFF2-40B4-BE49-F238E27FC236}">
                <a16:creationId xmlns:a16="http://schemas.microsoft.com/office/drawing/2014/main" id="{9F23F1D7-B70B-47D5-AB0C-754310D7FE2A}"/>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20" name="Text Placeholder 12">
            <a:extLst>
              <a:ext uri="{FF2B5EF4-FFF2-40B4-BE49-F238E27FC236}">
                <a16:creationId xmlns:a16="http://schemas.microsoft.com/office/drawing/2014/main" id="{D0724E82-8174-4341-A925-90F5AD9A3F09}"/>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3" name="Text Placeholder 12">
            <a:extLst>
              <a:ext uri="{FF2B5EF4-FFF2-40B4-BE49-F238E27FC236}">
                <a16:creationId xmlns:a16="http://schemas.microsoft.com/office/drawing/2014/main" id="{C291B0CA-C979-4C9E-94F4-9FCEEF622219}"/>
              </a:ext>
            </a:extLst>
          </p:cNvPr>
          <p:cNvSpPr>
            <a:spLocks noGrp="1"/>
          </p:cNvSpPr>
          <p:nvPr>
            <p:ph type="body" sz="quarter" idx="11" hasCustomPrompt="1"/>
          </p:nvPr>
        </p:nvSpPr>
        <p:spPr>
          <a:xfrm>
            <a:off x="945734" y="1643738"/>
            <a:ext cx="4791037" cy="239254"/>
          </a:xfrm>
        </p:spPr>
        <p:txBody>
          <a:bodyPr wrap="square">
            <a:noAutofit/>
          </a:bodyPr>
          <a:lstStyle>
            <a:lvl1pPr marL="14288" indent="-14288">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16" name="Text Placeholder 12">
            <a:extLst>
              <a:ext uri="{FF2B5EF4-FFF2-40B4-BE49-F238E27FC236}">
                <a16:creationId xmlns:a16="http://schemas.microsoft.com/office/drawing/2014/main" id="{60C9DEA6-0F1C-4097-9E9E-F4ACBDD4557B}"/>
              </a:ext>
            </a:extLst>
          </p:cNvPr>
          <p:cNvSpPr>
            <a:spLocks noGrp="1"/>
          </p:cNvSpPr>
          <p:nvPr>
            <p:ph type="body" sz="quarter" idx="12" hasCustomPrompt="1"/>
          </p:nvPr>
        </p:nvSpPr>
        <p:spPr>
          <a:xfrm>
            <a:off x="945734" y="4778071"/>
            <a:ext cx="4791037" cy="276999"/>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a:t>
            </a:r>
          </a:p>
        </p:txBody>
      </p:sp>
      <p:sp>
        <p:nvSpPr>
          <p:cNvPr id="17" name="Text Placeholder 12">
            <a:extLst>
              <a:ext uri="{FF2B5EF4-FFF2-40B4-BE49-F238E27FC236}">
                <a16:creationId xmlns:a16="http://schemas.microsoft.com/office/drawing/2014/main" id="{12F580FF-8990-45A5-A4DA-41C51C5779C2}"/>
              </a:ext>
            </a:extLst>
          </p:cNvPr>
          <p:cNvSpPr>
            <a:spLocks noGrp="1"/>
          </p:cNvSpPr>
          <p:nvPr>
            <p:ph type="body" sz="quarter" idx="13"/>
          </p:nvPr>
        </p:nvSpPr>
        <p:spPr>
          <a:xfrm>
            <a:off x="945734" y="5119257"/>
            <a:ext cx="4791037" cy="68366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5" name="Text Placeholder 12">
            <a:extLst>
              <a:ext uri="{FF2B5EF4-FFF2-40B4-BE49-F238E27FC236}">
                <a16:creationId xmlns:a16="http://schemas.microsoft.com/office/drawing/2014/main" id="{CED359E4-2DEF-499D-808D-19900B8BDF15}"/>
              </a:ext>
            </a:extLst>
          </p:cNvPr>
          <p:cNvSpPr>
            <a:spLocks noGrp="1"/>
          </p:cNvSpPr>
          <p:nvPr>
            <p:ph type="body" sz="quarter" idx="14" hasCustomPrompt="1"/>
          </p:nvPr>
        </p:nvSpPr>
        <p:spPr>
          <a:xfrm>
            <a:off x="6455229" y="1643738"/>
            <a:ext cx="4791037" cy="239254"/>
          </a:xfrm>
        </p:spPr>
        <p:txBody>
          <a:bodyPr wrap="square">
            <a:noAutofit/>
          </a:bodyPr>
          <a:lstStyle>
            <a:lvl1pPr marL="14288" indent="-14288">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26" name="Text Placeholder 12">
            <a:extLst>
              <a:ext uri="{FF2B5EF4-FFF2-40B4-BE49-F238E27FC236}">
                <a16:creationId xmlns:a16="http://schemas.microsoft.com/office/drawing/2014/main" id="{DF7FAB70-E61F-4CD3-B578-77EFA4CD3B58}"/>
              </a:ext>
            </a:extLst>
          </p:cNvPr>
          <p:cNvSpPr>
            <a:spLocks noGrp="1"/>
          </p:cNvSpPr>
          <p:nvPr>
            <p:ph type="body" sz="quarter" idx="15" hasCustomPrompt="1"/>
          </p:nvPr>
        </p:nvSpPr>
        <p:spPr>
          <a:xfrm>
            <a:off x="6455229" y="4778071"/>
            <a:ext cx="4791037" cy="276999"/>
          </a:xfrm>
        </p:spPr>
        <p:txBody>
          <a:bodyPr wrap="square">
            <a:spAutoFit/>
          </a:bodyPr>
          <a:lstStyle>
            <a:lvl1pPr marL="15875" indent="-15875">
              <a:lnSpc>
                <a:spcPct val="100000"/>
              </a:lnSpc>
              <a:spcBef>
                <a:spcPts val="0"/>
              </a:spcBef>
              <a:buNone/>
              <a:tabLst/>
              <a:defRPr sz="1800" b="0" i="0">
                <a:solidFill>
                  <a:schemeClr val="tx1"/>
                </a:solidFill>
                <a:latin typeface="SBS Sans Medium" pitchFamily="2" charset="77"/>
                <a:cs typeface="SBS Sans Medium" pitchFamily="2" charset="77"/>
              </a:defRPr>
            </a:lvl1pPr>
          </a:lstStyle>
          <a:p>
            <a:pPr lvl="0"/>
            <a:r>
              <a:rPr lang="en-AU"/>
              <a:t>Subheading</a:t>
            </a:r>
          </a:p>
        </p:txBody>
      </p:sp>
      <p:sp>
        <p:nvSpPr>
          <p:cNvPr id="27" name="Text Placeholder 12">
            <a:extLst>
              <a:ext uri="{FF2B5EF4-FFF2-40B4-BE49-F238E27FC236}">
                <a16:creationId xmlns:a16="http://schemas.microsoft.com/office/drawing/2014/main" id="{2B54AAA6-DF36-4B32-9395-1A65632AE388}"/>
              </a:ext>
            </a:extLst>
          </p:cNvPr>
          <p:cNvSpPr>
            <a:spLocks noGrp="1"/>
          </p:cNvSpPr>
          <p:nvPr>
            <p:ph type="body" sz="quarter" idx="16"/>
          </p:nvPr>
        </p:nvSpPr>
        <p:spPr>
          <a:xfrm>
            <a:off x="6455229" y="5119257"/>
            <a:ext cx="4791037" cy="68366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68189DBE-5C47-4E78-A15F-8803AB631B22}"/>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4" name="Footer Placeholder 3">
            <a:extLst>
              <a:ext uri="{FF2B5EF4-FFF2-40B4-BE49-F238E27FC236}">
                <a16:creationId xmlns:a16="http://schemas.microsoft.com/office/drawing/2014/main" id="{082E00A4-9AAE-4365-B400-F478573194C8}"/>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3DFEDA8C-8FCB-44BC-A82A-3ABDB2DCFD0B}"/>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54521312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3 Chart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7CEA8E7-8608-48D8-8DD0-6A600989A09B}"/>
              </a:ext>
            </a:extLst>
          </p:cNvPr>
          <p:cNvSpPr/>
          <p:nvPr/>
        </p:nvSpPr>
        <p:spPr>
          <a:xfrm>
            <a:off x="707680"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8" name="Rectangle 27">
            <a:extLst>
              <a:ext uri="{FF2B5EF4-FFF2-40B4-BE49-F238E27FC236}">
                <a16:creationId xmlns:a16="http://schemas.microsoft.com/office/drawing/2014/main" id="{B15689B0-144A-4F9E-AF91-F5A3789B3427}"/>
              </a:ext>
            </a:extLst>
          </p:cNvPr>
          <p:cNvSpPr/>
          <p:nvPr/>
        </p:nvSpPr>
        <p:spPr>
          <a:xfrm>
            <a:off x="8112210"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9" name="Rectangle 28">
            <a:extLst>
              <a:ext uri="{FF2B5EF4-FFF2-40B4-BE49-F238E27FC236}">
                <a16:creationId xmlns:a16="http://schemas.microsoft.com/office/drawing/2014/main" id="{2C4ED208-C9CE-4607-8AC5-CCAAC84A3E0D}"/>
              </a:ext>
            </a:extLst>
          </p:cNvPr>
          <p:cNvSpPr/>
          <p:nvPr/>
        </p:nvSpPr>
        <p:spPr>
          <a:xfrm>
            <a:off x="4409945" y="1449387"/>
            <a:ext cx="3384466" cy="45354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Chart Placeholder 6">
            <a:extLst>
              <a:ext uri="{FF2B5EF4-FFF2-40B4-BE49-F238E27FC236}">
                <a16:creationId xmlns:a16="http://schemas.microsoft.com/office/drawing/2014/main" id="{FB3E0FD9-AABC-4167-A2C5-EE68048C6DB6}"/>
              </a:ext>
            </a:extLst>
          </p:cNvPr>
          <p:cNvSpPr>
            <a:spLocks noGrp="1"/>
          </p:cNvSpPr>
          <p:nvPr>
            <p:ph type="chart" sz="quarter" idx="41"/>
          </p:nvPr>
        </p:nvSpPr>
        <p:spPr>
          <a:xfrm>
            <a:off x="945735" y="2003993"/>
            <a:ext cx="2936718" cy="2582997"/>
          </a:xfrm>
          <a:noFill/>
        </p:spPr>
        <p:txBody>
          <a:bodyPr/>
          <a:lstStyle>
            <a:lvl1pPr>
              <a:defRPr>
                <a:latin typeface="+mn-lt"/>
              </a:defRPr>
            </a:lvl1pPr>
          </a:lstStyle>
          <a:p>
            <a:r>
              <a:rPr lang="en-GB"/>
              <a:t>Click icon to add chart</a:t>
            </a:r>
            <a:endParaRPr lang="en-AU"/>
          </a:p>
        </p:txBody>
      </p:sp>
      <p:sp>
        <p:nvSpPr>
          <p:cNvPr id="31" name="Chart Placeholder 6">
            <a:extLst>
              <a:ext uri="{FF2B5EF4-FFF2-40B4-BE49-F238E27FC236}">
                <a16:creationId xmlns:a16="http://schemas.microsoft.com/office/drawing/2014/main" id="{CA54ABED-13F7-4CFB-B75F-43D7DA2C0A8A}"/>
              </a:ext>
            </a:extLst>
          </p:cNvPr>
          <p:cNvSpPr>
            <a:spLocks noGrp="1"/>
          </p:cNvSpPr>
          <p:nvPr>
            <p:ph type="chart" sz="quarter" idx="42"/>
          </p:nvPr>
        </p:nvSpPr>
        <p:spPr>
          <a:xfrm>
            <a:off x="4627641" y="2003993"/>
            <a:ext cx="2936718" cy="2582997"/>
          </a:xfrm>
          <a:noFill/>
        </p:spPr>
        <p:txBody>
          <a:bodyPr/>
          <a:lstStyle>
            <a:lvl1pPr>
              <a:defRPr>
                <a:latin typeface="+mn-lt"/>
              </a:defRPr>
            </a:lvl1pPr>
          </a:lstStyle>
          <a:p>
            <a:r>
              <a:rPr lang="en-GB"/>
              <a:t>Click icon to add chart</a:t>
            </a:r>
            <a:endParaRPr lang="en-AU"/>
          </a:p>
        </p:txBody>
      </p:sp>
      <p:sp>
        <p:nvSpPr>
          <p:cNvPr id="35" name="Chart Placeholder 6">
            <a:extLst>
              <a:ext uri="{FF2B5EF4-FFF2-40B4-BE49-F238E27FC236}">
                <a16:creationId xmlns:a16="http://schemas.microsoft.com/office/drawing/2014/main" id="{48D59D24-B469-4A59-A9FB-6685DFC07402}"/>
              </a:ext>
            </a:extLst>
          </p:cNvPr>
          <p:cNvSpPr>
            <a:spLocks noGrp="1"/>
          </p:cNvSpPr>
          <p:nvPr>
            <p:ph type="chart" sz="quarter" idx="43"/>
          </p:nvPr>
        </p:nvSpPr>
        <p:spPr>
          <a:xfrm>
            <a:off x="8309547" y="2003993"/>
            <a:ext cx="2936718" cy="2582997"/>
          </a:xfrm>
          <a:noFill/>
        </p:spPr>
        <p:txBody>
          <a:bodyPr/>
          <a:lstStyle>
            <a:lvl1pPr>
              <a:defRPr>
                <a:latin typeface="+mn-lt"/>
              </a:defRPr>
            </a:lvl1pPr>
          </a:lstStyle>
          <a:p>
            <a:r>
              <a:rPr lang="en-GB"/>
              <a:t>Click icon to add chart</a:t>
            </a:r>
            <a:endParaRPr lang="en-AU"/>
          </a:p>
        </p:txBody>
      </p:sp>
      <p:sp>
        <p:nvSpPr>
          <p:cNvPr id="2" name="Title 3">
            <a:extLst>
              <a:ext uri="{FF2B5EF4-FFF2-40B4-BE49-F238E27FC236}">
                <a16:creationId xmlns:a16="http://schemas.microsoft.com/office/drawing/2014/main" id="{146EF1B3-EF2F-47EE-89A2-20D3692D4A66}"/>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5" name="Text Placeholder 12">
            <a:extLst>
              <a:ext uri="{FF2B5EF4-FFF2-40B4-BE49-F238E27FC236}">
                <a16:creationId xmlns:a16="http://schemas.microsoft.com/office/drawing/2014/main" id="{4DEFC3DC-E99B-4EBA-81C2-3121168B343A}"/>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3" name="Text Placeholder 12">
            <a:extLst>
              <a:ext uri="{FF2B5EF4-FFF2-40B4-BE49-F238E27FC236}">
                <a16:creationId xmlns:a16="http://schemas.microsoft.com/office/drawing/2014/main" id="{EAC1F6C8-2F05-4360-A1F1-E8A7AD14357B}"/>
              </a:ext>
            </a:extLst>
          </p:cNvPr>
          <p:cNvSpPr>
            <a:spLocks noGrp="1"/>
          </p:cNvSpPr>
          <p:nvPr>
            <p:ph type="body" sz="quarter" idx="11" hasCustomPrompt="1"/>
          </p:nvPr>
        </p:nvSpPr>
        <p:spPr>
          <a:xfrm>
            <a:off x="945735" y="1643738"/>
            <a:ext cx="2936718" cy="239254"/>
          </a:xfrm>
        </p:spPr>
        <p:txBody>
          <a:bodyPr wrap="square">
            <a:noAutofit/>
          </a:bodyPr>
          <a:lstStyle>
            <a:lvl1pPr>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16" name="Text Placeholder 12">
            <a:extLst>
              <a:ext uri="{FF2B5EF4-FFF2-40B4-BE49-F238E27FC236}">
                <a16:creationId xmlns:a16="http://schemas.microsoft.com/office/drawing/2014/main" id="{7D010CDF-E840-4444-9441-31B676892525}"/>
              </a:ext>
            </a:extLst>
          </p:cNvPr>
          <p:cNvSpPr>
            <a:spLocks noGrp="1"/>
          </p:cNvSpPr>
          <p:nvPr>
            <p:ph type="body" sz="quarter" idx="12" hasCustomPrompt="1"/>
          </p:nvPr>
        </p:nvSpPr>
        <p:spPr>
          <a:xfrm>
            <a:off x="945735" y="4778071"/>
            <a:ext cx="2936718" cy="276999"/>
          </a:xfrm>
        </p:spPr>
        <p:txBody>
          <a:bodyPr wrap="square">
            <a:spAutoFit/>
          </a:bodyPr>
          <a:lstStyle>
            <a:lvl1pPr marL="15875" indent="-15875">
              <a:lnSpc>
                <a:spcPct val="100000"/>
              </a:lnSpc>
              <a:buNone/>
              <a:tabLst/>
              <a:defRPr sz="1800" b="0" i="0">
                <a:solidFill>
                  <a:schemeClr val="tx1"/>
                </a:solidFill>
                <a:latin typeface="SBS Sans Medium" pitchFamily="2" charset="77"/>
                <a:cs typeface="SBS Sans Medium" pitchFamily="2" charset="77"/>
              </a:defRPr>
            </a:lvl1pPr>
          </a:lstStyle>
          <a:p>
            <a:pPr lvl="0"/>
            <a:r>
              <a:rPr lang="en-AU"/>
              <a:t>Subheading</a:t>
            </a:r>
          </a:p>
        </p:txBody>
      </p:sp>
      <p:sp>
        <p:nvSpPr>
          <p:cNvPr id="17" name="Text Placeholder 12">
            <a:extLst>
              <a:ext uri="{FF2B5EF4-FFF2-40B4-BE49-F238E27FC236}">
                <a16:creationId xmlns:a16="http://schemas.microsoft.com/office/drawing/2014/main" id="{17598F3A-127D-4387-8DFC-5356A8D24CD3}"/>
              </a:ext>
            </a:extLst>
          </p:cNvPr>
          <p:cNvSpPr>
            <a:spLocks noGrp="1"/>
          </p:cNvSpPr>
          <p:nvPr>
            <p:ph type="body" sz="quarter" idx="13" hasCustomPrompt="1"/>
          </p:nvPr>
        </p:nvSpPr>
        <p:spPr>
          <a:xfrm>
            <a:off x="945735" y="5119257"/>
            <a:ext cx="2936718" cy="675752"/>
          </a:xfrm>
        </p:spPr>
        <p:txBody>
          <a:bodyPr spcFirstLastPara="0" wrap="square">
            <a:noAutofit/>
          </a:bodyPr>
          <a:lstStyle/>
          <a:p>
            <a:pPr lvl="0"/>
            <a:r>
              <a:rPr lang="en-AU"/>
              <a:t>Use this paragraph as a placeholder for your main message.</a:t>
            </a:r>
          </a:p>
        </p:txBody>
      </p:sp>
      <p:sp>
        <p:nvSpPr>
          <p:cNvPr id="32" name="Text Placeholder 12">
            <a:extLst>
              <a:ext uri="{FF2B5EF4-FFF2-40B4-BE49-F238E27FC236}">
                <a16:creationId xmlns:a16="http://schemas.microsoft.com/office/drawing/2014/main" id="{2FCBE7A4-253B-45BB-9FB6-652040FC7127}"/>
              </a:ext>
            </a:extLst>
          </p:cNvPr>
          <p:cNvSpPr>
            <a:spLocks noGrp="1"/>
          </p:cNvSpPr>
          <p:nvPr>
            <p:ph type="body" sz="quarter" idx="14" hasCustomPrompt="1"/>
          </p:nvPr>
        </p:nvSpPr>
        <p:spPr>
          <a:xfrm>
            <a:off x="4627641" y="1643738"/>
            <a:ext cx="2936718" cy="239254"/>
          </a:xfrm>
        </p:spPr>
        <p:txBody>
          <a:bodyPr wrap="square">
            <a:noAutofit/>
          </a:bodyPr>
          <a:lstStyle>
            <a:lvl1pPr>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33" name="Text Placeholder 12">
            <a:extLst>
              <a:ext uri="{FF2B5EF4-FFF2-40B4-BE49-F238E27FC236}">
                <a16:creationId xmlns:a16="http://schemas.microsoft.com/office/drawing/2014/main" id="{9C932A28-4F3C-40D4-BDC5-4BEDEA285E78}"/>
              </a:ext>
            </a:extLst>
          </p:cNvPr>
          <p:cNvSpPr>
            <a:spLocks noGrp="1"/>
          </p:cNvSpPr>
          <p:nvPr>
            <p:ph type="body" sz="quarter" idx="15" hasCustomPrompt="1"/>
          </p:nvPr>
        </p:nvSpPr>
        <p:spPr>
          <a:xfrm>
            <a:off x="4627641" y="4778071"/>
            <a:ext cx="2936718" cy="276999"/>
          </a:xfrm>
        </p:spPr>
        <p:txBody>
          <a:bodyPr wrap="square">
            <a:spAutoFit/>
          </a:bodyPr>
          <a:lstStyle>
            <a:lvl1pPr marL="15875" indent="-15875">
              <a:lnSpc>
                <a:spcPct val="100000"/>
              </a:lnSpc>
              <a:buNone/>
              <a:tabLst/>
              <a:defRPr sz="1800" b="0" i="0">
                <a:solidFill>
                  <a:schemeClr val="tx1"/>
                </a:solidFill>
                <a:latin typeface="SBS Sans Medium" pitchFamily="2" charset="77"/>
                <a:cs typeface="SBS Sans Medium" pitchFamily="2" charset="77"/>
              </a:defRPr>
            </a:lvl1pPr>
          </a:lstStyle>
          <a:p>
            <a:pPr lvl="0"/>
            <a:r>
              <a:rPr lang="en-AU"/>
              <a:t>Subheading</a:t>
            </a:r>
          </a:p>
        </p:txBody>
      </p:sp>
      <p:sp>
        <p:nvSpPr>
          <p:cNvPr id="34" name="Text Placeholder 12">
            <a:extLst>
              <a:ext uri="{FF2B5EF4-FFF2-40B4-BE49-F238E27FC236}">
                <a16:creationId xmlns:a16="http://schemas.microsoft.com/office/drawing/2014/main" id="{2E6BB236-9911-4799-A805-8F161F98E76A}"/>
              </a:ext>
            </a:extLst>
          </p:cNvPr>
          <p:cNvSpPr>
            <a:spLocks noGrp="1"/>
          </p:cNvSpPr>
          <p:nvPr>
            <p:ph type="body" sz="quarter" idx="16" hasCustomPrompt="1"/>
          </p:nvPr>
        </p:nvSpPr>
        <p:spPr>
          <a:xfrm>
            <a:off x="4627641" y="5119257"/>
            <a:ext cx="2936718" cy="675752"/>
          </a:xfrm>
        </p:spPr>
        <p:txBody>
          <a:bodyPr spcFirstLastPara="0" wrap="square">
            <a:noAutofit/>
          </a:bodyPr>
          <a:lstStyle/>
          <a:p>
            <a:pPr lvl="0"/>
            <a:r>
              <a:rPr lang="en-AU"/>
              <a:t>Use this paragraph as a placeholder for your main message.</a:t>
            </a:r>
          </a:p>
        </p:txBody>
      </p:sp>
      <p:sp>
        <p:nvSpPr>
          <p:cNvPr id="36" name="Text Placeholder 12">
            <a:extLst>
              <a:ext uri="{FF2B5EF4-FFF2-40B4-BE49-F238E27FC236}">
                <a16:creationId xmlns:a16="http://schemas.microsoft.com/office/drawing/2014/main" id="{6E39A16B-9487-417A-9BD0-1EE84F67B7FC}"/>
              </a:ext>
            </a:extLst>
          </p:cNvPr>
          <p:cNvSpPr>
            <a:spLocks noGrp="1"/>
          </p:cNvSpPr>
          <p:nvPr>
            <p:ph type="body" sz="quarter" idx="17" hasCustomPrompt="1"/>
          </p:nvPr>
        </p:nvSpPr>
        <p:spPr>
          <a:xfrm>
            <a:off x="8309547" y="1643738"/>
            <a:ext cx="2936718" cy="239254"/>
          </a:xfrm>
        </p:spPr>
        <p:txBody>
          <a:bodyPr wrap="square">
            <a:noAutofit/>
          </a:bodyPr>
          <a:lstStyle>
            <a:lvl1pPr>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37" name="Text Placeholder 12">
            <a:extLst>
              <a:ext uri="{FF2B5EF4-FFF2-40B4-BE49-F238E27FC236}">
                <a16:creationId xmlns:a16="http://schemas.microsoft.com/office/drawing/2014/main" id="{E8C3F36F-8EB0-4791-BC84-F66C4135A8F2}"/>
              </a:ext>
            </a:extLst>
          </p:cNvPr>
          <p:cNvSpPr>
            <a:spLocks noGrp="1"/>
          </p:cNvSpPr>
          <p:nvPr>
            <p:ph type="body" sz="quarter" idx="18" hasCustomPrompt="1"/>
          </p:nvPr>
        </p:nvSpPr>
        <p:spPr>
          <a:xfrm>
            <a:off x="8309547" y="4778071"/>
            <a:ext cx="2936718" cy="276999"/>
          </a:xfrm>
        </p:spPr>
        <p:txBody>
          <a:bodyPr wrap="square">
            <a:spAutoFit/>
          </a:bodyPr>
          <a:lstStyle>
            <a:lvl1pPr marL="15875" indent="-15875">
              <a:lnSpc>
                <a:spcPct val="100000"/>
              </a:lnSpc>
              <a:buNone/>
              <a:tabLst/>
              <a:defRPr sz="1800" b="0" i="0">
                <a:solidFill>
                  <a:schemeClr val="tx1"/>
                </a:solidFill>
                <a:latin typeface="SBS Sans Medium" pitchFamily="2" charset="77"/>
                <a:cs typeface="SBS Sans Medium" pitchFamily="2" charset="77"/>
              </a:defRPr>
            </a:lvl1pPr>
          </a:lstStyle>
          <a:p>
            <a:pPr lvl="0"/>
            <a:r>
              <a:rPr lang="en-AU"/>
              <a:t>Subheading</a:t>
            </a:r>
          </a:p>
        </p:txBody>
      </p:sp>
      <p:sp>
        <p:nvSpPr>
          <p:cNvPr id="38" name="Text Placeholder 12">
            <a:extLst>
              <a:ext uri="{FF2B5EF4-FFF2-40B4-BE49-F238E27FC236}">
                <a16:creationId xmlns:a16="http://schemas.microsoft.com/office/drawing/2014/main" id="{1B63A363-6253-4DEA-8633-AC2CB5398B7E}"/>
              </a:ext>
            </a:extLst>
          </p:cNvPr>
          <p:cNvSpPr>
            <a:spLocks noGrp="1"/>
          </p:cNvSpPr>
          <p:nvPr>
            <p:ph type="body" sz="quarter" idx="19" hasCustomPrompt="1"/>
          </p:nvPr>
        </p:nvSpPr>
        <p:spPr>
          <a:xfrm>
            <a:off x="8309547" y="5119257"/>
            <a:ext cx="2936718" cy="675752"/>
          </a:xfrm>
        </p:spPr>
        <p:txBody>
          <a:bodyPr spcFirstLastPara="0" wrap="square">
            <a:noAutofit/>
          </a:bodyPr>
          <a:lstStyle/>
          <a:p>
            <a:pPr lvl="0"/>
            <a:r>
              <a:rPr lang="en-AU"/>
              <a:t>Use this paragraph as a placeholder for your main message.</a:t>
            </a:r>
          </a:p>
        </p:txBody>
      </p:sp>
      <p:sp>
        <p:nvSpPr>
          <p:cNvPr id="4" name="Text Placeholder 12">
            <a:extLst>
              <a:ext uri="{FF2B5EF4-FFF2-40B4-BE49-F238E27FC236}">
                <a16:creationId xmlns:a16="http://schemas.microsoft.com/office/drawing/2014/main" id="{49829A81-F1CB-419F-94B7-6A51503629DA}"/>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3">
            <a:extLst>
              <a:ext uri="{FF2B5EF4-FFF2-40B4-BE49-F238E27FC236}">
                <a16:creationId xmlns:a16="http://schemas.microsoft.com/office/drawing/2014/main" id="{68C8B929-14FC-49CF-B641-5489841E21F7}"/>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EEA37733-912B-4694-982A-88C58C7302A1}"/>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53797534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1 Chart - Long Heading">
    <p:spTree>
      <p:nvGrpSpPr>
        <p:cNvPr id="1" name=""/>
        <p:cNvGrpSpPr/>
        <p:nvPr/>
      </p:nvGrpSpPr>
      <p:grpSpPr>
        <a:xfrm>
          <a:off x="0" y="0"/>
          <a:ext cx="0" cy="0"/>
          <a:chOff x="0" y="0"/>
          <a:chExt cx="0" cy="0"/>
        </a:xfrm>
      </p:grpSpPr>
      <p:sp>
        <p:nvSpPr>
          <p:cNvPr id="7" name="Chart Placeholder 6">
            <a:extLst>
              <a:ext uri="{FF2B5EF4-FFF2-40B4-BE49-F238E27FC236}">
                <a16:creationId xmlns:a16="http://schemas.microsoft.com/office/drawing/2014/main" id="{1320C4E4-E3C4-46AD-BC56-132C2E85B4BD}"/>
              </a:ext>
            </a:extLst>
          </p:cNvPr>
          <p:cNvSpPr>
            <a:spLocks noGrp="1"/>
          </p:cNvSpPr>
          <p:nvPr>
            <p:ph type="chart" sz="quarter" idx="41"/>
          </p:nvPr>
        </p:nvSpPr>
        <p:spPr>
          <a:xfrm>
            <a:off x="695324" y="2292522"/>
            <a:ext cx="10801351" cy="3643141"/>
          </a:xfrm>
          <a:noFill/>
        </p:spPr>
        <p:txBody>
          <a:bodyPr/>
          <a:lstStyle>
            <a:lvl1pPr>
              <a:defRPr>
                <a:latin typeface="+mn-lt"/>
              </a:defRPr>
            </a:lvl1pPr>
          </a:lstStyle>
          <a:p>
            <a:r>
              <a:rPr lang="en-GB"/>
              <a:t>Click icon to add chart</a:t>
            </a:r>
            <a:endParaRPr lang="en-AU"/>
          </a:p>
        </p:txBody>
      </p:sp>
      <p:sp>
        <p:nvSpPr>
          <p:cNvPr id="14" name="Title 1">
            <a:extLst>
              <a:ext uri="{FF2B5EF4-FFF2-40B4-BE49-F238E27FC236}">
                <a16:creationId xmlns:a16="http://schemas.microsoft.com/office/drawing/2014/main" id="{E742B5EB-666E-4878-8118-6918879F3EF2}"/>
              </a:ext>
            </a:extLst>
          </p:cNvPr>
          <p:cNvSpPr>
            <a:spLocks noGrp="1"/>
          </p:cNvSpPr>
          <p:nvPr>
            <p:ph type="title" hasCustomPrompt="1"/>
          </p:nvPr>
        </p:nvSpPr>
        <p:spPr>
          <a:xfrm>
            <a:off x="701135" y="391642"/>
            <a:ext cx="8861965" cy="690510"/>
          </a:xfrm>
        </p:spPr>
        <p:txBody>
          <a:bodyPr/>
          <a:lstStyle>
            <a:lvl1pPr>
              <a:lnSpc>
                <a:spcPct val="80000"/>
              </a:lnSpc>
              <a:defRPr cap="none" baseline="0">
                <a:latin typeface="+mj-lt"/>
              </a:defRPr>
            </a:lvl1pPr>
          </a:lstStyle>
          <a:p>
            <a:r>
              <a:rPr lang="en-AU"/>
              <a:t>Longer heading across two lines</a:t>
            </a:r>
            <a:br>
              <a:rPr lang="en-AU"/>
            </a:br>
            <a:r>
              <a:rPr lang="en-AU"/>
              <a:t>showing how it would fit within the template layout</a:t>
            </a:r>
          </a:p>
        </p:txBody>
      </p:sp>
      <p:sp>
        <p:nvSpPr>
          <p:cNvPr id="15" name="Text Placeholder 12">
            <a:extLst>
              <a:ext uri="{FF2B5EF4-FFF2-40B4-BE49-F238E27FC236}">
                <a16:creationId xmlns:a16="http://schemas.microsoft.com/office/drawing/2014/main" id="{38A3AF06-F031-449F-B602-52D192750DFF}"/>
              </a:ext>
            </a:extLst>
          </p:cNvPr>
          <p:cNvSpPr>
            <a:spLocks noGrp="1"/>
          </p:cNvSpPr>
          <p:nvPr>
            <p:ph type="body" sz="quarter" idx="10" hasCustomPrompt="1"/>
          </p:nvPr>
        </p:nvSpPr>
        <p:spPr>
          <a:xfrm>
            <a:off x="695325" y="1142937"/>
            <a:ext cx="886196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1" name="Text Placeholder 12">
            <a:extLst>
              <a:ext uri="{FF2B5EF4-FFF2-40B4-BE49-F238E27FC236}">
                <a16:creationId xmlns:a16="http://schemas.microsoft.com/office/drawing/2014/main" id="{8FFA0D02-8A82-4BAB-85C2-DA797C2E297F}"/>
              </a:ext>
            </a:extLst>
          </p:cNvPr>
          <p:cNvSpPr>
            <a:spLocks noGrp="1"/>
          </p:cNvSpPr>
          <p:nvPr>
            <p:ph type="body" sz="quarter" idx="11" hasCustomPrompt="1"/>
          </p:nvPr>
        </p:nvSpPr>
        <p:spPr>
          <a:xfrm>
            <a:off x="695325" y="1855004"/>
            <a:ext cx="10801350" cy="239254"/>
          </a:xfrm>
        </p:spPr>
        <p:txBody>
          <a:bodyPr wrap="square">
            <a:noAutofit/>
          </a:bodyPr>
          <a:lstStyle>
            <a:lvl1pPr>
              <a:lnSpc>
                <a:spcPct val="80000"/>
              </a:lnSpc>
              <a:spcBef>
                <a:spcPts val="0"/>
              </a:spcBef>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4" name="Text Placeholder 12">
            <a:extLst>
              <a:ext uri="{FF2B5EF4-FFF2-40B4-BE49-F238E27FC236}">
                <a16:creationId xmlns:a16="http://schemas.microsoft.com/office/drawing/2014/main" id="{A8A19347-92D7-4088-93EC-C54D14C4E967}"/>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3" name="Footer Placeholder 3">
            <a:extLst>
              <a:ext uri="{FF2B5EF4-FFF2-40B4-BE49-F238E27FC236}">
                <a16:creationId xmlns:a16="http://schemas.microsoft.com/office/drawing/2014/main" id="{1E36D5A6-911C-492E-97F0-77CDDEE9EC1B}"/>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BEAA8411-DCB4-49A3-AB0D-F7053618D17D}"/>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74215245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1 Chart - Call Out Box - Long Heading">
    <p:spTree>
      <p:nvGrpSpPr>
        <p:cNvPr id="1" name=""/>
        <p:cNvGrpSpPr/>
        <p:nvPr/>
      </p:nvGrpSpPr>
      <p:grpSpPr>
        <a:xfrm>
          <a:off x="0" y="0"/>
          <a:ext cx="0" cy="0"/>
          <a:chOff x="0" y="0"/>
          <a:chExt cx="0" cy="0"/>
        </a:xfrm>
      </p:grpSpPr>
      <p:sp>
        <p:nvSpPr>
          <p:cNvPr id="2" name="Text Placeholder 12">
            <a:extLst>
              <a:ext uri="{FF2B5EF4-FFF2-40B4-BE49-F238E27FC236}">
                <a16:creationId xmlns:a16="http://schemas.microsoft.com/office/drawing/2014/main" id="{FD606F8F-9B58-422A-B88D-28AE4DA4BB65}"/>
              </a:ext>
            </a:extLst>
          </p:cNvPr>
          <p:cNvSpPr>
            <a:spLocks noGrp="1"/>
          </p:cNvSpPr>
          <p:nvPr>
            <p:ph type="body" sz="quarter" idx="31" hasCustomPrompt="1"/>
          </p:nvPr>
        </p:nvSpPr>
        <p:spPr>
          <a:xfrm>
            <a:off x="695324" y="1858917"/>
            <a:ext cx="3482881" cy="4085654"/>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6" name="Rounded Rectangle 5">
            <a:extLst>
              <a:ext uri="{FF2B5EF4-FFF2-40B4-BE49-F238E27FC236}">
                <a16:creationId xmlns:a16="http://schemas.microsoft.com/office/drawing/2014/main" id="{AECE9A47-AD1D-48AB-8673-8DCFF72F99FF}"/>
              </a:ext>
            </a:extLst>
          </p:cNvPr>
          <p:cNvSpPr/>
          <p:nvPr/>
        </p:nvSpPr>
        <p:spPr>
          <a:xfrm>
            <a:off x="-2152723" y="1858917"/>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8" name="Rounded Rectangle 5">
            <a:extLst>
              <a:ext uri="{FF2B5EF4-FFF2-40B4-BE49-F238E27FC236}">
                <a16:creationId xmlns:a16="http://schemas.microsoft.com/office/drawing/2014/main" id="{B762805C-3ADD-4275-BAA2-4BEC0CC5843C}"/>
              </a:ext>
            </a:extLst>
          </p:cNvPr>
          <p:cNvSpPr/>
          <p:nvPr/>
        </p:nvSpPr>
        <p:spPr>
          <a:xfrm>
            <a:off x="-2152723" y="1858917"/>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7" name="Chart Placeholder 6">
            <a:extLst>
              <a:ext uri="{FF2B5EF4-FFF2-40B4-BE49-F238E27FC236}">
                <a16:creationId xmlns:a16="http://schemas.microsoft.com/office/drawing/2014/main" id="{6E6C0F41-A3A1-407A-8E68-65C4AA474882}"/>
              </a:ext>
            </a:extLst>
          </p:cNvPr>
          <p:cNvSpPr>
            <a:spLocks noGrp="1"/>
          </p:cNvSpPr>
          <p:nvPr>
            <p:ph type="chart" sz="quarter" idx="41"/>
          </p:nvPr>
        </p:nvSpPr>
        <p:spPr>
          <a:xfrm>
            <a:off x="4468483" y="2292523"/>
            <a:ext cx="7028192" cy="3689178"/>
          </a:xfrm>
          <a:noFill/>
        </p:spPr>
        <p:txBody>
          <a:bodyPr/>
          <a:lstStyle>
            <a:lvl1pPr>
              <a:defRPr>
                <a:latin typeface="+mn-lt"/>
              </a:defRPr>
            </a:lvl1pPr>
          </a:lstStyle>
          <a:p>
            <a:r>
              <a:rPr lang="en-GB"/>
              <a:t>Click icon to add chart</a:t>
            </a:r>
            <a:endParaRPr lang="en-AU"/>
          </a:p>
        </p:txBody>
      </p:sp>
      <p:sp>
        <p:nvSpPr>
          <p:cNvPr id="20" name="Title 1">
            <a:extLst>
              <a:ext uri="{FF2B5EF4-FFF2-40B4-BE49-F238E27FC236}">
                <a16:creationId xmlns:a16="http://schemas.microsoft.com/office/drawing/2014/main" id="{B572B723-8505-4836-9F07-1AE29428C4F9}"/>
              </a:ext>
            </a:extLst>
          </p:cNvPr>
          <p:cNvSpPr>
            <a:spLocks noGrp="1"/>
          </p:cNvSpPr>
          <p:nvPr>
            <p:ph type="title" hasCustomPrompt="1"/>
          </p:nvPr>
        </p:nvSpPr>
        <p:spPr>
          <a:xfrm>
            <a:off x="701135" y="391642"/>
            <a:ext cx="8861965" cy="690510"/>
          </a:xfrm>
        </p:spPr>
        <p:txBody>
          <a:bodyPr/>
          <a:lstStyle>
            <a:lvl1pPr>
              <a:lnSpc>
                <a:spcPct val="80000"/>
              </a:lnSpc>
              <a:defRPr cap="none" baseline="0">
                <a:latin typeface="+mj-lt"/>
              </a:defRPr>
            </a:lvl1pPr>
          </a:lstStyle>
          <a:p>
            <a:r>
              <a:rPr lang="en-AU"/>
              <a:t>Longer heading across two lines</a:t>
            </a:r>
            <a:br>
              <a:rPr lang="en-AU"/>
            </a:br>
            <a:r>
              <a:rPr lang="en-AU"/>
              <a:t>showing how it would fit within the template layout</a:t>
            </a:r>
          </a:p>
        </p:txBody>
      </p:sp>
      <p:sp>
        <p:nvSpPr>
          <p:cNvPr id="21" name="Text Placeholder 12">
            <a:extLst>
              <a:ext uri="{FF2B5EF4-FFF2-40B4-BE49-F238E27FC236}">
                <a16:creationId xmlns:a16="http://schemas.microsoft.com/office/drawing/2014/main" id="{72A1B425-A408-4069-9606-D4CDFAAF4D8E}"/>
              </a:ext>
            </a:extLst>
          </p:cNvPr>
          <p:cNvSpPr>
            <a:spLocks noGrp="1"/>
          </p:cNvSpPr>
          <p:nvPr>
            <p:ph type="body" sz="quarter" idx="10" hasCustomPrompt="1"/>
          </p:nvPr>
        </p:nvSpPr>
        <p:spPr>
          <a:xfrm>
            <a:off x="695325" y="1142937"/>
            <a:ext cx="886196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7" name="Text Placeholder 12">
            <a:extLst>
              <a:ext uri="{FF2B5EF4-FFF2-40B4-BE49-F238E27FC236}">
                <a16:creationId xmlns:a16="http://schemas.microsoft.com/office/drawing/2014/main" id="{C0D03482-EAEC-44C9-AE7A-2B889BCB1AA9}"/>
              </a:ext>
            </a:extLst>
          </p:cNvPr>
          <p:cNvSpPr>
            <a:spLocks noGrp="1"/>
          </p:cNvSpPr>
          <p:nvPr>
            <p:ph type="body" sz="quarter" idx="11" hasCustomPrompt="1"/>
          </p:nvPr>
        </p:nvSpPr>
        <p:spPr>
          <a:xfrm>
            <a:off x="4468483" y="1858917"/>
            <a:ext cx="7028192" cy="239254"/>
          </a:xfrm>
        </p:spPr>
        <p:txBody>
          <a:bodyPr wrap="square">
            <a:noAutofit/>
          </a:bodyPr>
          <a:lstStyle>
            <a:lvl1pPr>
              <a:lnSpc>
                <a:spcPct val="80000"/>
              </a:lnSpc>
              <a:spcBef>
                <a:spcPts val="0"/>
              </a:spcBef>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9" name="Text Placeholder 12">
            <a:extLst>
              <a:ext uri="{FF2B5EF4-FFF2-40B4-BE49-F238E27FC236}">
                <a16:creationId xmlns:a16="http://schemas.microsoft.com/office/drawing/2014/main" id="{D958C502-8E3D-4FC1-9E43-16701BCC76B7}"/>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5" name="Text Placeholder 12">
            <a:extLst>
              <a:ext uri="{FF2B5EF4-FFF2-40B4-BE49-F238E27FC236}">
                <a16:creationId xmlns:a16="http://schemas.microsoft.com/office/drawing/2014/main" id="{248934E4-D326-49A6-8372-4BC85B6A3357}"/>
              </a:ext>
            </a:extLst>
          </p:cNvPr>
          <p:cNvSpPr>
            <a:spLocks noGrp="1"/>
          </p:cNvSpPr>
          <p:nvPr>
            <p:ph type="body" sz="quarter" idx="32" hasCustomPrompt="1"/>
          </p:nvPr>
        </p:nvSpPr>
        <p:spPr>
          <a:xfrm>
            <a:off x="959928" y="2133483"/>
            <a:ext cx="2939211" cy="615553"/>
          </a:xfrm>
        </p:spPr>
        <p:txBody>
          <a:bodyPr wrap="square">
            <a:spAutoFit/>
          </a:bodyPr>
          <a:lstStyle>
            <a:lvl1pPr marL="0"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br>
              <a:rPr lang="en-AU"/>
            </a:br>
            <a:r>
              <a:rPr lang="en-AU"/>
              <a:t>Two Lines</a:t>
            </a:r>
          </a:p>
        </p:txBody>
      </p:sp>
      <p:sp>
        <p:nvSpPr>
          <p:cNvPr id="11" name="Text Placeholder 12">
            <a:extLst>
              <a:ext uri="{FF2B5EF4-FFF2-40B4-BE49-F238E27FC236}">
                <a16:creationId xmlns:a16="http://schemas.microsoft.com/office/drawing/2014/main" id="{CF98EC83-7638-4856-B775-DB6C448E01F5}"/>
              </a:ext>
            </a:extLst>
          </p:cNvPr>
          <p:cNvSpPr>
            <a:spLocks noGrp="1"/>
          </p:cNvSpPr>
          <p:nvPr>
            <p:ph type="body" sz="quarter" idx="33" hasCustomPrompt="1"/>
          </p:nvPr>
        </p:nvSpPr>
        <p:spPr>
          <a:xfrm>
            <a:off x="959928" y="2870307"/>
            <a:ext cx="2939211" cy="1658735"/>
          </a:xfrm>
        </p:spPr>
        <p:txBody>
          <a:bodyPr spcFirstLastPara="0" wrap="square">
            <a:noAutofit/>
          </a:bodyPr>
          <a:lstStyle/>
          <a:p>
            <a:pPr lvl="0"/>
            <a:r>
              <a:rPr lang="en-AU"/>
              <a:t>Use this paragraph as a placeholder for your main message, the one statement that brings </a:t>
            </a:r>
            <a:r>
              <a:rPr lang="en-AU" err="1"/>
              <a:t>youra</a:t>
            </a:r>
            <a:r>
              <a:rPr lang="en-AU"/>
              <a:t> presentation together.</a:t>
            </a:r>
          </a:p>
          <a:p>
            <a:pPr lvl="0"/>
            <a:endParaRPr lang="en-AU"/>
          </a:p>
        </p:txBody>
      </p:sp>
      <p:sp>
        <p:nvSpPr>
          <p:cNvPr id="4" name="Footer Placeholder 3">
            <a:extLst>
              <a:ext uri="{FF2B5EF4-FFF2-40B4-BE49-F238E27FC236}">
                <a16:creationId xmlns:a16="http://schemas.microsoft.com/office/drawing/2014/main" id="{7AAA44F4-A003-4EBC-ACE0-179E3D5CC9D1}"/>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3" name="Slide Number Placeholder 5">
            <a:extLst>
              <a:ext uri="{FF2B5EF4-FFF2-40B4-BE49-F238E27FC236}">
                <a16:creationId xmlns:a16="http://schemas.microsoft.com/office/drawing/2014/main" id="{EB4CC64A-3840-46C3-A06E-9184D6ABD422}"/>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10" name="Rounded Rectangle 5">
            <a:extLst>
              <a:ext uri="{FF2B5EF4-FFF2-40B4-BE49-F238E27FC236}">
                <a16:creationId xmlns:a16="http://schemas.microsoft.com/office/drawing/2014/main" id="{64A45255-A45B-A45A-C1DC-302DB3BD11A8}"/>
              </a:ext>
            </a:extLst>
          </p:cNvPr>
          <p:cNvSpPr/>
          <p:nvPr userDrawn="1"/>
        </p:nvSpPr>
        <p:spPr>
          <a:xfrm>
            <a:off x="-2152723" y="1858917"/>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Tree>
    <p:extLst>
      <p:ext uri="{BB962C8B-B14F-4D97-AF65-F5344CB8AC3E}">
        <p14:creationId xmlns:p14="http://schemas.microsoft.com/office/powerpoint/2010/main" val="71319599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2 Charts - Long Headin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54A7305-1D31-4085-ADAA-6BDBD6C069A0}"/>
              </a:ext>
            </a:extLst>
          </p:cNvPr>
          <p:cNvSpPr/>
          <p:nvPr/>
        </p:nvSpPr>
        <p:spPr>
          <a:xfrm>
            <a:off x="707680" y="1855003"/>
            <a:ext cx="5244024" cy="4129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3" name="Rectangle 22">
            <a:extLst>
              <a:ext uri="{FF2B5EF4-FFF2-40B4-BE49-F238E27FC236}">
                <a16:creationId xmlns:a16="http://schemas.microsoft.com/office/drawing/2014/main" id="{FFCEE163-2378-4690-BD2F-19634F9C593D}"/>
              </a:ext>
            </a:extLst>
          </p:cNvPr>
          <p:cNvSpPr/>
          <p:nvPr/>
        </p:nvSpPr>
        <p:spPr>
          <a:xfrm>
            <a:off x="6240296" y="1855003"/>
            <a:ext cx="5244024" cy="4129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Chart Placeholder 6">
            <a:extLst>
              <a:ext uri="{FF2B5EF4-FFF2-40B4-BE49-F238E27FC236}">
                <a16:creationId xmlns:a16="http://schemas.microsoft.com/office/drawing/2014/main" id="{BA8DE98A-D25D-4D81-87CA-76FC24C11FDB}"/>
              </a:ext>
            </a:extLst>
          </p:cNvPr>
          <p:cNvSpPr>
            <a:spLocks noGrp="1"/>
          </p:cNvSpPr>
          <p:nvPr>
            <p:ph type="chart" sz="quarter" idx="41"/>
          </p:nvPr>
        </p:nvSpPr>
        <p:spPr>
          <a:xfrm>
            <a:off x="945734" y="2440185"/>
            <a:ext cx="4791037" cy="2155930"/>
          </a:xfrm>
          <a:noFill/>
        </p:spPr>
        <p:txBody>
          <a:bodyPr/>
          <a:lstStyle>
            <a:lvl1pPr>
              <a:defRPr>
                <a:latin typeface="+mn-lt"/>
              </a:defRPr>
            </a:lvl1pPr>
          </a:lstStyle>
          <a:p>
            <a:r>
              <a:rPr lang="en-GB"/>
              <a:t>Click icon to add chart</a:t>
            </a:r>
            <a:endParaRPr lang="en-AU"/>
          </a:p>
        </p:txBody>
      </p:sp>
      <p:sp>
        <p:nvSpPr>
          <p:cNvPr id="24" name="Chart Placeholder 6">
            <a:extLst>
              <a:ext uri="{FF2B5EF4-FFF2-40B4-BE49-F238E27FC236}">
                <a16:creationId xmlns:a16="http://schemas.microsoft.com/office/drawing/2014/main" id="{F0071DF6-F03B-4F38-BC91-D00EB5F9F376}"/>
              </a:ext>
            </a:extLst>
          </p:cNvPr>
          <p:cNvSpPr>
            <a:spLocks noGrp="1"/>
          </p:cNvSpPr>
          <p:nvPr>
            <p:ph type="chart" sz="quarter" idx="42"/>
          </p:nvPr>
        </p:nvSpPr>
        <p:spPr>
          <a:xfrm>
            <a:off x="6455229" y="2440185"/>
            <a:ext cx="4791037" cy="2155930"/>
          </a:xfrm>
          <a:noFill/>
        </p:spPr>
        <p:txBody>
          <a:bodyPr/>
          <a:lstStyle>
            <a:lvl1pPr>
              <a:defRPr>
                <a:latin typeface="+mn-lt"/>
              </a:defRPr>
            </a:lvl1pPr>
          </a:lstStyle>
          <a:p>
            <a:r>
              <a:rPr lang="en-GB"/>
              <a:t>Click icon to add chart</a:t>
            </a:r>
            <a:endParaRPr lang="en-AU"/>
          </a:p>
        </p:txBody>
      </p:sp>
      <p:sp>
        <p:nvSpPr>
          <p:cNvPr id="28" name="Title 1">
            <a:extLst>
              <a:ext uri="{FF2B5EF4-FFF2-40B4-BE49-F238E27FC236}">
                <a16:creationId xmlns:a16="http://schemas.microsoft.com/office/drawing/2014/main" id="{CEA2EBC4-3C45-4373-B051-FE1A3E93B7FD}"/>
              </a:ext>
            </a:extLst>
          </p:cNvPr>
          <p:cNvSpPr>
            <a:spLocks noGrp="1"/>
          </p:cNvSpPr>
          <p:nvPr>
            <p:ph type="title" hasCustomPrompt="1"/>
          </p:nvPr>
        </p:nvSpPr>
        <p:spPr>
          <a:xfrm>
            <a:off x="701135" y="391642"/>
            <a:ext cx="8861965" cy="690510"/>
          </a:xfrm>
        </p:spPr>
        <p:txBody>
          <a:bodyPr/>
          <a:lstStyle>
            <a:lvl1pPr>
              <a:lnSpc>
                <a:spcPct val="80000"/>
              </a:lnSpc>
              <a:defRPr cap="none" baseline="0">
                <a:latin typeface="+mj-lt"/>
              </a:defRPr>
            </a:lvl1pPr>
          </a:lstStyle>
          <a:p>
            <a:r>
              <a:rPr lang="en-AU"/>
              <a:t>Longer heading across two lines</a:t>
            </a:r>
            <a:br>
              <a:rPr lang="en-AU"/>
            </a:br>
            <a:r>
              <a:rPr lang="en-AU"/>
              <a:t>showing how it would fit within the template layout</a:t>
            </a:r>
          </a:p>
        </p:txBody>
      </p:sp>
      <p:sp>
        <p:nvSpPr>
          <p:cNvPr id="29" name="Text Placeholder 12">
            <a:extLst>
              <a:ext uri="{FF2B5EF4-FFF2-40B4-BE49-F238E27FC236}">
                <a16:creationId xmlns:a16="http://schemas.microsoft.com/office/drawing/2014/main" id="{5A89A9F7-1A29-4AC6-BD57-CE551229A717}"/>
              </a:ext>
            </a:extLst>
          </p:cNvPr>
          <p:cNvSpPr>
            <a:spLocks noGrp="1"/>
          </p:cNvSpPr>
          <p:nvPr>
            <p:ph type="body" sz="quarter" idx="10" hasCustomPrompt="1"/>
          </p:nvPr>
        </p:nvSpPr>
        <p:spPr>
          <a:xfrm>
            <a:off x="695325" y="1142937"/>
            <a:ext cx="886196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3" name="Text Placeholder 12">
            <a:extLst>
              <a:ext uri="{FF2B5EF4-FFF2-40B4-BE49-F238E27FC236}">
                <a16:creationId xmlns:a16="http://schemas.microsoft.com/office/drawing/2014/main" id="{AF16B905-48FF-4C37-B7A7-7D5E16F2BCA5}"/>
              </a:ext>
            </a:extLst>
          </p:cNvPr>
          <p:cNvSpPr>
            <a:spLocks noGrp="1"/>
          </p:cNvSpPr>
          <p:nvPr>
            <p:ph type="body" sz="quarter" idx="11" hasCustomPrompt="1"/>
          </p:nvPr>
        </p:nvSpPr>
        <p:spPr>
          <a:xfrm>
            <a:off x="945734" y="2079929"/>
            <a:ext cx="4791037" cy="239254"/>
          </a:xfrm>
        </p:spPr>
        <p:txBody>
          <a:bodyPr wrap="square">
            <a:noAutofit/>
          </a:bodyPr>
          <a:lstStyle>
            <a:lvl1pPr marL="14288" indent="-14288">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16" name="Text Placeholder 12">
            <a:extLst>
              <a:ext uri="{FF2B5EF4-FFF2-40B4-BE49-F238E27FC236}">
                <a16:creationId xmlns:a16="http://schemas.microsoft.com/office/drawing/2014/main" id="{E7E707C7-9E2A-4146-BA93-174C2FBF3646}"/>
              </a:ext>
            </a:extLst>
          </p:cNvPr>
          <p:cNvSpPr>
            <a:spLocks noGrp="1"/>
          </p:cNvSpPr>
          <p:nvPr>
            <p:ph type="body" sz="quarter" idx="12" hasCustomPrompt="1"/>
          </p:nvPr>
        </p:nvSpPr>
        <p:spPr>
          <a:xfrm>
            <a:off x="945734" y="4778071"/>
            <a:ext cx="4791037" cy="246221"/>
          </a:xfrm>
        </p:spPr>
        <p:txBody>
          <a:bodyPr wrap="square">
            <a:spAutoFit/>
          </a:bodyPr>
          <a:lstStyle>
            <a:lvl1pPr marL="15875" indent="-15875">
              <a:lnSpc>
                <a:spcPct val="100000"/>
              </a:lnSpc>
              <a:spcBef>
                <a:spcPts val="0"/>
              </a:spcBef>
              <a:buNone/>
              <a:tabLst/>
              <a:defRPr sz="1600" b="0" i="0">
                <a:solidFill>
                  <a:schemeClr val="tx1"/>
                </a:solidFill>
                <a:latin typeface="SBS Sans Medium" pitchFamily="2" charset="77"/>
                <a:cs typeface="SBS Sans Medium" pitchFamily="2" charset="77"/>
              </a:defRPr>
            </a:lvl1pPr>
          </a:lstStyle>
          <a:p>
            <a:pPr lvl="0"/>
            <a:r>
              <a:rPr lang="en-AU"/>
              <a:t>Subheading</a:t>
            </a:r>
          </a:p>
        </p:txBody>
      </p:sp>
      <p:sp>
        <p:nvSpPr>
          <p:cNvPr id="17" name="Text Placeholder 12">
            <a:extLst>
              <a:ext uri="{FF2B5EF4-FFF2-40B4-BE49-F238E27FC236}">
                <a16:creationId xmlns:a16="http://schemas.microsoft.com/office/drawing/2014/main" id="{0CC54026-BBC3-4984-9089-383FC97355B8}"/>
              </a:ext>
            </a:extLst>
          </p:cNvPr>
          <p:cNvSpPr>
            <a:spLocks noGrp="1"/>
          </p:cNvSpPr>
          <p:nvPr>
            <p:ph type="body" sz="quarter" idx="13"/>
          </p:nvPr>
        </p:nvSpPr>
        <p:spPr>
          <a:xfrm>
            <a:off x="945734" y="5090229"/>
            <a:ext cx="4791037" cy="68366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25" name="Text Placeholder 12">
            <a:extLst>
              <a:ext uri="{FF2B5EF4-FFF2-40B4-BE49-F238E27FC236}">
                <a16:creationId xmlns:a16="http://schemas.microsoft.com/office/drawing/2014/main" id="{7AFB5193-5342-4E26-B5AF-EE5A93DCCE54}"/>
              </a:ext>
            </a:extLst>
          </p:cNvPr>
          <p:cNvSpPr>
            <a:spLocks noGrp="1"/>
          </p:cNvSpPr>
          <p:nvPr>
            <p:ph type="body" sz="quarter" idx="14" hasCustomPrompt="1"/>
          </p:nvPr>
        </p:nvSpPr>
        <p:spPr>
          <a:xfrm>
            <a:off x="6455229" y="2079929"/>
            <a:ext cx="4791037" cy="239254"/>
          </a:xfrm>
        </p:spPr>
        <p:txBody>
          <a:bodyPr wrap="square">
            <a:noAutofit/>
          </a:bodyPr>
          <a:lstStyle>
            <a:lvl1pPr marL="14288" indent="-14288">
              <a:buNone/>
              <a:tabLst/>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26" name="Text Placeholder 12">
            <a:extLst>
              <a:ext uri="{FF2B5EF4-FFF2-40B4-BE49-F238E27FC236}">
                <a16:creationId xmlns:a16="http://schemas.microsoft.com/office/drawing/2014/main" id="{39F3D97F-E4D0-44AB-8D1B-4AA8F539F7E8}"/>
              </a:ext>
            </a:extLst>
          </p:cNvPr>
          <p:cNvSpPr>
            <a:spLocks noGrp="1"/>
          </p:cNvSpPr>
          <p:nvPr>
            <p:ph type="body" sz="quarter" idx="15" hasCustomPrompt="1"/>
          </p:nvPr>
        </p:nvSpPr>
        <p:spPr>
          <a:xfrm>
            <a:off x="6455229" y="4778071"/>
            <a:ext cx="4791037" cy="246221"/>
          </a:xfrm>
        </p:spPr>
        <p:txBody>
          <a:bodyPr wrap="square">
            <a:spAutoFit/>
          </a:bodyPr>
          <a:lstStyle>
            <a:lvl1pPr marL="15875" indent="-15875">
              <a:lnSpc>
                <a:spcPct val="100000"/>
              </a:lnSpc>
              <a:spcBef>
                <a:spcPts val="0"/>
              </a:spcBef>
              <a:buNone/>
              <a:tabLst/>
              <a:defRPr sz="1600" b="0" i="0">
                <a:solidFill>
                  <a:schemeClr val="tx1"/>
                </a:solidFill>
                <a:latin typeface="SBS Sans Medium" pitchFamily="2" charset="77"/>
                <a:cs typeface="SBS Sans Medium" pitchFamily="2" charset="77"/>
              </a:defRPr>
            </a:lvl1pPr>
          </a:lstStyle>
          <a:p>
            <a:pPr lvl="0"/>
            <a:r>
              <a:rPr lang="en-AU"/>
              <a:t>Subheading</a:t>
            </a:r>
          </a:p>
        </p:txBody>
      </p:sp>
      <p:sp>
        <p:nvSpPr>
          <p:cNvPr id="27" name="Text Placeholder 12">
            <a:extLst>
              <a:ext uri="{FF2B5EF4-FFF2-40B4-BE49-F238E27FC236}">
                <a16:creationId xmlns:a16="http://schemas.microsoft.com/office/drawing/2014/main" id="{9D8AFB67-CEBF-4478-8563-F257A7E686C4}"/>
              </a:ext>
            </a:extLst>
          </p:cNvPr>
          <p:cNvSpPr>
            <a:spLocks noGrp="1"/>
          </p:cNvSpPr>
          <p:nvPr>
            <p:ph type="body" sz="quarter" idx="16"/>
          </p:nvPr>
        </p:nvSpPr>
        <p:spPr>
          <a:xfrm>
            <a:off x="6455229" y="5090229"/>
            <a:ext cx="4791037" cy="683660"/>
          </a:xfrm>
        </p:spPr>
        <p:txBody>
          <a:bodyPr spcFirstLastPara="0" wrap="square">
            <a:noAutofit/>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12">
            <a:extLst>
              <a:ext uri="{FF2B5EF4-FFF2-40B4-BE49-F238E27FC236}">
                <a16:creationId xmlns:a16="http://schemas.microsoft.com/office/drawing/2014/main" id="{9B395631-E485-4B04-97CC-B7AE8E171761}"/>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3" name="Footer Placeholder 3">
            <a:extLst>
              <a:ext uri="{FF2B5EF4-FFF2-40B4-BE49-F238E27FC236}">
                <a16:creationId xmlns:a16="http://schemas.microsoft.com/office/drawing/2014/main" id="{A90D80EF-B5B4-45B7-926B-0A4E2AE1CC6F}"/>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E4C0D0BE-443A-4CEA-9EAD-187990D059E9}"/>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03096264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3 Charts - Long Headin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89678F9-5CFC-491B-A269-55EC8A630DAB}"/>
              </a:ext>
            </a:extLst>
          </p:cNvPr>
          <p:cNvSpPr/>
          <p:nvPr/>
        </p:nvSpPr>
        <p:spPr>
          <a:xfrm>
            <a:off x="707680" y="1855003"/>
            <a:ext cx="3384466" cy="4129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8" name="Rectangle 27">
            <a:extLst>
              <a:ext uri="{FF2B5EF4-FFF2-40B4-BE49-F238E27FC236}">
                <a16:creationId xmlns:a16="http://schemas.microsoft.com/office/drawing/2014/main" id="{B64BEBCE-3FA1-4BBE-AC8A-3D0B7165B0C5}"/>
              </a:ext>
            </a:extLst>
          </p:cNvPr>
          <p:cNvSpPr/>
          <p:nvPr/>
        </p:nvSpPr>
        <p:spPr>
          <a:xfrm>
            <a:off x="8112210" y="1855003"/>
            <a:ext cx="3384466" cy="4129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29" name="Rectangle 28">
            <a:extLst>
              <a:ext uri="{FF2B5EF4-FFF2-40B4-BE49-F238E27FC236}">
                <a16:creationId xmlns:a16="http://schemas.microsoft.com/office/drawing/2014/main" id="{5216117A-51D7-48FD-8D45-DAE227A02E45}"/>
              </a:ext>
            </a:extLst>
          </p:cNvPr>
          <p:cNvSpPr/>
          <p:nvPr/>
        </p:nvSpPr>
        <p:spPr>
          <a:xfrm>
            <a:off x="4409945" y="1855003"/>
            <a:ext cx="3384466" cy="4129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7" name="Chart Placeholder 6">
            <a:extLst>
              <a:ext uri="{FF2B5EF4-FFF2-40B4-BE49-F238E27FC236}">
                <a16:creationId xmlns:a16="http://schemas.microsoft.com/office/drawing/2014/main" id="{B73FBE00-7015-4E3C-B3B5-9DE21C8CD723}"/>
              </a:ext>
            </a:extLst>
          </p:cNvPr>
          <p:cNvSpPr>
            <a:spLocks noGrp="1"/>
          </p:cNvSpPr>
          <p:nvPr>
            <p:ph type="chart" sz="quarter" idx="41"/>
          </p:nvPr>
        </p:nvSpPr>
        <p:spPr>
          <a:xfrm>
            <a:off x="945735" y="2440185"/>
            <a:ext cx="2936718" cy="2146805"/>
          </a:xfrm>
          <a:noFill/>
        </p:spPr>
        <p:txBody>
          <a:bodyPr/>
          <a:lstStyle>
            <a:lvl1pPr>
              <a:defRPr>
                <a:latin typeface="+mn-lt"/>
              </a:defRPr>
            </a:lvl1pPr>
          </a:lstStyle>
          <a:p>
            <a:r>
              <a:rPr lang="en-GB"/>
              <a:t>Click icon to add chart</a:t>
            </a:r>
            <a:endParaRPr lang="en-AU"/>
          </a:p>
        </p:txBody>
      </p:sp>
      <p:sp>
        <p:nvSpPr>
          <p:cNvPr id="31" name="Chart Placeholder 6">
            <a:extLst>
              <a:ext uri="{FF2B5EF4-FFF2-40B4-BE49-F238E27FC236}">
                <a16:creationId xmlns:a16="http://schemas.microsoft.com/office/drawing/2014/main" id="{EA449E82-646E-4DAE-B65C-A0447757E865}"/>
              </a:ext>
            </a:extLst>
          </p:cNvPr>
          <p:cNvSpPr>
            <a:spLocks noGrp="1"/>
          </p:cNvSpPr>
          <p:nvPr>
            <p:ph type="chart" sz="quarter" idx="42"/>
          </p:nvPr>
        </p:nvSpPr>
        <p:spPr>
          <a:xfrm>
            <a:off x="4627641" y="2440185"/>
            <a:ext cx="2936718" cy="2146805"/>
          </a:xfrm>
          <a:noFill/>
        </p:spPr>
        <p:txBody>
          <a:bodyPr/>
          <a:lstStyle>
            <a:lvl1pPr>
              <a:defRPr>
                <a:latin typeface="+mn-lt"/>
              </a:defRPr>
            </a:lvl1pPr>
          </a:lstStyle>
          <a:p>
            <a:r>
              <a:rPr lang="en-GB"/>
              <a:t>Click icon to add chart</a:t>
            </a:r>
            <a:endParaRPr lang="en-AU"/>
          </a:p>
        </p:txBody>
      </p:sp>
      <p:sp>
        <p:nvSpPr>
          <p:cNvPr id="35" name="Chart Placeholder 6">
            <a:extLst>
              <a:ext uri="{FF2B5EF4-FFF2-40B4-BE49-F238E27FC236}">
                <a16:creationId xmlns:a16="http://schemas.microsoft.com/office/drawing/2014/main" id="{39B25292-4544-4813-B4EE-26E759AF76FC}"/>
              </a:ext>
            </a:extLst>
          </p:cNvPr>
          <p:cNvSpPr>
            <a:spLocks noGrp="1"/>
          </p:cNvSpPr>
          <p:nvPr>
            <p:ph type="chart" sz="quarter" idx="43"/>
          </p:nvPr>
        </p:nvSpPr>
        <p:spPr>
          <a:xfrm>
            <a:off x="8309547" y="2440185"/>
            <a:ext cx="2936718" cy="2146805"/>
          </a:xfrm>
          <a:noFill/>
        </p:spPr>
        <p:txBody>
          <a:bodyPr/>
          <a:lstStyle>
            <a:lvl1pPr>
              <a:defRPr>
                <a:latin typeface="+mn-lt"/>
              </a:defRPr>
            </a:lvl1pPr>
          </a:lstStyle>
          <a:p>
            <a:r>
              <a:rPr lang="en-GB"/>
              <a:t>Click icon to add chart</a:t>
            </a:r>
            <a:endParaRPr lang="en-AU"/>
          </a:p>
        </p:txBody>
      </p:sp>
      <p:sp>
        <p:nvSpPr>
          <p:cNvPr id="39" name="Title 1">
            <a:extLst>
              <a:ext uri="{FF2B5EF4-FFF2-40B4-BE49-F238E27FC236}">
                <a16:creationId xmlns:a16="http://schemas.microsoft.com/office/drawing/2014/main" id="{79F2A2FC-B52F-4F95-BA2A-009647CFF035}"/>
              </a:ext>
            </a:extLst>
          </p:cNvPr>
          <p:cNvSpPr>
            <a:spLocks noGrp="1"/>
          </p:cNvSpPr>
          <p:nvPr>
            <p:ph type="title" hasCustomPrompt="1"/>
          </p:nvPr>
        </p:nvSpPr>
        <p:spPr>
          <a:xfrm>
            <a:off x="701135" y="391642"/>
            <a:ext cx="8861965" cy="690510"/>
          </a:xfrm>
        </p:spPr>
        <p:txBody>
          <a:bodyPr/>
          <a:lstStyle>
            <a:lvl1pPr>
              <a:lnSpc>
                <a:spcPct val="80000"/>
              </a:lnSpc>
              <a:defRPr cap="none" baseline="0">
                <a:latin typeface="+mj-lt"/>
              </a:defRPr>
            </a:lvl1pPr>
          </a:lstStyle>
          <a:p>
            <a:r>
              <a:rPr lang="en-AU"/>
              <a:t>Longer heading across two lines</a:t>
            </a:r>
            <a:br>
              <a:rPr lang="en-AU"/>
            </a:br>
            <a:r>
              <a:rPr lang="en-AU"/>
              <a:t>showing how it would fit within the template layout</a:t>
            </a:r>
          </a:p>
        </p:txBody>
      </p:sp>
      <p:sp>
        <p:nvSpPr>
          <p:cNvPr id="40" name="Text Placeholder 12">
            <a:extLst>
              <a:ext uri="{FF2B5EF4-FFF2-40B4-BE49-F238E27FC236}">
                <a16:creationId xmlns:a16="http://schemas.microsoft.com/office/drawing/2014/main" id="{3C627EE9-5262-493C-B8D0-C6E3A4B4EC3B}"/>
              </a:ext>
            </a:extLst>
          </p:cNvPr>
          <p:cNvSpPr>
            <a:spLocks noGrp="1"/>
          </p:cNvSpPr>
          <p:nvPr>
            <p:ph type="body" sz="quarter" idx="10" hasCustomPrompt="1"/>
          </p:nvPr>
        </p:nvSpPr>
        <p:spPr>
          <a:xfrm>
            <a:off x="695325" y="1142937"/>
            <a:ext cx="886196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3" name="Text Placeholder 12">
            <a:extLst>
              <a:ext uri="{FF2B5EF4-FFF2-40B4-BE49-F238E27FC236}">
                <a16:creationId xmlns:a16="http://schemas.microsoft.com/office/drawing/2014/main" id="{5547B675-7143-46B7-B0F2-40E31FCF3A9B}"/>
              </a:ext>
            </a:extLst>
          </p:cNvPr>
          <p:cNvSpPr>
            <a:spLocks noGrp="1"/>
          </p:cNvSpPr>
          <p:nvPr>
            <p:ph type="body" sz="quarter" idx="11" hasCustomPrompt="1"/>
          </p:nvPr>
        </p:nvSpPr>
        <p:spPr>
          <a:xfrm>
            <a:off x="945735" y="2079929"/>
            <a:ext cx="2936718" cy="239254"/>
          </a:xfrm>
        </p:spPr>
        <p:txBody>
          <a:bodyPr wrap="square">
            <a:noAutofit/>
          </a:bodyPr>
          <a:lstStyle>
            <a:lvl1pPr>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16" name="Text Placeholder 12">
            <a:extLst>
              <a:ext uri="{FF2B5EF4-FFF2-40B4-BE49-F238E27FC236}">
                <a16:creationId xmlns:a16="http://schemas.microsoft.com/office/drawing/2014/main" id="{5511C071-67A1-413E-B760-32B245DD4F7B}"/>
              </a:ext>
            </a:extLst>
          </p:cNvPr>
          <p:cNvSpPr>
            <a:spLocks noGrp="1"/>
          </p:cNvSpPr>
          <p:nvPr>
            <p:ph type="body" sz="quarter" idx="12" hasCustomPrompt="1"/>
          </p:nvPr>
        </p:nvSpPr>
        <p:spPr>
          <a:xfrm>
            <a:off x="945735" y="4778071"/>
            <a:ext cx="2936718" cy="246221"/>
          </a:xfrm>
        </p:spPr>
        <p:txBody>
          <a:bodyPr wrap="square">
            <a:spAutoFit/>
          </a:bodyPr>
          <a:lstStyle>
            <a:lvl1pPr marL="15875" indent="-15875">
              <a:lnSpc>
                <a:spcPct val="100000"/>
              </a:lnSpc>
              <a:buNone/>
              <a:tabLst/>
              <a:defRPr sz="1600" b="0" i="0">
                <a:solidFill>
                  <a:schemeClr val="tx1"/>
                </a:solidFill>
                <a:latin typeface="SBS Sans Medium" pitchFamily="2" charset="77"/>
                <a:cs typeface="SBS Sans Medium" pitchFamily="2" charset="77"/>
              </a:defRPr>
            </a:lvl1pPr>
          </a:lstStyle>
          <a:p>
            <a:pPr lvl="0"/>
            <a:r>
              <a:rPr lang="en-AU"/>
              <a:t>Subheading</a:t>
            </a:r>
          </a:p>
        </p:txBody>
      </p:sp>
      <p:sp>
        <p:nvSpPr>
          <p:cNvPr id="17" name="Text Placeholder 12">
            <a:extLst>
              <a:ext uri="{FF2B5EF4-FFF2-40B4-BE49-F238E27FC236}">
                <a16:creationId xmlns:a16="http://schemas.microsoft.com/office/drawing/2014/main" id="{09BD66B2-1B7D-4A45-8874-F47F67113DC1}"/>
              </a:ext>
            </a:extLst>
          </p:cNvPr>
          <p:cNvSpPr>
            <a:spLocks noGrp="1"/>
          </p:cNvSpPr>
          <p:nvPr>
            <p:ph type="body" sz="quarter" idx="13" hasCustomPrompt="1"/>
          </p:nvPr>
        </p:nvSpPr>
        <p:spPr>
          <a:xfrm>
            <a:off x="945735" y="5090229"/>
            <a:ext cx="2936718" cy="675752"/>
          </a:xfrm>
        </p:spPr>
        <p:txBody>
          <a:bodyPr spcFirstLastPara="0" wrap="square">
            <a:noAutofit/>
          </a:bodyPr>
          <a:lstStyle>
            <a:lvl1pPr>
              <a:defRPr lang="en-AU"/>
            </a:lvl1pPr>
          </a:lstStyle>
          <a:p>
            <a:pPr lvl="0"/>
            <a:r>
              <a:rPr lang="en-AU"/>
              <a:t>Use this paragraph as a placeholder for your main message.</a:t>
            </a:r>
          </a:p>
        </p:txBody>
      </p:sp>
      <p:sp>
        <p:nvSpPr>
          <p:cNvPr id="32" name="Text Placeholder 12">
            <a:extLst>
              <a:ext uri="{FF2B5EF4-FFF2-40B4-BE49-F238E27FC236}">
                <a16:creationId xmlns:a16="http://schemas.microsoft.com/office/drawing/2014/main" id="{2148E1AE-5A2D-43FB-8AE0-051B27EF1954}"/>
              </a:ext>
            </a:extLst>
          </p:cNvPr>
          <p:cNvSpPr>
            <a:spLocks noGrp="1"/>
          </p:cNvSpPr>
          <p:nvPr>
            <p:ph type="body" sz="quarter" idx="14" hasCustomPrompt="1"/>
          </p:nvPr>
        </p:nvSpPr>
        <p:spPr>
          <a:xfrm>
            <a:off x="4627641" y="2079929"/>
            <a:ext cx="2936718" cy="239254"/>
          </a:xfrm>
        </p:spPr>
        <p:txBody>
          <a:bodyPr wrap="square">
            <a:noAutofit/>
          </a:bodyPr>
          <a:lstStyle>
            <a:lvl1pPr>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33" name="Text Placeholder 12">
            <a:extLst>
              <a:ext uri="{FF2B5EF4-FFF2-40B4-BE49-F238E27FC236}">
                <a16:creationId xmlns:a16="http://schemas.microsoft.com/office/drawing/2014/main" id="{CA91086E-D6B8-47A9-9A65-93E02D0FC5CD}"/>
              </a:ext>
            </a:extLst>
          </p:cNvPr>
          <p:cNvSpPr>
            <a:spLocks noGrp="1"/>
          </p:cNvSpPr>
          <p:nvPr>
            <p:ph type="body" sz="quarter" idx="15" hasCustomPrompt="1"/>
          </p:nvPr>
        </p:nvSpPr>
        <p:spPr>
          <a:xfrm>
            <a:off x="4627641" y="4778071"/>
            <a:ext cx="2936718" cy="246221"/>
          </a:xfrm>
        </p:spPr>
        <p:txBody>
          <a:bodyPr wrap="square">
            <a:spAutoFit/>
          </a:bodyPr>
          <a:lstStyle>
            <a:lvl1pPr marL="15875" indent="-15875">
              <a:lnSpc>
                <a:spcPct val="100000"/>
              </a:lnSpc>
              <a:buNone/>
              <a:tabLst/>
              <a:defRPr sz="1600" b="0" i="0">
                <a:solidFill>
                  <a:schemeClr val="tx1"/>
                </a:solidFill>
                <a:latin typeface="SBS Sans Medium" pitchFamily="2" charset="77"/>
                <a:cs typeface="SBS Sans Medium" pitchFamily="2" charset="77"/>
              </a:defRPr>
            </a:lvl1pPr>
          </a:lstStyle>
          <a:p>
            <a:pPr lvl="0"/>
            <a:r>
              <a:rPr lang="en-AU"/>
              <a:t>Subheading</a:t>
            </a:r>
          </a:p>
        </p:txBody>
      </p:sp>
      <p:sp>
        <p:nvSpPr>
          <p:cNvPr id="34" name="Text Placeholder 12">
            <a:extLst>
              <a:ext uri="{FF2B5EF4-FFF2-40B4-BE49-F238E27FC236}">
                <a16:creationId xmlns:a16="http://schemas.microsoft.com/office/drawing/2014/main" id="{95D3B8C8-DF94-4A17-977B-0BFE61772C87}"/>
              </a:ext>
            </a:extLst>
          </p:cNvPr>
          <p:cNvSpPr>
            <a:spLocks noGrp="1"/>
          </p:cNvSpPr>
          <p:nvPr>
            <p:ph type="body" sz="quarter" idx="16" hasCustomPrompt="1"/>
          </p:nvPr>
        </p:nvSpPr>
        <p:spPr>
          <a:xfrm>
            <a:off x="4627641" y="5090229"/>
            <a:ext cx="2936718" cy="675752"/>
          </a:xfrm>
        </p:spPr>
        <p:txBody>
          <a:bodyPr spcFirstLastPara="0" wrap="square">
            <a:noAutofit/>
          </a:bodyPr>
          <a:lstStyle/>
          <a:p>
            <a:pPr lvl="0"/>
            <a:r>
              <a:rPr lang="en-AU"/>
              <a:t>Use this paragraph as a placeholder for your main message.</a:t>
            </a:r>
          </a:p>
        </p:txBody>
      </p:sp>
      <p:sp>
        <p:nvSpPr>
          <p:cNvPr id="36" name="Text Placeholder 12">
            <a:extLst>
              <a:ext uri="{FF2B5EF4-FFF2-40B4-BE49-F238E27FC236}">
                <a16:creationId xmlns:a16="http://schemas.microsoft.com/office/drawing/2014/main" id="{D79B8C05-2791-4CD6-B808-34998D33C7F2}"/>
              </a:ext>
            </a:extLst>
          </p:cNvPr>
          <p:cNvSpPr>
            <a:spLocks noGrp="1"/>
          </p:cNvSpPr>
          <p:nvPr>
            <p:ph type="body" sz="quarter" idx="17" hasCustomPrompt="1"/>
          </p:nvPr>
        </p:nvSpPr>
        <p:spPr>
          <a:xfrm>
            <a:off x="8309547" y="2079929"/>
            <a:ext cx="2936718" cy="239254"/>
          </a:xfrm>
        </p:spPr>
        <p:txBody>
          <a:bodyPr wrap="square">
            <a:noAutofit/>
          </a:bodyPr>
          <a:lstStyle>
            <a:lvl1pPr>
              <a:buNone/>
              <a:defRPr sz="1800" b="1" i="0" cap="all" baseline="0">
                <a:latin typeface="+mj-lt"/>
                <a:cs typeface="SBS Sans Cond Bold" pitchFamily="50" charset="0"/>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CHART HEADING</a:t>
            </a:r>
          </a:p>
        </p:txBody>
      </p:sp>
      <p:sp>
        <p:nvSpPr>
          <p:cNvPr id="37" name="Text Placeholder 12">
            <a:extLst>
              <a:ext uri="{FF2B5EF4-FFF2-40B4-BE49-F238E27FC236}">
                <a16:creationId xmlns:a16="http://schemas.microsoft.com/office/drawing/2014/main" id="{E14B296E-AB0D-470A-A13D-0718EA0555F4}"/>
              </a:ext>
            </a:extLst>
          </p:cNvPr>
          <p:cNvSpPr>
            <a:spLocks noGrp="1"/>
          </p:cNvSpPr>
          <p:nvPr>
            <p:ph type="body" sz="quarter" idx="18" hasCustomPrompt="1"/>
          </p:nvPr>
        </p:nvSpPr>
        <p:spPr>
          <a:xfrm>
            <a:off x="8309547" y="4778071"/>
            <a:ext cx="2936718" cy="246221"/>
          </a:xfrm>
        </p:spPr>
        <p:txBody>
          <a:bodyPr wrap="square">
            <a:spAutoFit/>
          </a:bodyPr>
          <a:lstStyle>
            <a:lvl1pPr marL="15875" indent="-15875">
              <a:lnSpc>
                <a:spcPct val="100000"/>
              </a:lnSpc>
              <a:buNone/>
              <a:tabLst/>
              <a:defRPr sz="1600" b="0" i="0">
                <a:solidFill>
                  <a:schemeClr val="tx1"/>
                </a:solidFill>
                <a:latin typeface="SBS Sans Medium" pitchFamily="2" charset="77"/>
                <a:cs typeface="SBS Sans Medium" pitchFamily="2" charset="77"/>
              </a:defRPr>
            </a:lvl1pPr>
          </a:lstStyle>
          <a:p>
            <a:pPr lvl="0"/>
            <a:r>
              <a:rPr lang="en-AU"/>
              <a:t>Subheading</a:t>
            </a:r>
          </a:p>
        </p:txBody>
      </p:sp>
      <p:sp>
        <p:nvSpPr>
          <p:cNvPr id="38" name="Text Placeholder 12">
            <a:extLst>
              <a:ext uri="{FF2B5EF4-FFF2-40B4-BE49-F238E27FC236}">
                <a16:creationId xmlns:a16="http://schemas.microsoft.com/office/drawing/2014/main" id="{51B8EB96-B6BA-4202-8DED-057B28508223}"/>
              </a:ext>
            </a:extLst>
          </p:cNvPr>
          <p:cNvSpPr>
            <a:spLocks noGrp="1"/>
          </p:cNvSpPr>
          <p:nvPr>
            <p:ph type="body" sz="quarter" idx="19" hasCustomPrompt="1"/>
          </p:nvPr>
        </p:nvSpPr>
        <p:spPr>
          <a:xfrm>
            <a:off x="8309547" y="5090229"/>
            <a:ext cx="2936718" cy="675752"/>
          </a:xfrm>
        </p:spPr>
        <p:txBody>
          <a:bodyPr spcFirstLastPara="0" wrap="square">
            <a:noAutofit/>
          </a:bodyPr>
          <a:lstStyle/>
          <a:p>
            <a:pPr lvl="0"/>
            <a:r>
              <a:rPr lang="en-AU"/>
              <a:t>Use this paragraph as a placeholder for your main message.</a:t>
            </a:r>
          </a:p>
        </p:txBody>
      </p:sp>
      <p:sp>
        <p:nvSpPr>
          <p:cNvPr id="4" name="Text Placeholder 12">
            <a:extLst>
              <a:ext uri="{FF2B5EF4-FFF2-40B4-BE49-F238E27FC236}">
                <a16:creationId xmlns:a16="http://schemas.microsoft.com/office/drawing/2014/main" id="{F52908F7-754A-4A2A-9344-16D328E153F8}"/>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3" name="Footer Placeholder 3">
            <a:extLst>
              <a:ext uri="{FF2B5EF4-FFF2-40B4-BE49-F238E27FC236}">
                <a16:creationId xmlns:a16="http://schemas.microsoft.com/office/drawing/2014/main" id="{ED35C317-D917-4713-B701-3AB2116E64A8}"/>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D523BF06-5D99-4056-B6B9-9B29634D79BE}"/>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157546308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1 Table">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6ECD9ED2-1A1D-4272-A608-CE42E79F3B8C}"/>
              </a:ext>
            </a:extLst>
          </p:cNvPr>
          <p:cNvSpPr>
            <a:spLocks noGrp="1"/>
          </p:cNvSpPr>
          <p:nvPr>
            <p:ph type="tbl" sz="quarter" idx="41"/>
          </p:nvPr>
        </p:nvSpPr>
        <p:spPr>
          <a:xfrm>
            <a:off x="695324" y="1456030"/>
            <a:ext cx="10801351" cy="4496481"/>
          </a:xfrm>
        </p:spPr>
        <p:txBody>
          <a:bodyPr/>
          <a:lstStyle>
            <a:lvl1pPr>
              <a:defRPr>
                <a:latin typeface="+mn-lt"/>
              </a:defRPr>
            </a:lvl1pPr>
          </a:lstStyle>
          <a:p>
            <a:r>
              <a:rPr lang="en-GB"/>
              <a:t>Click icon to add table</a:t>
            </a:r>
            <a:endParaRPr lang="en-AU"/>
          </a:p>
        </p:txBody>
      </p:sp>
      <p:sp>
        <p:nvSpPr>
          <p:cNvPr id="5" name="Title 3">
            <a:extLst>
              <a:ext uri="{FF2B5EF4-FFF2-40B4-BE49-F238E27FC236}">
                <a16:creationId xmlns:a16="http://schemas.microsoft.com/office/drawing/2014/main" id="{DB5D493F-D1BC-4E39-ADA0-FE7AC36A82AD}"/>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1" name="Text Placeholder 12">
            <a:extLst>
              <a:ext uri="{FF2B5EF4-FFF2-40B4-BE49-F238E27FC236}">
                <a16:creationId xmlns:a16="http://schemas.microsoft.com/office/drawing/2014/main" id="{47A4EA2A-FDFE-496F-98A1-E06C8EDE7BA4}"/>
              </a:ext>
            </a:extLst>
          </p:cNvPr>
          <p:cNvSpPr>
            <a:spLocks noGrp="1"/>
          </p:cNvSpPr>
          <p:nvPr>
            <p:ph type="body" sz="quarter" idx="11"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 name="Slide Number Placeholder 5">
            <a:extLst>
              <a:ext uri="{FF2B5EF4-FFF2-40B4-BE49-F238E27FC236}">
                <a16:creationId xmlns:a16="http://schemas.microsoft.com/office/drawing/2014/main" id="{DDC7CCC9-44F9-4B30-BBEC-DCB103589194}"/>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3" name="Footer Placeholder 3">
            <a:extLst>
              <a:ext uri="{FF2B5EF4-FFF2-40B4-BE49-F238E27FC236}">
                <a16:creationId xmlns:a16="http://schemas.microsoft.com/office/drawing/2014/main" id="{F74F4052-89F3-40A3-AF47-E9F9F408A9E8}"/>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4" name="Text Placeholder 12">
            <a:extLst>
              <a:ext uri="{FF2B5EF4-FFF2-40B4-BE49-F238E27FC236}">
                <a16:creationId xmlns:a16="http://schemas.microsoft.com/office/drawing/2014/main" id="{EA29DC60-7B3E-4A7F-9901-640D4CA354CF}"/>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Tree>
    <p:extLst>
      <p:ext uri="{BB962C8B-B14F-4D97-AF65-F5344CB8AC3E}">
        <p14:creationId xmlns:p14="http://schemas.microsoft.com/office/powerpoint/2010/main" val="201799796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1D7C3C4-CA0F-4817-BF0B-2337E6FF6FE1}"/>
              </a:ext>
            </a:extLst>
          </p:cNvPr>
          <p:cNvSpPr>
            <a:spLocks noGrp="1"/>
          </p:cNvSpPr>
          <p:nvPr>
            <p:ph type="title" hasCustomPrompt="1"/>
          </p:nvPr>
        </p:nvSpPr>
        <p:spPr>
          <a:xfrm>
            <a:off x="701135" y="391642"/>
            <a:ext cx="8861965" cy="690510"/>
          </a:xfrm>
        </p:spPr>
        <p:txBody>
          <a:bodyPr/>
          <a:lstStyle>
            <a:lvl1pPr>
              <a:lnSpc>
                <a:spcPct val="80000"/>
              </a:lnSpc>
              <a:defRPr cap="none" baseline="0">
                <a:latin typeface="+mj-lt"/>
              </a:defRPr>
            </a:lvl1pPr>
          </a:lstStyle>
          <a:p>
            <a:r>
              <a:rPr lang="en-AU"/>
              <a:t>Longer heading across two lines</a:t>
            </a:r>
            <a:br>
              <a:rPr lang="en-AU"/>
            </a:br>
            <a:r>
              <a:rPr lang="en-AU"/>
              <a:t>showing how it would fit within the template layout</a:t>
            </a:r>
          </a:p>
        </p:txBody>
      </p:sp>
      <p:sp>
        <p:nvSpPr>
          <p:cNvPr id="8" name="Text Placeholder 12">
            <a:extLst>
              <a:ext uri="{FF2B5EF4-FFF2-40B4-BE49-F238E27FC236}">
                <a16:creationId xmlns:a16="http://schemas.microsoft.com/office/drawing/2014/main" id="{18247319-17E6-4917-BE7E-E5B2324BD1E5}"/>
              </a:ext>
            </a:extLst>
          </p:cNvPr>
          <p:cNvSpPr>
            <a:spLocks noGrp="1"/>
          </p:cNvSpPr>
          <p:nvPr>
            <p:ph type="body" sz="quarter" idx="10" hasCustomPrompt="1"/>
          </p:nvPr>
        </p:nvSpPr>
        <p:spPr>
          <a:xfrm>
            <a:off x="695325" y="1142937"/>
            <a:ext cx="886196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9" name="Text Placeholder 12">
            <a:extLst>
              <a:ext uri="{FF2B5EF4-FFF2-40B4-BE49-F238E27FC236}">
                <a16:creationId xmlns:a16="http://schemas.microsoft.com/office/drawing/2014/main" id="{D48F9B3C-32AD-4565-A993-CB7056168EE6}"/>
              </a:ext>
            </a:extLst>
          </p:cNvPr>
          <p:cNvSpPr>
            <a:spLocks noGrp="1"/>
          </p:cNvSpPr>
          <p:nvPr>
            <p:ph type="body" sz="quarter" idx="11" hasCustomPrompt="1"/>
          </p:nvPr>
        </p:nvSpPr>
        <p:spPr>
          <a:xfrm>
            <a:off x="695324" y="2610000"/>
            <a:ext cx="10801351" cy="387386"/>
          </a:xfrm>
          <a:prstGeom prst="rect">
            <a:avLst/>
          </a:prstGeom>
          <a:solidFill>
            <a:schemeClr val="accent2"/>
          </a:solidFill>
        </p:spPr>
        <p:txBody>
          <a:bodyPr wrap="square" lIns="108000" tIns="108000" rIns="108000" bIns="108000">
            <a:spAutoFit/>
          </a:bodyPr>
          <a:lstStyle>
            <a:lvl1pPr marL="14288" indent="-14288">
              <a:lnSpc>
                <a:spcPct val="100000"/>
              </a:lnSpc>
              <a:spcBef>
                <a:spcPts val="0"/>
              </a:spcBef>
              <a:buNone/>
              <a:tabLst/>
              <a:defRPr sz="1100" b="0" i="0">
                <a:solidFill>
                  <a:schemeClr val="bg1"/>
                </a:solidFill>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 Milestone Text</a:t>
            </a:r>
          </a:p>
        </p:txBody>
      </p:sp>
      <p:sp>
        <p:nvSpPr>
          <p:cNvPr id="5" name="Text Placeholder 12">
            <a:extLst>
              <a:ext uri="{FF2B5EF4-FFF2-40B4-BE49-F238E27FC236}">
                <a16:creationId xmlns:a16="http://schemas.microsoft.com/office/drawing/2014/main" id="{939FE818-272A-441C-BDA2-A24D8E25AAB3}"/>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3" name="Footer Placeholder 3">
            <a:extLst>
              <a:ext uri="{FF2B5EF4-FFF2-40B4-BE49-F238E27FC236}">
                <a16:creationId xmlns:a16="http://schemas.microsoft.com/office/drawing/2014/main" id="{BA346C34-12C4-4338-9476-CB3292961482}"/>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2" name="Slide Number Placeholder 5">
            <a:extLst>
              <a:ext uri="{FF2B5EF4-FFF2-40B4-BE49-F238E27FC236}">
                <a16:creationId xmlns:a16="http://schemas.microsoft.com/office/drawing/2014/main" id="{C104B33C-B1D2-4B73-94AA-947E775ABD82}"/>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Tree>
    <p:extLst>
      <p:ext uri="{BB962C8B-B14F-4D97-AF65-F5344CB8AC3E}">
        <p14:creationId xmlns:p14="http://schemas.microsoft.com/office/powerpoint/2010/main" val="384708041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Mockup 1 Mobil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D4E45D59-FE2D-4481-9D5F-3C6FC0412D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41206" y="237633"/>
            <a:ext cx="3440159" cy="6276781"/>
          </a:xfrm>
          <a:prstGeom prst="rect">
            <a:avLst/>
          </a:prstGeom>
        </p:spPr>
      </p:pic>
      <p:sp>
        <p:nvSpPr>
          <p:cNvPr id="15" name="Text Placeholder 12">
            <a:extLst>
              <a:ext uri="{FF2B5EF4-FFF2-40B4-BE49-F238E27FC236}">
                <a16:creationId xmlns:a16="http://schemas.microsoft.com/office/drawing/2014/main" id="{FC366CAA-4118-4064-830F-D892D8E56C0E}"/>
              </a:ext>
            </a:extLst>
          </p:cNvPr>
          <p:cNvSpPr>
            <a:spLocks noGrp="1"/>
          </p:cNvSpPr>
          <p:nvPr>
            <p:ph type="body" sz="quarter" idx="32" hasCustomPrompt="1"/>
          </p:nvPr>
        </p:nvSpPr>
        <p:spPr>
          <a:xfrm>
            <a:off x="695324" y="1486603"/>
            <a:ext cx="5861504" cy="4495097"/>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6" name="Rounded Rectangle 5">
            <a:extLst>
              <a:ext uri="{FF2B5EF4-FFF2-40B4-BE49-F238E27FC236}">
                <a16:creationId xmlns:a16="http://schemas.microsoft.com/office/drawing/2014/main" id="{AAFFB598-1874-4BF6-A2AF-B7EE47EF2947}"/>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2" name="Rounded Rectangle 5">
            <a:extLst>
              <a:ext uri="{FF2B5EF4-FFF2-40B4-BE49-F238E27FC236}">
                <a16:creationId xmlns:a16="http://schemas.microsoft.com/office/drawing/2014/main" id="{A93CDD3A-1941-4351-BBAA-53B9C8E3E8E7}"/>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21" name="Rounded Rectangle 9">
            <a:extLst>
              <a:ext uri="{FF2B5EF4-FFF2-40B4-BE49-F238E27FC236}">
                <a16:creationId xmlns:a16="http://schemas.microsoft.com/office/drawing/2014/main" id="{7E0FF6A3-7BE4-408F-BC81-4C9E1FBA02D1}"/>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2" name="Rounded Rectangle 10">
            <a:extLst>
              <a:ext uri="{FF2B5EF4-FFF2-40B4-BE49-F238E27FC236}">
                <a16:creationId xmlns:a16="http://schemas.microsoft.com/office/drawing/2014/main" id="{D6930C35-2335-4F6D-BB24-0E65E282F91D}"/>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6" name="Picture Placeholder 15">
            <a:extLst>
              <a:ext uri="{FF2B5EF4-FFF2-40B4-BE49-F238E27FC236}">
                <a16:creationId xmlns:a16="http://schemas.microsoft.com/office/drawing/2014/main" id="{650953B1-22FC-4A60-A0B0-59A3A68846F4}"/>
              </a:ext>
            </a:extLst>
          </p:cNvPr>
          <p:cNvSpPr>
            <a:spLocks noGrp="1"/>
          </p:cNvSpPr>
          <p:nvPr>
            <p:ph type="pic" sz="quarter" idx="41"/>
          </p:nvPr>
        </p:nvSpPr>
        <p:spPr>
          <a:xfrm>
            <a:off x="7445376" y="563027"/>
            <a:ext cx="2637738" cy="5702121"/>
          </a:xfrm>
          <a:custGeom>
            <a:avLst/>
            <a:gdLst>
              <a:gd name="connsiteX0" fmla="*/ 1039718 w 2637738"/>
              <a:gd name="connsiteY0" fmla="*/ 68106 h 5702121"/>
              <a:gd name="connsiteX1" fmla="*/ 929918 w 2637738"/>
              <a:gd name="connsiteY1" fmla="*/ 177906 h 5702121"/>
              <a:gd name="connsiteX2" fmla="*/ 1039718 w 2637738"/>
              <a:gd name="connsiteY2" fmla="*/ 287706 h 5702121"/>
              <a:gd name="connsiteX3" fmla="*/ 1588467 w 2637738"/>
              <a:gd name="connsiteY3" fmla="*/ 287706 h 5702121"/>
              <a:gd name="connsiteX4" fmla="*/ 1698267 w 2637738"/>
              <a:gd name="connsiteY4" fmla="*/ 177906 h 5702121"/>
              <a:gd name="connsiteX5" fmla="*/ 1588467 w 2637738"/>
              <a:gd name="connsiteY5" fmla="*/ 68106 h 5702121"/>
              <a:gd name="connsiteX6" fmla="*/ 325391 w 2637738"/>
              <a:gd name="connsiteY6" fmla="*/ 0 h 5702121"/>
              <a:gd name="connsiteX7" fmla="*/ 2312347 w 2637738"/>
              <a:gd name="connsiteY7" fmla="*/ 0 h 5702121"/>
              <a:gd name="connsiteX8" fmla="*/ 2637738 w 2637738"/>
              <a:gd name="connsiteY8" fmla="*/ 325391 h 5702121"/>
              <a:gd name="connsiteX9" fmla="*/ 2637738 w 2637738"/>
              <a:gd name="connsiteY9" fmla="*/ 5376730 h 5702121"/>
              <a:gd name="connsiteX10" fmla="*/ 2312347 w 2637738"/>
              <a:gd name="connsiteY10" fmla="*/ 5702121 h 5702121"/>
              <a:gd name="connsiteX11" fmla="*/ 325391 w 2637738"/>
              <a:gd name="connsiteY11" fmla="*/ 5702121 h 5702121"/>
              <a:gd name="connsiteX12" fmla="*/ 0 w 2637738"/>
              <a:gd name="connsiteY12" fmla="*/ 5376730 h 5702121"/>
              <a:gd name="connsiteX13" fmla="*/ 0 w 2637738"/>
              <a:gd name="connsiteY13" fmla="*/ 325391 h 5702121"/>
              <a:gd name="connsiteX14" fmla="*/ 325391 w 2637738"/>
              <a:gd name="connsiteY14" fmla="*/ 0 h 570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37738" h="5702121">
                <a:moveTo>
                  <a:pt x="1039718" y="68106"/>
                </a:moveTo>
                <a:cubicBezTo>
                  <a:pt x="979077" y="68106"/>
                  <a:pt x="929918" y="117265"/>
                  <a:pt x="929918" y="177906"/>
                </a:cubicBezTo>
                <a:cubicBezTo>
                  <a:pt x="929918" y="238547"/>
                  <a:pt x="979077" y="287706"/>
                  <a:pt x="1039718" y="287706"/>
                </a:cubicBezTo>
                <a:lnTo>
                  <a:pt x="1588467" y="287706"/>
                </a:lnTo>
                <a:cubicBezTo>
                  <a:pt x="1649108" y="287706"/>
                  <a:pt x="1698267" y="238547"/>
                  <a:pt x="1698267" y="177906"/>
                </a:cubicBezTo>
                <a:cubicBezTo>
                  <a:pt x="1698267" y="117265"/>
                  <a:pt x="1649108" y="68106"/>
                  <a:pt x="1588467" y="68106"/>
                </a:cubicBezTo>
                <a:close/>
                <a:moveTo>
                  <a:pt x="325391" y="0"/>
                </a:moveTo>
                <a:lnTo>
                  <a:pt x="2312347" y="0"/>
                </a:lnTo>
                <a:cubicBezTo>
                  <a:pt x="2492055" y="0"/>
                  <a:pt x="2637738" y="145683"/>
                  <a:pt x="2637738" y="325391"/>
                </a:cubicBezTo>
                <a:lnTo>
                  <a:pt x="2637738" y="5376730"/>
                </a:lnTo>
                <a:cubicBezTo>
                  <a:pt x="2637738" y="5556438"/>
                  <a:pt x="2492055" y="5702121"/>
                  <a:pt x="2312347" y="5702121"/>
                </a:cubicBezTo>
                <a:lnTo>
                  <a:pt x="325391" y="5702121"/>
                </a:lnTo>
                <a:cubicBezTo>
                  <a:pt x="145683" y="5702121"/>
                  <a:pt x="0" y="5556438"/>
                  <a:pt x="0" y="5376730"/>
                </a:cubicBezTo>
                <a:lnTo>
                  <a:pt x="0" y="325391"/>
                </a:lnTo>
                <a:cubicBezTo>
                  <a:pt x="0" y="145683"/>
                  <a:pt x="145683" y="0"/>
                  <a:pt x="325391" y="0"/>
                </a:cubicBezTo>
                <a:close/>
              </a:path>
            </a:pathLst>
          </a:custGeom>
          <a:solidFill>
            <a:schemeClr val="tx1"/>
          </a:solidFill>
        </p:spPr>
        <p:txBody>
          <a:bodyPr wrap="square">
            <a:noAutofit/>
          </a:bodyPr>
          <a:lstStyle/>
          <a:p>
            <a:r>
              <a:rPr lang="en-GB"/>
              <a:t>Click icon to add picture</a:t>
            </a:r>
            <a:endParaRPr lang="en-AU"/>
          </a:p>
        </p:txBody>
      </p:sp>
      <p:sp>
        <p:nvSpPr>
          <p:cNvPr id="3" name="Title 3">
            <a:extLst>
              <a:ext uri="{FF2B5EF4-FFF2-40B4-BE49-F238E27FC236}">
                <a16:creationId xmlns:a16="http://schemas.microsoft.com/office/drawing/2014/main" id="{BC8D50FE-7457-4CB9-AE6C-D78379F4B9C5}"/>
              </a:ext>
            </a:extLst>
          </p:cNvPr>
          <p:cNvSpPr>
            <a:spLocks noGrp="1"/>
          </p:cNvSpPr>
          <p:nvPr>
            <p:ph type="title" hasCustomPrompt="1"/>
          </p:nvPr>
        </p:nvSpPr>
        <p:spPr>
          <a:xfrm>
            <a:off x="701135" y="310617"/>
            <a:ext cx="6201421" cy="430887"/>
          </a:xfrm>
        </p:spPr>
        <p:txBody>
          <a:bodyPr/>
          <a:lstStyle>
            <a:lvl1pPr>
              <a:defRPr>
                <a:latin typeface="+mj-lt"/>
              </a:defRPr>
            </a:lvl1pPr>
          </a:lstStyle>
          <a:p>
            <a:r>
              <a:rPr lang="en-AU"/>
              <a:t>SHORT HEADING ONE LINE</a:t>
            </a:r>
          </a:p>
        </p:txBody>
      </p:sp>
      <p:sp>
        <p:nvSpPr>
          <p:cNvPr id="13" name="Text Placeholder 12">
            <a:extLst>
              <a:ext uri="{FF2B5EF4-FFF2-40B4-BE49-F238E27FC236}">
                <a16:creationId xmlns:a16="http://schemas.microsoft.com/office/drawing/2014/main" id="{CF81A750-98E7-4D31-A5A6-06D78DC9BA55}"/>
              </a:ext>
            </a:extLst>
          </p:cNvPr>
          <p:cNvSpPr>
            <a:spLocks noGrp="1"/>
          </p:cNvSpPr>
          <p:nvPr>
            <p:ph type="body" sz="quarter" idx="10" hasCustomPrompt="1"/>
          </p:nvPr>
        </p:nvSpPr>
        <p:spPr>
          <a:xfrm>
            <a:off x="695325" y="782363"/>
            <a:ext cx="6201421"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8" name="Text Placeholder 12">
            <a:extLst>
              <a:ext uri="{FF2B5EF4-FFF2-40B4-BE49-F238E27FC236}">
                <a16:creationId xmlns:a16="http://schemas.microsoft.com/office/drawing/2014/main" id="{F9BFC0FD-ED9A-461C-ADD7-E83D9C551432}"/>
              </a:ext>
            </a:extLst>
          </p:cNvPr>
          <p:cNvSpPr>
            <a:spLocks noGrp="1"/>
          </p:cNvSpPr>
          <p:nvPr>
            <p:ph type="body" sz="quarter" idx="11" hasCustomPrompt="1"/>
          </p:nvPr>
        </p:nvSpPr>
        <p:spPr>
          <a:xfrm>
            <a:off x="945734" y="1744493"/>
            <a:ext cx="5326729" cy="615553"/>
          </a:xfrm>
        </p:spPr>
        <p:txBody>
          <a:bodyPr wrap="square">
            <a:sp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p>
          <a:p>
            <a:pPr lvl="0"/>
            <a:r>
              <a:rPr lang="en-AU"/>
              <a:t>Goes across two lines</a:t>
            </a:r>
          </a:p>
        </p:txBody>
      </p:sp>
      <p:sp>
        <p:nvSpPr>
          <p:cNvPr id="19" name="Text Placeholder 12">
            <a:extLst>
              <a:ext uri="{FF2B5EF4-FFF2-40B4-BE49-F238E27FC236}">
                <a16:creationId xmlns:a16="http://schemas.microsoft.com/office/drawing/2014/main" id="{B16B607E-3585-42C9-A22B-5EC1F384A974}"/>
              </a:ext>
            </a:extLst>
          </p:cNvPr>
          <p:cNvSpPr>
            <a:spLocks noGrp="1"/>
          </p:cNvSpPr>
          <p:nvPr>
            <p:ph type="body" sz="quarter" idx="12" hasCustomPrompt="1"/>
          </p:nvPr>
        </p:nvSpPr>
        <p:spPr>
          <a:xfrm>
            <a:off x="945734" y="2489808"/>
            <a:ext cx="5326729" cy="3201308"/>
          </a:xfrm>
        </p:spPr>
        <p:txBody>
          <a:bodyPr spcFirstLastPara="0" wrap="square">
            <a:noAutofit/>
          </a:bodyPr>
          <a:lstStyle/>
          <a:p>
            <a:pPr lvl="0"/>
            <a:r>
              <a:rPr lang="en-AU"/>
              <a:t>Use this paragraph as a placeholder for your main message, the one statement that brings your presentation together.</a:t>
            </a:r>
          </a:p>
        </p:txBody>
      </p:sp>
      <p:sp>
        <p:nvSpPr>
          <p:cNvPr id="7" name="Text Placeholder 12">
            <a:extLst>
              <a:ext uri="{FF2B5EF4-FFF2-40B4-BE49-F238E27FC236}">
                <a16:creationId xmlns:a16="http://schemas.microsoft.com/office/drawing/2014/main" id="{C78A7CE9-0148-4DF2-A650-E76A932637F3}"/>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5" name="Footer Placeholder 3">
            <a:extLst>
              <a:ext uri="{FF2B5EF4-FFF2-40B4-BE49-F238E27FC236}">
                <a16:creationId xmlns:a16="http://schemas.microsoft.com/office/drawing/2014/main" id="{927E488F-B1AE-4DF8-9C05-B3B0BBCA44D7}"/>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4" name="Slide Number Placeholder 5">
            <a:extLst>
              <a:ext uri="{FF2B5EF4-FFF2-40B4-BE49-F238E27FC236}">
                <a16:creationId xmlns:a16="http://schemas.microsoft.com/office/drawing/2014/main" id="{F0F03B89-4228-4A5E-9B5A-CEF3C4096599}"/>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8" name="Rounded Rectangle 5">
            <a:extLst>
              <a:ext uri="{FF2B5EF4-FFF2-40B4-BE49-F238E27FC236}">
                <a16:creationId xmlns:a16="http://schemas.microsoft.com/office/drawing/2014/main" id="{AAA32483-CADB-47A1-133E-5B0C566BEB78}"/>
              </a:ext>
            </a:extLst>
          </p:cNvPr>
          <p:cNvSpPr/>
          <p:nvPr userDrawn="1"/>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9" name="Rounded Rectangle 9">
            <a:extLst>
              <a:ext uri="{FF2B5EF4-FFF2-40B4-BE49-F238E27FC236}">
                <a16:creationId xmlns:a16="http://schemas.microsoft.com/office/drawing/2014/main" id="{EC0696F6-14CE-101B-28DE-ACBA548864D8}"/>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0" name="Rounded Rectangle 10">
            <a:extLst>
              <a:ext uri="{FF2B5EF4-FFF2-40B4-BE49-F238E27FC236}">
                <a16:creationId xmlns:a16="http://schemas.microsoft.com/office/drawing/2014/main" id="{220FB2CA-2234-AD3F-3146-67DFEEE7C856}"/>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47216098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Mockup 2 Mobiles">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C9F4EDEF-503E-477D-A180-F4BED47DD5C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24927" y="1186463"/>
            <a:ext cx="2690804" cy="4909537"/>
          </a:xfrm>
          <a:prstGeom prst="rect">
            <a:avLst/>
          </a:prstGeom>
        </p:spPr>
      </p:pic>
      <p:pic>
        <p:nvPicPr>
          <p:cNvPr id="26" name="Picture 25">
            <a:extLst>
              <a:ext uri="{FF2B5EF4-FFF2-40B4-BE49-F238E27FC236}">
                <a16:creationId xmlns:a16="http://schemas.microsoft.com/office/drawing/2014/main" id="{C79D78FA-8AE1-4C53-BEC7-0EA8AB88B9A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06763" y="1186463"/>
            <a:ext cx="2690804" cy="4909537"/>
          </a:xfrm>
          <a:prstGeom prst="rect">
            <a:avLst/>
          </a:prstGeom>
        </p:spPr>
      </p:pic>
      <p:sp>
        <p:nvSpPr>
          <p:cNvPr id="28" name="Text Placeholder 12">
            <a:extLst>
              <a:ext uri="{FF2B5EF4-FFF2-40B4-BE49-F238E27FC236}">
                <a16:creationId xmlns:a16="http://schemas.microsoft.com/office/drawing/2014/main" id="{F685AEDD-4894-4740-A14A-7C0BBCFA8D73}"/>
              </a:ext>
            </a:extLst>
          </p:cNvPr>
          <p:cNvSpPr>
            <a:spLocks noGrp="1"/>
          </p:cNvSpPr>
          <p:nvPr>
            <p:ph type="body" sz="quarter" idx="32" hasCustomPrompt="1"/>
          </p:nvPr>
        </p:nvSpPr>
        <p:spPr>
          <a:xfrm>
            <a:off x="695324" y="1486603"/>
            <a:ext cx="5861504" cy="4495097"/>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5" name="Rounded Rectangle 4">
            <a:extLst>
              <a:ext uri="{FF2B5EF4-FFF2-40B4-BE49-F238E27FC236}">
                <a16:creationId xmlns:a16="http://schemas.microsoft.com/office/drawing/2014/main" id="{FC6E0B34-AE13-4F4F-9189-64D4C71324EA}"/>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4">
            <a:extLst>
              <a:ext uri="{FF2B5EF4-FFF2-40B4-BE49-F238E27FC236}">
                <a16:creationId xmlns:a16="http://schemas.microsoft.com/office/drawing/2014/main" id="{A8358BE5-1909-49D5-9A9E-60F51979592D}"/>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23" name="Rounded Rectangle 9">
            <a:extLst>
              <a:ext uri="{FF2B5EF4-FFF2-40B4-BE49-F238E27FC236}">
                <a16:creationId xmlns:a16="http://schemas.microsoft.com/office/drawing/2014/main" id="{1C9E9A47-AFD7-495E-8A4A-C3EC4226AD1F}"/>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4" name="Rounded Rectangle 10">
            <a:extLst>
              <a:ext uri="{FF2B5EF4-FFF2-40B4-BE49-F238E27FC236}">
                <a16:creationId xmlns:a16="http://schemas.microsoft.com/office/drawing/2014/main" id="{E03C86AB-496C-41AA-B1B7-D2E5AF587B09}"/>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22" name="Picture Placeholder 15">
            <a:extLst>
              <a:ext uri="{FF2B5EF4-FFF2-40B4-BE49-F238E27FC236}">
                <a16:creationId xmlns:a16="http://schemas.microsoft.com/office/drawing/2014/main" id="{6B499D98-67CB-456E-89C6-76F328136EFA}"/>
              </a:ext>
            </a:extLst>
          </p:cNvPr>
          <p:cNvSpPr>
            <a:spLocks noGrp="1"/>
          </p:cNvSpPr>
          <p:nvPr>
            <p:ph type="pic" sz="quarter" idx="41"/>
          </p:nvPr>
        </p:nvSpPr>
        <p:spPr>
          <a:xfrm>
            <a:off x="6942977" y="1441344"/>
            <a:ext cx="2057824" cy="4448493"/>
          </a:xfrm>
          <a:custGeom>
            <a:avLst/>
            <a:gdLst>
              <a:gd name="connsiteX0" fmla="*/ 1039718 w 2637738"/>
              <a:gd name="connsiteY0" fmla="*/ 68106 h 5702121"/>
              <a:gd name="connsiteX1" fmla="*/ 929918 w 2637738"/>
              <a:gd name="connsiteY1" fmla="*/ 177906 h 5702121"/>
              <a:gd name="connsiteX2" fmla="*/ 1039718 w 2637738"/>
              <a:gd name="connsiteY2" fmla="*/ 287706 h 5702121"/>
              <a:gd name="connsiteX3" fmla="*/ 1588467 w 2637738"/>
              <a:gd name="connsiteY3" fmla="*/ 287706 h 5702121"/>
              <a:gd name="connsiteX4" fmla="*/ 1698267 w 2637738"/>
              <a:gd name="connsiteY4" fmla="*/ 177906 h 5702121"/>
              <a:gd name="connsiteX5" fmla="*/ 1588467 w 2637738"/>
              <a:gd name="connsiteY5" fmla="*/ 68106 h 5702121"/>
              <a:gd name="connsiteX6" fmla="*/ 325391 w 2637738"/>
              <a:gd name="connsiteY6" fmla="*/ 0 h 5702121"/>
              <a:gd name="connsiteX7" fmla="*/ 2312347 w 2637738"/>
              <a:gd name="connsiteY7" fmla="*/ 0 h 5702121"/>
              <a:gd name="connsiteX8" fmla="*/ 2637738 w 2637738"/>
              <a:gd name="connsiteY8" fmla="*/ 325391 h 5702121"/>
              <a:gd name="connsiteX9" fmla="*/ 2637738 w 2637738"/>
              <a:gd name="connsiteY9" fmla="*/ 5376730 h 5702121"/>
              <a:gd name="connsiteX10" fmla="*/ 2312347 w 2637738"/>
              <a:gd name="connsiteY10" fmla="*/ 5702121 h 5702121"/>
              <a:gd name="connsiteX11" fmla="*/ 325391 w 2637738"/>
              <a:gd name="connsiteY11" fmla="*/ 5702121 h 5702121"/>
              <a:gd name="connsiteX12" fmla="*/ 0 w 2637738"/>
              <a:gd name="connsiteY12" fmla="*/ 5376730 h 5702121"/>
              <a:gd name="connsiteX13" fmla="*/ 0 w 2637738"/>
              <a:gd name="connsiteY13" fmla="*/ 325391 h 5702121"/>
              <a:gd name="connsiteX14" fmla="*/ 325391 w 2637738"/>
              <a:gd name="connsiteY14" fmla="*/ 0 h 570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37738" h="5702121">
                <a:moveTo>
                  <a:pt x="1039718" y="68106"/>
                </a:moveTo>
                <a:cubicBezTo>
                  <a:pt x="979077" y="68106"/>
                  <a:pt x="929918" y="117265"/>
                  <a:pt x="929918" y="177906"/>
                </a:cubicBezTo>
                <a:cubicBezTo>
                  <a:pt x="929918" y="238547"/>
                  <a:pt x="979077" y="287706"/>
                  <a:pt x="1039718" y="287706"/>
                </a:cubicBezTo>
                <a:lnTo>
                  <a:pt x="1588467" y="287706"/>
                </a:lnTo>
                <a:cubicBezTo>
                  <a:pt x="1649108" y="287706"/>
                  <a:pt x="1698267" y="238547"/>
                  <a:pt x="1698267" y="177906"/>
                </a:cubicBezTo>
                <a:cubicBezTo>
                  <a:pt x="1698267" y="117265"/>
                  <a:pt x="1649108" y="68106"/>
                  <a:pt x="1588467" y="68106"/>
                </a:cubicBezTo>
                <a:close/>
                <a:moveTo>
                  <a:pt x="325391" y="0"/>
                </a:moveTo>
                <a:lnTo>
                  <a:pt x="2312347" y="0"/>
                </a:lnTo>
                <a:cubicBezTo>
                  <a:pt x="2492055" y="0"/>
                  <a:pt x="2637738" y="145683"/>
                  <a:pt x="2637738" y="325391"/>
                </a:cubicBezTo>
                <a:lnTo>
                  <a:pt x="2637738" y="5376730"/>
                </a:lnTo>
                <a:cubicBezTo>
                  <a:pt x="2637738" y="5556438"/>
                  <a:pt x="2492055" y="5702121"/>
                  <a:pt x="2312347" y="5702121"/>
                </a:cubicBezTo>
                <a:lnTo>
                  <a:pt x="325391" y="5702121"/>
                </a:lnTo>
                <a:cubicBezTo>
                  <a:pt x="145683" y="5702121"/>
                  <a:pt x="0" y="5556438"/>
                  <a:pt x="0" y="5376730"/>
                </a:cubicBezTo>
                <a:lnTo>
                  <a:pt x="0" y="325391"/>
                </a:lnTo>
                <a:cubicBezTo>
                  <a:pt x="0" y="145683"/>
                  <a:pt x="145683" y="0"/>
                  <a:pt x="325391" y="0"/>
                </a:cubicBezTo>
                <a:close/>
              </a:path>
            </a:pathLst>
          </a:custGeom>
          <a:solidFill>
            <a:schemeClr val="tx1"/>
          </a:solidFill>
        </p:spPr>
        <p:txBody>
          <a:bodyPr wrap="square" anchor="ctr">
            <a:noAutofit/>
          </a:bodyPr>
          <a:lstStyle>
            <a:lvl1pPr algn="ctr">
              <a:defRPr sz="1200">
                <a:solidFill>
                  <a:schemeClr val="bg1"/>
                </a:solidFill>
              </a:defRPr>
            </a:lvl1pPr>
          </a:lstStyle>
          <a:p>
            <a:r>
              <a:rPr lang="en-GB"/>
              <a:t>Click icon to add picture</a:t>
            </a:r>
            <a:endParaRPr lang="en-AU"/>
          </a:p>
        </p:txBody>
      </p:sp>
      <p:sp>
        <p:nvSpPr>
          <p:cNvPr id="27" name="Picture Placeholder 15">
            <a:extLst>
              <a:ext uri="{FF2B5EF4-FFF2-40B4-BE49-F238E27FC236}">
                <a16:creationId xmlns:a16="http://schemas.microsoft.com/office/drawing/2014/main" id="{0F7A054C-70C5-4E27-AE02-EA87457D3108}"/>
              </a:ext>
            </a:extLst>
          </p:cNvPr>
          <p:cNvSpPr>
            <a:spLocks noGrp="1"/>
          </p:cNvSpPr>
          <p:nvPr>
            <p:ph type="pic" sz="quarter" idx="42"/>
          </p:nvPr>
        </p:nvSpPr>
        <p:spPr>
          <a:xfrm>
            <a:off x="9524813" y="1441344"/>
            <a:ext cx="2057824" cy="4448493"/>
          </a:xfrm>
          <a:custGeom>
            <a:avLst/>
            <a:gdLst>
              <a:gd name="connsiteX0" fmla="*/ 1039718 w 2637738"/>
              <a:gd name="connsiteY0" fmla="*/ 68106 h 5702121"/>
              <a:gd name="connsiteX1" fmla="*/ 929918 w 2637738"/>
              <a:gd name="connsiteY1" fmla="*/ 177906 h 5702121"/>
              <a:gd name="connsiteX2" fmla="*/ 1039718 w 2637738"/>
              <a:gd name="connsiteY2" fmla="*/ 287706 h 5702121"/>
              <a:gd name="connsiteX3" fmla="*/ 1588467 w 2637738"/>
              <a:gd name="connsiteY3" fmla="*/ 287706 h 5702121"/>
              <a:gd name="connsiteX4" fmla="*/ 1698267 w 2637738"/>
              <a:gd name="connsiteY4" fmla="*/ 177906 h 5702121"/>
              <a:gd name="connsiteX5" fmla="*/ 1588467 w 2637738"/>
              <a:gd name="connsiteY5" fmla="*/ 68106 h 5702121"/>
              <a:gd name="connsiteX6" fmla="*/ 325391 w 2637738"/>
              <a:gd name="connsiteY6" fmla="*/ 0 h 5702121"/>
              <a:gd name="connsiteX7" fmla="*/ 2312347 w 2637738"/>
              <a:gd name="connsiteY7" fmla="*/ 0 h 5702121"/>
              <a:gd name="connsiteX8" fmla="*/ 2637738 w 2637738"/>
              <a:gd name="connsiteY8" fmla="*/ 325391 h 5702121"/>
              <a:gd name="connsiteX9" fmla="*/ 2637738 w 2637738"/>
              <a:gd name="connsiteY9" fmla="*/ 5376730 h 5702121"/>
              <a:gd name="connsiteX10" fmla="*/ 2312347 w 2637738"/>
              <a:gd name="connsiteY10" fmla="*/ 5702121 h 5702121"/>
              <a:gd name="connsiteX11" fmla="*/ 325391 w 2637738"/>
              <a:gd name="connsiteY11" fmla="*/ 5702121 h 5702121"/>
              <a:gd name="connsiteX12" fmla="*/ 0 w 2637738"/>
              <a:gd name="connsiteY12" fmla="*/ 5376730 h 5702121"/>
              <a:gd name="connsiteX13" fmla="*/ 0 w 2637738"/>
              <a:gd name="connsiteY13" fmla="*/ 325391 h 5702121"/>
              <a:gd name="connsiteX14" fmla="*/ 325391 w 2637738"/>
              <a:gd name="connsiteY14" fmla="*/ 0 h 570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37738" h="5702121">
                <a:moveTo>
                  <a:pt x="1039718" y="68106"/>
                </a:moveTo>
                <a:cubicBezTo>
                  <a:pt x="979077" y="68106"/>
                  <a:pt x="929918" y="117265"/>
                  <a:pt x="929918" y="177906"/>
                </a:cubicBezTo>
                <a:cubicBezTo>
                  <a:pt x="929918" y="238547"/>
                  <a:pt x="979077" y="287706"/>
                  <a:pt x="1039718" y="287706"/>
                </a:cubicBezTo>
                <a:lnTo>
                  <a:pt x="1588467" y="287706"/>
                </a:lnTo>
                <a:cubicBezTo>
                  <a:pt x="1649108" y="287706"/>
                  <a:pt x="1698267" y="238547"/>
                  <a:pt x="1698267" y="177906"/>
                </a:cubicBezTo>
                <a:cubicBezTo>
                  <a:pt x="1698267" y="117265"/>
                  <a:pt x="1649108" y="68106"/>
                  <a:pt x="1588467" y="68106"/>
                </a:cubicBezTo>
                <a:close/>
                <a:moveTo>
                  <a:pt x="325391" y="0"/>
                </a:moveTo>
                <a:lnTo>
                  <a:pt x="2312347" y="0"/>
                </a:lnTo>
                <a:cubicBezTo>
                  <a:pt x="2492055" y="0"/>
                  <a:pt x="2637738" y="145683"/>
                  <a:pt x="2637738" y="325391"/>
                </a:cubicBezTo>
                <a:lnTo>
                  <a:pt x="2637738" y="5376730"/>
                </a:lnTo>
                <a:cubicBezTo>
                  <a:pt x="2637738" y="5556438"/>
                  <a:pt x="2492055" y="5702121"/>
                  <a:pt x="2312347" y="5702121"/>
                </a:cubicBezTo>
                <a:lnTo>
                  <a:pt x="325391" y="5702121"/>
                </a:lnTo>
                <a:cubicBezTo>
                  <a:pt x="145683" y="5702121"/>
                  <a:pt x="0" y="5556438"/>
                  <a:pt x="0" y="5376730"/>
                </a:cubicBezTo>
                <a:lnTo>
                  <a:pt x="0" y="325391"/>
                </a:lnTo>
                <a:cubicBezTo>
                  <a:pt x="0" y="145683"/>
                  <a:pt x="145683" y="0"/>
                  <a:pt x="325391" y="0"/>
                </a:cubicBezTo>
                <a:close/>
              </a:path>
            </a:pathLst>
          </a:custGeom>
          <a:solidFill>
            <a:schemeClr val="tx1"/>
          </a:solidFill>
        </p:spPr>
        <p:txBody>
          <a:bodyPr wrap="square" anchor="ctr">
            <a:noAutofit/>
          </a:bodyPr>
          <a:lstStyle>
            <a:lvl1pPr algn="ctr">
              <a:defRPr sz="1200">
                <a:solidFill>
                  <a:schemeClr val="bg1"/>
                </a:solidFill>
              </a:defRPr>
            </a:lvl1pPr>
          </a:lstStyle>
          <a:p>
            <a:r>
              <a:rPr lang="en-GB"/>
              <a:t>Click icon to add picture</a:t>
            </a:r>
            <a:endParaRPr lang="en-AU"/>
          </a:p>
        </p:txBody>
      </p:sp>
      <p:sp>
        <p:nvSpPr>
          <p:cNvPr id="2" name="Title 3">
            <a:extLst>
              <a:ext uri="{FF2B5EF4-FFF2-40B4-BE49-F238E27FC236}">
                <a16:creationId xmlns:a16="http://schemas.microsoft.com/office/drawing/2014/main" id="{54E3D98D-2BD6-4505-91B8-C050308A5333}"/>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5" name="Text Placeholder 12">
            <a:extLst>
              <a:ext uri="{FF2B5EF4-FFF2-40B4-BE49-F238E27FC236}">
                <a16:creationId xmlns:a16="http://schemas.microsoft.com/office/drawing/2014/main" id="{0990E3DA-9267-4339-BB76-A1C4BE33E864}"/>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29" name="Text Placeholder 12">
            <a:extLst>
              <a:ext uri="{FF2B5EF4-FFF2-40B4-BE49-F238E27FC236}">
                <a16:creationId xmlns:a16="http://schemas.microsoft.com/office/drawing/2014/main" id="{4C694BDA-23F1-46CE-A3D4-EE21A94A9EF7}"/>
              </a:ext>
            </a:extLst>
          </p:cNvPr>
          <p:cNvSpPr>
            <a:spLocks noGrp="1"/>
          </p:cNvSpPr>
          <p:nvPr>
            <p:ph type="body" sz="quarter" idx="11" hasCustomPrompt="1"/>
          </p:nvPr>
        </p:nvSpPr>
        <p:spPr>
          <a:xfrm>
            <a:off x="945734" y="1744493"/>
            <a:ext cx="5326729" cy="615553"/>
          </a:xfrm>
        </p:spPr>
        <p:txBody>
          <a:bodyPr wrap="square">
            <a:sp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p>
          <a:p>
            <a:pPr lvl="0"/>
            <a:r>
              <a:rPr lang="en-AU"/>
              <a:t>Goes across two lines</a:t>
            </a:r>
          </a:p>
        </p:txBody>
      </p:sp>
      <p:sp>
        <p:nvSpPr>
          <p:cNvPr id="30" name="Text Placeholder 12">
            <a:extLst>
              <a:ext uri="{FF2B5EF4-FFF2-40B4-BE49-F238E27FC236}">
                <a16:creationId xmlns:a16="http://schemas.microsoft.com/office/drawing/2014/main" id="{03DD827C-DEE7-4685-BDDC-D4942FEFBCF8}"/>
              </a:ext>
            </a:extLst>
          </p:cNvPr>
          <p:cNvSpPr>
            <a:spLocks noGrp="1"/>
          </p:cNvSpPr>
          <p:nvPr>
            <p:ph type="body" sz="quarter" idx="12" hasCustomPrompt="1"/>
          </p:nvPr>
        </p:nvSpPr>
        <p:spPr>
          <a:xfrm>
            <a:off x="945734" y="2489808"/>
            <a:ext cx="5326729" cy="3201308"/>
          </a:xfrm>
        </p:spPr>
        <p:txBody>
          <a:bodyPr spcFirstLastPara="0" wrap="square">
            <a:noAutofit/>
          </a:bodyPr>
          <a:lstStyle/>
          <a:p>
            <a:pPr lvl="0"/>
            <a:r>
              <a:rPr lang="en-AU"/>
              <a:t>Use this paragraph as a placeholder for your main message, the one statement that brings your presentation together.</a:t>
            </a:r>
          </a:p>
        </p:txBody>
      </p:sp>
      <p:sp>
        <p:nvSpPr>
          <p:cNvPr id="6" name="Text Placeholder 12">
            <a:extLst>
              <a:ext uri="{FF2B5EF4-FFF2-40B4-BE49-F238E27FC236}">
                <a16:creationId xmlns:a16="http://schemas.microsoft.com/office/drawing/2014/main" id="{AE6F0E52-8C78-4123-84D2-75C818B74D29}"/>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14" name="Footer Placeholder 3">
            <a:extLst>
              <a:ext uri="{FF2B5EF4-FFF2-40B4-BE49-F238E27FC236}">
                <a16:creationId xmlns:a16="http://schemas.microsoft.com/office/drawing/2014/main" id="{5422AE64-14B9-4A3E-8BAD-F6BFE9EDD2AF}"/>
              </a:ext>
            </a:extLst>
          </p:cNvPr>
          <p:cNvSpPr>
            <a:spLocks noGrp="1"/>
          </p:cNvSpPr>
          <p:nvPr>
            <p:ph type="ftr" sz="quarter" idx="3"/>
          </p:nvPr>
        </p:nvSpPr>
        <p:spPr>
          <a:xfrm>
            <a:off x="10201275" y="350643"/>
            <a:ext cx="998153"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4" name="Slide Number Placeholder 5">
            <a:extLst>
              <a:ext uri="{FF2B5EF4-FFF2-40B4-BE49-F238E27FC236}">
                <a16:creationId xmlns:a16="http://schemas.microsoft.com/office/drawing/2014/main" id="{F194F2BF-6D4A-483C-A80F-8F6BDB9B2E2C}"/>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pic>
        <p:nvPicPr>
          <p:cNvPr id="7" name="Picture 6">
            <a:extLst>
              <a:ext uri="{FF2B5EF4-FFF2-40B4-BE49-F238E27FC236}">
                <a16:creationId xmlns:a16="http://schemas.microsoft.com/office/drawing/2014/main" id="{E8D5F722-5971-8362-D07D-60FAAF60AB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24927" y="1186463"/>
            <a:ext cx="2690804" cy="4909537"/>
          </a:xfrm>
          <a:prstGeom prst="rect">
            <a:avLst/>
          </a:prstGeom>
        </p:spPr>
      </p:pic>
      <p:pic>
        <p:nvPicPr>
          <p:cNvPr id="8" name="Picture 7">
            <a:extLst>
              <a:ext uri="{FF2B5EF4-FFF2-40B4-BE49-F238E27FC236}">
                <a16:creationId xmlns:a16="http://schemas.microsoft.com/office/drawing/2014/main" id="{C0057BCD-90D1-5341-3B17-F425B5A9BB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206763" y="1186463"/>
            <a:ext cx="2690804" cy="4909537"/>
          </a:xfrm>
          <a:prstGeom prst="rect">
            <a:avLst/>
          </a:prstGeom>
        </p:spPr>
      </p:pic>
      <p:sp>
        <p:nvSpPr>
          <p:cNvPr id="9" name="Rounded Rectangle 4">
            <a:extLst>
              <a:ext uri="{FF2B5EF4-FFF2-40B4-BE49-F238E27FC236}">
                <a16:creationId xmlns:a16="http://schemas.microsoft.com/office/drawing/2014/main" id="{56BEEBA8-A198-8E16-C381-5CAB5F1522D9}"/>
              </a:ext>
            </a:extLst>
          </p:cNvPr>
          <p:cNvSpPr/>
          <p:nvPr userDrawn="1"/>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10" name="Rounded Rectangle 9">
            <a:extLst>
              <a:ext uri="{FF2B5EF4-FFF2-40B4-BE49-F238E27FC236}">
                <a16:creationId xmlns:a16="http://schemas.microsoft.com/office/drawing/2014/main" id="{C134B864-3176-5CEB-7065-23F12E47EE52}"/>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1" name="Rounded Rectangle 10">
            <a:extLst>
              <a:ext uri="{FF2B5EF4-FFF2-40B4-BE49-F238E27FC236}">
                <a16:creationId xmlns:a16="http://schemas.microsoft.com/office/drawing/2014/main" id="{472889C5-CD06-3095-F989-4C17B241900A}"/>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50424598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Mockup Laptop">
    <p:spTree>
      <p:nvGrpSpPr>
        <p:cNvPr id="1" name=""/>
        <p:cNvGrpSpPr/>
        <p:nvPr/>
      </p:nvGrpSpPr>
      <p:grpSpPr>
        <a:xfrm>
          <a:off x="0" y="0"/>
          <a:ext cx="0" cy="0"/>
          <a:chOff x="0" y="0"/>
          <a:chExt cx="0" cy="0"/>
        </a:xfrm>
      </p:grpSpPr>
      <p:sp>
        <p:nvSpPr>
          <p:cNvPr id="17" name="Text Placeholder 12">
            <a:extLst>
              <a:ext uri="{FF2B5EF4-FFF2-40B4-BE49-F238E27FC236}">
                <a16:creationId xmlns:a16="http://schemas.microsoft.com/office/drawing/2014/main" id="{7DB2394A-B173-4645-A8DB-FFACB22FA3BA}"/>
              </a:ext>
            </a:extLst>
          </p:cNvPr>
          <p:cNvSpPr>
            <a:spLocks noGrp="1"/>
          </p:cNvSpPr>
          <p:nvPr>
            <p:ph type="body" sz="quarter" idx="32" hasCustomPrompt="1"/>
          </p:nvPr>
        </p:nvSpPr>
        <p:spPr>
          <a:xfrm>
            <a:off x="695324" y="1486603"/>
            <a:ext cx="3231218" cy="4495097"/>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7" name="Rounded Rectangle 6">
            <a:extLst>
              <a:ext uri="{FF2B5EF4-FFF2-40B4-BE49-F238E27FC236}">
                <a16:creationId xmlns:a16="http://schemas.microsoft.com/office/drawing/2014/main" id="{D1E80222-C555-41EC-8A51-841F84A7B11C}"/>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6">
            <a:extLst>
              <a:ext uri="{FF2B5EF4-FFF2-40B4-BE49-F238E27FC236}">
                <a16:creationId xmlns:a16="http://schemas.microsoft.com/office/drawing/2014/main" id="{75F16E4F-D156-4092-B7E9-543B95CBBEC9}"/>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22" name="Rounded Rectangle 9">
            <a:extLst>
              <a:ext uri="{FF2B5EF4-FFF2-40B4-BE49-F238E27FC236}">
                <a16:creationId xmlns:a16="http://schemas.microsoft.com/office/drawing/2014/main" id="{2706C802-91C2-44B1-82BE-EA253C610875}"/>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3" name="Rounded Rectangle 10">
            <a:extLst>
              <a:ext uri="{FF2B5EF4-FFF2-40B4-BE49-F238E27FC236}">
                <a16:creationId xmlns:a16="http://schemas.microsoft.com/office/drawing/2014/main" id="{60101918-FE0B-470F-BA2D-F40A560B5FB8}"/>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5" name="Picture Placeholder 14">
            <a:extLst>
              <a:ext uri="{FF2B5EF4-FFF2-40B4-BE49-F238E27FC236}">
                <a16:creationId xmlns:a16="http://schemas.microsoft.com/office/drawing/2014/main" id="{0AABF012-58BD-47AE-9DDC-7B548B71DD6E}"/>
              </a:ext>
            </a:extLst>
          </p:cNvPr>
          <p:cNvSpPr>
            <a:spLocks noGrp="1"/>
          </p:cNvSpPr>
          <p:nvPr>
            <p:ph type="pic" sz="quarter" idx="41"/>
          </p:nvPr>
        </p:nvSpPr>
        <p:spPr>
          <a:xfrm>
            <a:off x="4286865" y="1547901"/>
            <a:ext cx="7315200" cy="4106170"/>
          </a:xfrm>
          <a:prstGeom prst="roundRect">
            <a:avLst>
              <a:gd name="adj" fmla="val 825"/>
            </a:avLst>
          </a:prstGeom>
          <a:solidFill>
            <a:schemeClr val="tx1"/>
          </a:solidFill>
        </p:spPr>
        <p:txBody>
          <a:bodyPr/>
          <a:lstStyle/>
          <a:p>
            <a:r>
              <a:rPr lang="en-GB"/>
              <a:t>Click icon to add picture</a:t>
            </a:r>
            <a:endParaRPr lang="en-AU"/>
          </a:p>
        </p:txBody>
      </p:sp>
      <p:pic>
        <p:nvPicPr>
          <p:cNvPr id="4" name="Picture 3">
            <a:extLst>
              <a:ext uri="{FF2B5EF4-FFF2-40B4-BE49-F238E27FC236}">
                <a16:creationId xmlns:a16="http://schemas.microsoft.com/office/drawing/2014/main" id="{D80285D5-85B0-4ABD-A233-3B0273EF6DDB}"/>
              </a:ext>
            </a:extLst>
          </p:cNvPr>
          <p:cNvPicPr>
            <a:picLocks noChangeAspect="1"/>
          </p:cNvPicPr>
          <p:nvPr/>
        </p:nvPicPr>
        <p:blipFill>
          <a:blip r:embed="rId2" cstate="print">
            <a:extLst>
              <a:ext uri="{28A0092B-C50C-407E-A947-70E740481C1C}">
                <a14:useLocalDpi xmlns:a14="http://schemas.microsoft.com/office/drawing/2010/main"/>
              </a:ext>
            </a:extLst>
          </a:blip>
          <a:srcRect t="15975"/>
          <a:stretch>
            <a:fillRect/>
          </a:stretch>
        </p:blipFill>
        <p:spPr>
          <a:xfrm>
            <a:off x="2592061" y="1326374"/>
            <a:ext cx="10974706" cy="6508054"/>
          </a:xfrm>
          <a:prstGeom prst="rect">
            <a:avLst/>
          </a:prstGeom>
        </p:spPr>
      </p:pic>
      <p:sp>
        <p:nvSpPr>
          <p:cNvPr id="2" name="Title 3">
            <a:extLst>
              <a:ext uri="{FF2B5EF4-FFF2-40B4-BE49-F238E27FC236}">
                <a16:creationId xmlns:a16="http://schemas.microsoft.com/office/drawing/2014/main" id="{F5A9F485-58F8-4DB3-B5D7-F6D431233F0D}"/>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4" name="Text Placeholder 12">
            <a:extLst>
              <a:ext uri="{FF2B5EF4-FFF2-40B4-BE49-F238E27FC236}">
                <a16:creationId xmlns:a16="http://schemas.microsoft.com/office/drawing/2014/main" id="{707DCE08-2F1A-470C-B3B3-C33B7725E8EA}"/>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8" name="Text Placeholder 12">
            <a:extLst>
              <a:ext uri="{FF2B5EF4-FFF2-40B4-BE49-F238E27FC236}">
                <a16:creationId xmlns:a16="http://schemas.microsoft.com/office/drawing/2014/main" id="{C11A3D83-390F-41F3-8889-A0907DAF64DE}"/>
              </a:ext>
            </a:extLst>
          </p:cNvPr>
          <p:cNvSpPr>
            <a:spLocks noGrp="1"/>
          </p:cNvSpPr>
          <p:nvPr>
            <p:ph type="body" sz="quarter" idx="11" hasCustomPrompt="1"/>
          </p:nvPr>
        </p:nvSpPr>
        <p:spPr>
          <a:xfrm>
            <a:off x="945735" y="1744493"/>
            <a:ext cx="2698218" cy="615553"/>
          </a:xfrm>
        </p:spPr>
        <p:txBody>
          <a:bodyPr wrap="square">
            <a:sp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p>
          <a:p>
            <a:pPr lvl="0"/>
            <a:r>
              <a:rPr lang="en-AU"/>
              <a:t>Goes across two lines</a:t>
            </a:r>
          </a:p>
        </p:txBody>
      </p:sp>
      <p:sp>
        <p:nvSpPr>
          <p:cNvPr id="19" name="Text Placeholder 12">
            <a:extLst>
              <a:ext uri="{FF2B5EF4-FFF2-40B4-BE49-F238E27FC236}">
                <a16:creationId xmlns:a16="http://schemas.microsoft.com/office/drawing/2014/main" id="{57D3A4EF-8D5D-4374-A002-F8B58626A89D}"/>
              </a:ext>
            </a:extLst>
          </p:cNvPr>
          <p:cNvSpPr>
            <a:spLocks noGrp="1"/>
          </p:cNvSpPr>
          <p:nvPr>
            <p:ph type="body" sz="quarter" idx="12" hasCustomPrompt="1"/>
          </p:nvPr>
        </p:nvSpPr>
        <p:spPr>
          <a:xfrm>
            <a:off x="945735" y="2489808"/>
            <a:ext cx="2698218" cy="3201308"/>
          </a:xfrm>
        </p:spPr>
        <p:txBody>
          <a:bodyPr spcFirstLastPara="0" wrap="square">
            <a:noAutofit/>
          </a:bodyPr>
          <a:lstStyle/>
          <a:p>
            <a:pPr lvl="0"/>
            <a:r>
              <a:rPr lang="en-AU"/>
              <a:t>Use this paragraph as a placeholder for your main message, the one statement that brings your presentation together.</a:t>
            </a:r>
          </a:p>
        </p:txBody>
      </p:sp>
      <p:sp>
        <p:nvSpPr>
          <p:cNvPr id="8" name="Text Placeholder 12">
            <a:extLst>
              <a:ext uri="{FF2B5EF4-FFF2-40B4-BE49-F238E27FC236}">
                <a16:creationId xmlns:a16="http://schemas.microsoft.com/office/drawing/2014/main" id="{FF888769-F550-4509-AAFF-657D71B5D9D1}"/>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3">
            <a:extLst>
              <a:ext uri="{FF2B5EF4-FFF2-40B4-BE49-F238E27FC236}">
                <a16:creationId xmlns:a16="http://schemas.microsoft.com/office/drawing/2014/main" id="{A02D0408-66B1-4214-B121-8383125A70AF}"/>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5" name="Slide Number Placeholder 5">
            <a:extLst>
              <a:ext uri="{FF2B5EF4-FFF2-40B4-BE49-F238E27FC236}">
                <a16:creationId xmlns:a16="http://schemas.microsoft.com/office/drawing/2014/main" id="{20C92F02-40EA-41F2-97D7-6BD4702AEC00}"/>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9" name="Rounded Rectangle 6">
            <a:extLst>
              <a:ext uri="{FF2B5EF4-FFF2-40B4-BE49-F238E27FC236}">
                <a16:creationId xmlns:a16="http://schemas.microsoft.com/office/drawing/2014/main" id="{275A20A7-DC96-F40D-1120-004B5BD97A4F}"/>
              </a:ext>
            </a:extLst>
          </p:cNvPr>
          <p:cNvSpPr/>
          <p:nvPr userDrawn="1"/>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10" name="Rounded Rectangle 9">
            <a:extLst>
              <a:ext uri="{FF2B5EF4-FFF2-40B4-BE49-F238E27FC236}">
                <a16:creationId xmlns:a16="http://schemas.microsoft.com/office/drawing/2014/main" id="{4DBDBC0C-D0FE-6B05-0A18-9DE45712D1CB}"/>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1" name="Rounded Rectangle 10">
            <a:extLst>
              <a:ext uri="{FF2B5EF4-FFF2-40B4-BE49-F238E27FC236}">
                <a16:creationId xmlns:a16="http://schemas.microsoft.com/office/drawing/2014/main" id="{BA7B31AC-488F-1FC3-41F8-D64FE22FABA8}"/>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18637976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Mockup Tablet">
    <p:spTree>
      <p:nvGrpSpPr>
        <p:cNvPr id="1" name=""/>
        <p:cNvGrpSpPr/>
        <p:nvPr/>
      </p:nvGrpSpPr>
      <p:grpSpPr>
        <a:xfrm>
          <a:off x="0" y="0"/>
          <a:ext cx="0" cy="0"/>
          <a:chOff x="0" y="0"/>
          <a:chExt cx="0" cy="0"/>
        </a:xfrm>
      </p:grpSpPr>
      <p:sp>
        <p:nvSpPr>
          <p:cNvPr id="17" name="Text Placeholder 12">
            <a:extLst>
              <a:ext uri="{FF2B5EF4-FFF2-40B4-BE49-F238E27FC236}">
                <a16:creationId xmlns:a16="http://schemas.microsoft.com/office/drawing/2014/main" id="{B502543E-0897-417F-BFE9-02AA1333503B}"/>
              </a:ext>
            </a:extLst>
          </p:cNvPr>
          <p:cNvSpPr>
            <a:spLocks noGrp="1"/>
          </p:cNvSpPr>
          <p:nvPr>
            <p:ph type="body" sz="quarter" idx="32" hasCustomPrompt="1"/>
          </p:nvPr>
        </p:nvSpPr>
        <p:spPr>
          <a:xfrm>
            <a:off x="695323" y="1486603"/>
            <a:ext cx="4176927" cy="4495097"/>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7" name="Rounded Rectangle 6">
            <a:extLst>
              <a:ext uri="{FF2B5EF4-FFF2-40B4-BE49-F238E27FC236}">
                <a16:creationId xmlns:a16="http://schemas.microsoft.com/office/drawing/2014/main" id="{151BE44E-9C73-41B2-AA82-81F29C5E88BE}"/>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6">
            <a:extLst>
              <a:ext uri="{FF2B5EF4-FFF2-40B4-BE49-F238E27FC236}">
                <a16:creationId xmlns:a16="http://schemas.microsoft.com/office/drawing/2014/main" id="{3EC44C33-5C86-4ACD-A53D-994B61A44169}"/>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22" name="Rounded Rectangle 9">
            <a:extLst>
              <a:ext uri="{FF2B5EF4-FFF2-40B4-BE49-F238E27FC236}">
                <a16:creationId xmlns:a16="http://schemas.microsoft.com/office/drawing/2014/main" id="{6EEEFE99-AE9D-47D1-B135-D2AB81FC6A9D}"/>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3" name="Rounded Rectangle 10">
            <a:extLst>
              <a:ext uri="{FF2B5EF4-FFF2-40B4-BE49-F238E27FC236}">
                <a16:creationId xmlns:a16="http://schemas.microsoft.com/office/drawing/2014/main" id="{F09B9763-2838-492B-AC8A-CFE988264492}"/>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15" name="Picture Placeholder 14">
            <a:extLst>
              <a:ext uri="{FF2B5EF4-FFF2-40B4-BE49-F238E27FC236}">
                <a16:creationId xmlns:a16="http://schemas.microsoft.com/office/drawing/2014/main" id="{5F3CE45C-EA9A-4A0A-AC95-24D2966D07DB}"/>
              </a:ext>
            </a:extLst>
          </p:cNvPr>
          <p:cNvSpPr>
            <a:spLocks noGrp="1"/>
          </p:cNvSpPr>
          <p:nvPr>
            <p:ph type="pic" sz="quarter" idx="41"/>
          </p:nvPr>
        </p:nvSpPr>
        <p:spPr>
          <a:xfrm>
            <a:off x="5364479" y="1532660"/>
            <a:ext cx="6124577" cy="4289491"/>
          </a:xfrm>
          <a:prstGeom prst="roundRect">
            <a:avLst>
              <a:gd name="adj" fmla="val 2957"/>
            </a:avLst>
          </a:prstGeom>
          <a:solidFill>
            <a:schemeClr val="tx1"/>
          </a:solidFill>
        </p:spPr>
        <p:txBody>
          <a:bodyPr/>
          <a:lstStyle/>
          <a:p>
            <a:r>
              <a:rPr lang="en-GB"/>
              <a:t>Click icon to add picture</a:t>
            </a:r>
            <a:endParaRPr lang="en-AU"/>
          </a:p>
        </p:txBody>
      </p:sp>
      <p:pic>
        <p:nvPicPr>
          <p:cNvPr id="12" name="Picture 11">
            <a:extLst>
              <a:ext uri="{FF2B5EF4-FFF2-40B4-BE49-F238E27FC236}">
                <a16:creationId xmlns:a16="http://schemas.microsoft.com/office/drawing/2014/main" id="{C59BD664-25A5-4B7B-B9CC-0BF1917AE2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531139" y="1078160"/>
            <a:ext cx="7854473" cy="5543294"/>
          </a:xfrm>
          <a:prstGeom prst="rect">
            <a:avLst/>
          </a:prstGeom>
        </p:spPr>
      </p:pic>
      <p:sp>
        <p:nvSpPr>
          <p:cNvPr id="2" name="Title 3">
            <a:extLst>
              <a:ext uri="{FF2B5EF4-FFF2-40B4-BE49-F238E27FC236}">
                <a16:creationId xmlns:a16="http://schemas.microsoft.com/office/drawing/2014/main" id="{90B88B3D-5041-4360-BCB5-82C00DE541CD}"/>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4" name="Text Placeholder 12">
            <a:extLst>
              <a:ext uri="{FF2B5EF4-FFF2-40B4-BE49-F238E27FC236}">
                <a16:creationId xmlns:a16="http://schemas.microsoft.com/office/drawing/2014/main" id="{18B2745B-7C82-4052-988E-A1E5FC42BA54}"/>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8" name="Text Placeholder 12">
            <a:extLst>
              <a:ext uri="{FF2B5EF4-FFF2-40B4-BE49-F238E27FC236}">
                <a16:creationId xmlns:a16="http://schemas.microsoft.com/office/drawing/2014/main" id="{FB5A2DE4-4C68-4CEE-8A84-751974682A50}"/>
              </a:ext>
            </a:extLst>
          </p:cNvPr>
          <p:cNvSpPr>
            <a:spLocks noGrp="1"/>
          </p:cNvSpPr>
          <p:nvPr>
            <p:ph type="body" sz="quarter" idx="11" hasCustomPrompt="1"/>
          </p:nvPr>
        </p:nvSpPr>
        <p:spPr>
          <a:xfrm>
            <a:off x="945735" y="1744493"/>
            <a:ext cx="3694504" cy="615553"/>
          </a:xfrm>
        </p:spPr>
        <p:txBody>
          <a:bodyPr wrap="square">
            <a:sp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p>
          <a:p>
            <a:pPr lvl="0"/>
            <a:r>
              <a:rPr lang="en-AU"/>
              <a:t>Goes across two lines</a:t>
            </a:r>
          </a:p>
        </p:txBody>
      </p:sp>
      <p:sp>
        <p:nvSpPr>
          <p:cNvPr id="19" name="Text Placeholder 12">
            <a:extLst>
              <a:ext uri="{FF2B5EF4-FFF2-40B4-BE49-F238E27FC236}">
                <a16:creationId xmlns:a16="http://schemas.microsoft.com/office/drawing/2014/main" id="{036CD04D-3308-428E-B34E-69B5DF91E58B}"/>
              </a:ext>
            </a:extLst>
          </p:cNvPr>
          <p:cNvSpPr>
            <a:spLocks noGrp="1"/>
          </p:cNvSpPr>
          <p:nvPr>
            <p:ph type="body" sz="quarter" idx="12" hasCustomPrompt="1"/>
          </p:nvPr>
        </p:nvSpPr>
        <p:spPr>
          <a:xfrm>
            <a:off x="945735" y="2489808"/>
            <a:ext cx="3694504" cy="3201308"/>
          </a:xfrm>
        </p:spPr>
        <p:txBody>
          <a:bodyPr spcFirstLastPara="0" wrap="square">
            <a:noAutofit/>
          </a:bodyPr>
          <a:lstStyle/>
          <a:p>
            <a:pPr lvl="0"/>
            <a:r>
              <a:rPr lang="en-AU"/>
              <a:t>Use this paragraph as a placeholder for your main message, the one statement that brings your presentation together.</a:t>
            </a:r>
          </a:p>
        </p:txBody>
      </p:sp>
      <p:sp>
        <p:nvSpPr>
          <p:cNvPr id="4" name="Text Placeholder 12">
            <a:extLst>
              <a:ext uri="{FF2B5EF4-FFF2-40B4-BE49-F238E27FC236}">
                <a16:creationId xmlns:a16="http://schemas.microsoft.com/office/drawing/2014/main" id="{D807F70F-D400-4E3C-BD63-3F5D985696F6}"/>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3">
            <a:extLst>
              <a:ext uri="{FF2B5EF4-FFF2-40B4-BE49-F238E27FC236}">
                <a16:creationId xmlns:a16="http://schemas.microsoft.com/office/drawing/2014/main" id="{2B289711-9CC1-4EC3-9D62-28BE3ABEF7AA}"/>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5" name="Slide Number Placeholder 5">
            <a:extLst>
              <a:ext uri="{FF2B5EF4-FFF2-40B4-BE49-F238E27FC236}">
                <a16:creationId xmlns:a16="http://schemas.microsoft.com/office/drawing/2014/main" id="{3C4A66C0-0876-46E8-B84D-B6C4E9E239CC}"/>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8" name="Rounded Rectangle 6">
            <a:extLst>
              <a:ext uri="{FF2B5EF4-FFF2-40B4-BE49-F238E27FC236}">
                <a16:creationId xmlns:a16="http://schemas.microsoft.com/office/drawing/2014/main" id="{40B06FA6-4CEE-AB5C-21BA-A92BB2011D90}"/>
              </a:ext>
            </a:extLst>
          </p:cNvPr>
          <p:cNvSpPr/>
          <p:nvPr userDrawn="1"/>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9" name="Rounded Rectangle 9">
            <a:extLst>
              <a:ext uri="{FF2B5EF4-FFF2-40B4-BE49-F238E27FC236}">
                <a16:creationId xmlns:a16="http://schemas.microsoft.com/office/drawing/2014/main" id="{76ED8A1F-7FE4-6EDA-5609-802AB12CC94A}"/>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0" name="Rounded Rectangle 10">
            <a:extLst>
              <a:ext uri="{FF2B5EF4-FFF2-40B4-BE49-F238E27FC236}">
                <a16:creationId xmlns:a16="http://schemas.microsoft.com/office/drawing/2014/main" id="{0957552F-3052-567E-00B1-DEDFC8D5841A}"/>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138773453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Mockup TV">
    <p:spTree>
      <p:nvGrpSpPr>
        <p:cNvPr id="1" name=""/>
        <p:cNvGrpSpPr/>
        <p:nvPr/>
      </p:nvGrpSpPr>
      <p:grpSpPr>
        <a:xfrm>
          <a:off x="0" y="0"/>
          <a:ext cx="0" cy="0"/>
          <a:chOff x="0" y="0"/>
          <a:chExt cx="0" cy="0"/>
        </a:xfrm>
      </p:grpSpPr>
      <p:sp>
        <p:nvSpPr>
          <p:cNvPr id="17" name="Text Placeholder 12">
            <a:extLst>
              <a:ext uri="{FF2B5EF4-FFF2-40B4-BE49-F238E27FC236}">
                <a16:creationId xmlns:a16="http://schemas.microsoft.com/office/drawing/2014/main" id="{E5B69D46-11B8-46DF-8F0C-CC3A645792C8}"/>
              </a:ext>
            </a:extLst>
          </p:cNvPr>
          <p:cNvSpPr>
            <a:spLocks noGrp="1"/>
          </p:cNvSpPr>
          <p:nvPr>
            <p:ph type="body" sz="quarter" idx="32" hasCustomPrompt="1"/>
          </p:nvPr>
        </p:nvSpPr>
        <p:spPr>
          <a:xfrm>
            <a:off x="695324" y="1486603"/>
            <a:ext cx="3231218" cy="4495097"/>
          </a:xfrm>
          <a:solidFill>
            <a:schemeClr val="bg2"/>
          </a:solidFill>
        </p:spPr>
        <p:txBody>
          <a:bodyPr wrap="square">
            <a:no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 </a:t>
            </a:r>
          </a:p>
        </p:txBody>
      </p:sp>
      <p:sp>
        <p:nvSpPr>
          <p:cNvPr id="8" name="Rounded Rectangle 7">
            <a:extLst>
              <a:ext uri="{FF2B5EF4-FFF2-40B4-BE49-F238E27FC236}">
                <a16:creationId xmlns:a16="http://schemas.microsoft.com/office/drawing/2014/main" id="{3A05A50E-75B0-483F-8C3A-5CF466C7A531}"/>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3" name="Rounded Rectangle 7">
            <a:extLst>
              <a:ext uri="{FF2B5EF4-FFF2-40B4-BE49-F238E27FC236}">
                <a16:creationId xmlns:a16="http://schemas.microsoft.com/office/drawing/2014/main" id="{40652CF9-C702-472A-95D2-085A17F5599A}"/>
              </a:ext>
            </a:extLst>
          </p:cNvPr>
          <p:cNvSpPr/>
          <p:nvPr/>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22" name="Rounded Rectangle 9">
            <a:extLst>
              <a:ext uri="{FF2B5EF4-FFF2-40B4-BE49-F238E27FC236}">
                <a16:creationId xmlns:a16="http://schemas.microsoft.com/office/drawing/2014/main" id="{73EECEEE-640F-44CC-BBDB-D93154EE1B5E}"/>
              </a:ext>
            </a:extLst>
          </p:cNvPr>
          <p:cNvSpPr/>
          <p:nvPr/>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23" name="Rounded Rectangle 10">
            <a:extLst>
              <a:ext uri="{FF2B5EF4-FFF2-40B4-BE49-F238E27FC236}">
                <a16:creationId xmlns:a16="http://schemas.microsoft.com/office/drawing/2014/main" id="{9F59C127-5A99-4091-9A52-FB2D2455EE01}"/>
              </a:ext>
            </a:extLst>
          </p:cNvPr>
          <p:cNvSpPr/>
          <p:nvPr/>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
        <p:nvSpPr>
          <p:cNvPr id="4" name="Picture Placeholder 9">
            <a:extLst>
              <a:ext uri="{FF2B5EF4-FFF2-40B4-BE49-F238E27FC236}">
                <a16:creationId xmlns:a16="http://schemas.microsoft.com/office/drawing/2014/main" id="{C39C20D0-8A03-4021-8A5A-9CC74DE515D8}"/>
              </a:ext>
            </a:extLst>
          </p:cNvPr>
          <p:cNvSpPr>
            <a:spLocks noGrp="1"/>
          </p:cNvSpPr>
          <p:nvPr>
            <p:ph type="pic" sz="quarter" idx="41"/>
          </p:nvPr>
        </p:nvSpPr>
        <p:spPr>
          <a:xfrm>
            <a:off x="4361776" y="1521065"/>
            <a:ext cx="7092549" cy="3923452"/>
          </a:xfrm>
          <a:prstGeom prst="roundRect">
            <a:avLst>
              <a:gd name="adj" fmla="val 768"/>
            </a:avLst>
          </a:prstGeom>
          <a:solidFill>
            <a:schemeClr val="tx1"/>
          </a:solidFill>
        </p:spPr>
        <p:txBody>
          <a:bodyPr/>
          <a:lstStyle/>
          <a:p>
            <a:r>
              <a:rPr lang="en-GB"/>
              <a:t>Click icon to add picture</a:t>
            </a:r>
            <a:endParaRPr lang="en-AU"/>
          </a:p>
        </p:txBody>
      </p:sp>
      <p:pic>
        <p:nvPicPr>
          <p:cNvPr id="2" name="Picture 1" descr="A white screen with black legs&#10;&#10;AI-generated content may be incorrect.">
            <a:extLst>
              <a:ext uri="{FF2B5EF4-FFF2-40B4-BE49-F238E27FC236}">
                <a16:creationId xmlns:a16="http://schemas.microsoft.com/office/drawing/2014/main" id="{F9297E0D-DE9E-4C9D-86C4-115791B7EC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46750" y="1267337"/>
            <a:ext cx="7707759" cy="4834134"/>
          </a:xfrm>
          <a:prstGeom prst="rect">
            <a:avLst/>
          </a:prstGeom>
        </p:spPr>
      </p:pic>
      <p:sp>
        <p:nvSpPr>
          <p:cNvPr id="7" name="Title 3">
            <a:extLst>
              <a:ext uri="{FF2B5EF4-FFF2-40B4-BE49-F238E27FC236}">
                <a16:creationId xmlns:a16="http://schemas.microsoft.com/office/drawing/2014/main" id="{B558CDBC-6D48-4447-A1C5-9773B3664674}"/>
              </a:ext>
            </a:extLst>
          </p:cNvPr>
          <p:cNvSpPr>
            <a:spLocks noGrp="1"/>
          </p:cNvSpPr>
          <p:nvPr>
            <p:ph type="title" hasCustomPrompt="1"/>
          </p:nvPr>
        </p:nvSpPr>
        <p:spPr>
          <a:xfrm>
            <a:off x="701135" y="310617"/>
            <a:ext cx="8856155" cy="430887"/>
          </a:xfrm>
        </p:spPr>
        <p:txBody>
          <a:bodyPr/>
          <a:lstStyle>
            <a:lvl1pPr>
              <a:defRPr>
                <a:latin typeface="+mj-lt"/>
              </a:defRPr>
            </a:lvl1pPr>
          </a:lstStyle>
          <a:p>
            <a:r>
              <a:rPr lang="en-AU"/>
              <a:t>SHORT HEADING ONE LINE</a:t>
            </a:r>
          </a:p>
        </p:txBody>
      </p:sp>
      <p:sp>
        <p:nvSpPr>
          <p:cNvPr id="12" name="Text Placeholder 12">
            <a:extLst>
              <a:ext uri="{FF2B5EF4-FFF2-40B4-BE49-F238E27FC236}">
                <a16:creationId xmlns:a16="http://schemas.microsoft.com/office/drawing/2014/main" id="{0A6A81B1-95BC-444B-8C87-E0C8658AC304}"/>
              </a:ext>
            </a:extLst>
          </p:cNvPr>
          <p:cNvSpPr>
            <a:spLocks noGrp="1"/>
          </p:cNvSpPr>
          <p:nvPr>
            <p:ph type="body" sz="quarter" idx="10" hasCustomPrompt="1"/>
          </p:nvPr>
        </p:nvSpPr>
        <p:spPr>
          <a:xfrm>
            <a:off x="695325" y="782363"/>
            <a:ext cx="8856155" cy="376733"/>
          </a:xfrm>
        </p:spPr>
        <p:txBody>
          <a:bodyPr wrap="square">
            <a:noAutofit/>
          </a:bodyPr>
          <a:lstStyle>
            <a:lvl1pPr marL="14288" indent="-14288">
              <a:lnSpc>
                <a:spcPct val="100000"/>
              </a:lnSpc>
              <a:spcBef>
                <a:spcPts val="0"/>
              </a:spcBef>
              <a:buNone/>
              <a:tabLst/>
              <a:defRPr sz="16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More detailed subheading to support the title goes across one line</a:t>
            </a:r>
          </a:p>
        </p:txBody>
      </p:sp>
      <p:sp>
        <p:nvSpPr>
          <p:cNvPr id="18" name="Text Placeholder 12">
            <a:extLst>
              <a:ext uri="{FF2B5EF4-FFF2-40B4-BE49-F238E27FC236}">
                <a16:creationId xmlns:a16="http://schemas.microsoft.com/office/drawing/2014/main" id="{8D738EA2-F89E-4B34-906F-B5ECCC6D34C3}"/>
              </a:ext>
            </a:extLst>
          </p:cNvPr>
          <p:cNvSpPr>
            <a:spLocks noGrp="1"/>
          </p:cNvSpPr>
          <p:nvPr>
            <p:ph type="body" sz="quarter" idx="11" hasCustomPrompt="1"/>
          </p:nvPr>
        </p:nvSpPr>
        <p:spPr>
          <a:xfrm>
            <a:off x="945735" y="1744493"/>
            <a:ext cx="2698218" cy="615553"/>
          </a:xfrm>
        </p:spPr>
        <p:txBody>
          <a:bodyPr wrap="square">
            <a:spAutoFit/>
          </a:bodyPr>
          <a:lstStyle>
            <a:lvl1pPr marL="15875" indent="-15875">
              <a:lnSpc>
                <a:spcPct val="100000"/>
              </a:lnSpc>
              <a:spcBef>
                <a:spcPts val="0"/>
              </a:spcBef>
              <a:buNone/>
              <a:tabLst/>
              <a:defRPr sz="2000" b="0" i="0">
                <a:solidFill>
                  <a:schemeClr val="tx1"/>
                </a:solidFill>
                <a:latin typeface="SBS Sans Medium" pitchFamily="2" charset="77"/>
                <a:cs typeface="SBS Sans Medium" pitchFamily="2" charset="77"/>
              </a:defRPr>
            </a:lvl1pPr>
          </a:lstStyle>
          <a:p>
            <a:pPr lvl="0"/>
            <a:r>
              <a:rPr lang="en-AU"/>
              <a:t>Subheading</a:t>
            </a:r>
          </a:p>
          <a:p>
            <a:pPr lvl="0"/>
            <a:r>
              <a:rPr lang="en-AU"/>
              <a:t>Goes across two lines</a:t>
            </a:r>
          </a:p>
        </p:txBody>
      </p:sp>
      <p:sp>
        <p:nvSpPr>
          <p:cNvPr id="19" name="Text Placeholder 12">
            <a:extLst>
              <a:ext uri="{FF2B5EF4-FFF2-40B4-BE49-F238E27FC236}">
                <a16:creationId xmlns:a16="http://schemas.microsoft.com/office/drawing/2014/main" id="{EC99A946-0E29-4723-BC9E-BDA1EDE51A01}"/>
              </a:ext>
            </a:extLst>
          </p:cNvPr>
          <p:cNvSpPr>
            <a:spLocks noGrp="1"/>
          </p:cNvSpPr>
          <p:nvPr>
            <p:ph type="body" sz="quarter" idx="12" hasCustomPrompt="1"/>
          </p:nvPr>
        </p:nvSpPr>
        <p:spPr>
          <a:xfrm>
            <a:off x="945735" y="2489808"/>
            <a:ext cx="2698218" cy="3201308"/>
          </a:xfrm>
        </p:spPr>
        <p:txBody>
          <a:bodyPr spcFirstLastPara="0" wrap="square">
            <a:noAutofit/>
          </a:bodyPr>
          <a:lstStyle/>
          <a:p>
            <a:pPr lvl="0"/>
            <a:r>
              <a:rPr lang="en-AU"/>
              <a:t>Use this paragraph as a placeholder for your main message, the one statement that brings your presentation together.</a:t>
            </a:r>
          </a:p>
        </p:txBody>
      </p:sp>
      <p:sp>
        <p:nvSpPr>
          <p:cNvPr id="9" name="Text Placeholder 12">
            <a:extLst>
              <a:ext uri="{FF2B5EF4-FFF2-40B4-BE49-F238E27FC236}">
                <a16:creationId xmlns:a16="http://schemas.microsoft.com/office/drawing/2014/main" id="{A555236C-2695-4260-8932-29E7440DAACB}"/>
              </a:ext>
            </a:extLst>
          </p:cNvPr>
          <p:cNvSpPr>
            <a:spLocks noGrp="1"/>
          </p:cNvSpPr>
          <p:nvPr>
            <p:ph type="body" sz="quarter" idx="30" hasCustomPrompt="1"/>
          </p:nvPr>
        </p:nvSpPr>
        <p:spPr>
          <a:xfrm>
            <a:off x="695324" y="6243554"/>
            <a:ext cx="10801351" cy="153888"/>
          </a:xfrm>
        </p:spPr>
        <p:txBody>
          <a:bodyPr wrap="square" anchor="b">
            <a:spAutoFit/>
          </a:bodyPr>
          <a:lstStyle>
            <a:lvl1pPr>
              <a:lnSpc>
                <a:spcPct val="100000"/>
              </a:lnSpc>
              <a:spcBef>
                <a:spcPts val="0"/>
              </a:spcBef>
              <a:spcAft>
                <a:spcPts val="300"/>
              </a:spcAft>
              <a:buNone/>
              <a:defRPr sz="1000" b="0" i="0">
                <a:latin typeface="+mn-lt"/>
                <a:cs typeface="SBS Sans" pitchFamily="2" charset="77"/>
              </a:defRPr>
            </a:lvl1pPr>
            <a:lvl2pPr>
              <a:buNone/>
              <a:defRPr b="0" i="0">
                <a:latin typeface="SBS Sans" pitchFamily="2" charset="77"/>
                <a:cs typeface="SBS Sans" pitchFamily="2" charset="77"/>
              </a:defRPr>
            </a:lvl2pPr>
            <a:lvl3pPr>
              <a:buNone/>
              <a:defRPr b="0" i="0">
                <a:latin typeface="SBS Sans" pitchFamily="2" charset="77"/>
                <a:cs typeface="SBS Sans" pitchFamily="2" charset="77"/>
              </a:defRPr>
            </a:lvl3pPr>
            <a:lvl4pPr>
              <a:buNone/>
              <a:defRPr b="0" i="0">
                <a:latin typeface="SBS Sans" pitchFamily="2" charset="77"/>
                <a:cs typeface="SBS Sans" pitchFamily="2" charset="77"/>
              </a:defRPr>
            </a:lvl4pPr>
            <a:lvl5pPr>
              <a:buNone/>
              <a:defRPr b="0" i="0">
                <a:latin typeface="SBS Sans" pitchFamily="2" charset="77"/>
                <a:cs typeface="SBS Sans" pitchFamily="2" charset="77"/>
              </a:defRPr>
            </a:lvl5pPr>
          </a:lstStyle>
          <a:p>
            <a:pPr lvl="0"/>
            <a:r>
              <a:rPr lang="en-AU"/>
              <a:t>Source or disclaimer text</a:t>
            </a:r>
          </a:p>
        </p:txBody>
      </p:sp>
      <p:sp>
        <p:nvSpPr>
          <p:cNvPr id="6" name="Footer Placeholder 3">
            <a:extLst>
              <a:ext uri="{FF2B5EF4-FFF2-40B4-BE49-F238E27FC236}">
                <a16:creationId xmlns:a16="http://schemas.microsoft.com/office/drawing/2014/main" id="{689CDC46-767C-407D-9AE2-3A5F26A1DC1F}"/>
              </a:ext>
            </a:extLst>
          </p:cNvPr>
          <p:cNvSpPr>
            <a:spLocks noGrp="1"/>
          </p:cNvSpPr>
          <p:nvPr>
            <p:ph type="ftr" sz="quarter" idx="3"/>
          </p:nvPr>
        </p:nvSpPr>
        <p:spPr>
          <a:xfrm>
            <a:off x="9753600" y="350643"/>
            <a:ext cx="1445828" cy="184666"/>
          </a:xfrm>
          <a:prstGeom prst="rect">
            <a:avLst/>
          </a:prstGeom>
        </p:spPr>
        <p:txBody>
          <a:bodyPr vert="horz" wrap="square" lIns="0" tIns="0" rIns="0" bIns="0" rtlCol="0" anchor="ctr">
            <a:spAutoFit/>
          </a:bodyPr>
          <a:lstStyle>
            <a:lvl1pPr algn="r">
              <a:defRPr sz="1200" b="1" i="0">
                <a:solidFill>
                  <a:schemeClr val="tx1"/>
                </a:solidFill>
                <a:latin typeface="+mj-lt"/>
                <a:cs typeface="SBS Sans Cond Bold" pitchFamily="50" charset="0"/>
              </a:defRPr>
            </a:lvl1pPr>
          </a:lstStyle>
          <a:p>
            <a:pPr algn="r"/>
            <a:r>
              <a:rPr lang="en-AU"/>
              <a:t>SBS AUDIO MEDIA KIT</a:t>
            </a:r>
          </a:p>
        </p:txBody>
      </p:sp>
      <p:sp>
        <p:nvSpPr>
          <p:cNvPr id="5" name="Slide Number Placeholder 5">
            <a:extLst>
              <a:ext uri="{FF2B5EF4-FFF2-40B4-BE49-F238E27FC236}">
                <a16:creationId xmlns:a16="http://schemas.microsoft.com/office/drawing/2014/main" id="{58B9D87F-6883-4659-8D2D-E861B8376656}"/>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latin typeface="+mj-lt"/>
              <a:cs typeface="SBS Sans Cond Bold" pitchFamily="50" charset="0"/>
            </a:endParaRPr>
          </a:p>
        </p:txBody>
      </p:sp>
      <p:sp>
        <p:nvSpPr>
          <p:cNvPr id="10" name="Rounded Rectangle 7">
            <a:extLst>
              <a:ext uri="{FF2B5EF4-FFF2-40B4-BE49-F238E27FC236}">
                <a16:creationId xmlns:a16="http://schemas.microsoft.com/office/drawing/2014/main" id="{63ACE930-3B53-F75A-7618-1196719CE31D}"/>
              </a:ext>
            </a:extLst>
          </p:cNvPr>
          <p:cNvSpPr/>
          <p:nvPr userDrawn="1"/>
        </p:nvSpPr>
        <p:spPr>
          <a:xfrm>
            <a:off x="-2152723" y="1486603"/>
            <a:ext cx="1982168" cy="2568359"/>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spAutoFit/>
          </a:bodyPr>
          <a:lstStyle/>
          <a:p>
            <a:pPr algn="l">
              <a:spcAft>
                <a:spcPts val="600"/>
              </a:spcAft>
            </a:pPr>
            <a:r>
              <a:rPr lang="en-AU" sz="1200" b="1" i="0" spc="-20" baseline="0">
                <a:solidFill>
                  <a:schemeClr val="tx1"/>
                </a:solidFill>
                <a:latin typeface="+mn-lt"/>
              </a:rPr>
              <a:t>Call Out Box</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box shape indicates that the size and colour is editable.</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The outline will not appear in Slideshow mode or when exported to PDF.</a:t>
            </a:r>
          </a:p>
          <a:p>
            <a:pPr marL="0" marR="0" lvl="0" indent="0" algn="l" defTabSz="914400" rtl="0" eaLnBrk="1" fontAlgn="auto" latinLnBrk="0" hangingPunct="1">
              <a:lnSpc>
                <a:spcPct val="100000"/>
              </a:lnSpc>
              <a:spcBef>
                <a:spcPts val="0"/>
              </a:spcBef>
              <a:spcAft>
                <a:spcPts val="600"/>
              </a:spcAft>
              <a:buClrTx/>
              <a:buSzTx/>
              <a:buFontTx/>
              <a:buNone/>
              <a:tabLst/>
              <a:defRPr/>
            </a:pPr>
            <a:r>
              <a:rPr lang="en-AU" sz="1100">
                <a:solidFill>
                  <a:schemeClr val="tx1"/>
                </a:solidFill>
                <a:latin typeface="+mn-lt"/>
              </a:rPr>
              <a:t>You can adjust the width the shape to fit your content and choose black, grey or yellow.</a:t>
            </a:r>
          </a:p>
        </p:txBody>
      </p:sp>
      <p:sp>
        <p:nvSpPr>
          <p:cNvPr id="11" name="Rounded Rectangle 9">
            <a:extLst>
              <a:ext uri="{FF2B5EF4-FFF2-40B4-BE49-F238E27FC236}">
                <a16:creationId xmlns:a16="http://schemas.microsoft.com/office/drawing/2014/main" id="{176D1953-9827-9DA9-9689-14D3F32E10A9}"/>
              </a:ext>
            </a:extLst>
          </p:cNvPr>
          <p:cNvSpPr/>
          <p:nvPr userDrawn="1"/>
        </p:nvSpPr>
        <p:spPr>
          <a:xfrm>
            <a:off x="12510579" y="0"/>
            <a:ext cx="2348138" cy="5384515"/>
          </a:xfrm>
          <a:prstGeom prst="round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chemeClr val="tx1"/>
                </a:solidFill>
                <a:latin typeface="+mn-lt"/>
              </a:rPr>
              <a:t>Insert Image Into Placeholder</a:t>
            </a:r>
            <a:endParaRPr lang="en-AU" sz="1200" spc="-20" baseline="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Note the current image is a holding example that can be replaced.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insert an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Click on ‘Insert Picture → Choose your image from your Device → Insert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Option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Right click on Image Placeholder &gt; Drag and drop image into the placeholder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Then ’SEND TO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1">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If the image appears stretched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b="1">
                <a:solidFill>
                  <a:schemeClr val="tx1"/>
                </a:solidFill>
                <a:latin typeface="+mn-lt"/>
              </a:rPr>
              <a:t>Select the image &gt; Picture Format &gt; Crop &gt; Fill to fill the shape neatly.</a:t>
            </a:r>
            <a:endParaRPr lang="en-AU" sz="110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chemeClr val="tx1"/>
                </a:solidFill>
                <a:latin typeface="+mn-lt"/>
              </a:rPr>
              <a:t>To reposition, stay in Crop mode and drag the logo within the frame.</a:t>
            </a:r>
          </a:p>
        </p:txBody>
      </p:sp>
      <p:sp>
        <p:nvSpPr>
          <p:cNvPr id="13" name="Rounded Rectangle 10">
            <a:extLst>
              <a:ext uri="{FF2B5EF4-FFF2-40B4-BE49-F238E27FC236}">
                <a16:creationId xmlns:a16="http://schemas.microsoft.com/office/drawing/2014/main" id="{CDECCEBF-80EE-6734-7C92-30F43AB987C0}"/>
              </a:ext>
            </a:extLst>
          </p:cNvPr>
          <p:cNvSpPr/>
          <p:nvPr userDrawn="1"/>
        </p:nvSpPr>
        <p:spPr>
          <a:xfrm>
            <a:off x="12510579" y="5551525"/>
            <a:ext cx="2348138" cy="130647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lgn="l">
              <a:spcAft>
                <a:spcPts val="1200"/>
              </a:spcAft>
            </a:pPr>
            <a:r>
              <a:rPr lang="en-AU" sz="1200" b="1" i="0" spc="-20" baseline="0">
                <a:solidFill>
                  <a:srgbClr val="1C1C1C"/>
                </a:solidFill>
                <a:latin typeface="+mn-lt"/>
              </a:rPr>
              <a:t>Tip</a:t>
            </a:r>
            <a:endParaRPr lang="en-AU" sz="1200" spc="-20" baseline="0">
              <a:solidFill>
                <a:srgbClr val="1C1C1C"/>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solidFill>
                  <a:srgbClr val="1C1C1C"/>
                </a:solidFill>
                <a:latin typeface="+mn-lt"/>
              </a:rPr>
              <a:t>Make sure to have the Image placeholder selected before dragging and dropping an image into the placeholder</a:t>
            </a:r>
          </a:p>
        </p:txBody>
      </p:sp>
    </p:spTree>
    <p:extLst>
      <p:ext uri="{BB962C8B-B14F-4D97-AF65-F5344CB8AC3E}">
        <p14:creationId xmlns:p14="http://schemas.microsoft.com/office/powerpoint/2010/main" val="279528440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Back Cov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A2A68E-B75E-434C-A617-CD66A2CE77F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3" r="3"/>
          <a:stretch/>
        </p:blipFill>
        <p:spPr>
          <a:xfrm>
            <a:off x="0" y="0"/>
            <a:ext cx="12191365" cy="6858000"/>
          </a:xfrm>
          <a:prstGeom prst="rect">
            <a:avLst/>
          </a:prstGeom>
        </p:spPr>
      </p:pic>
      <p:pic>
        <p:nvPicPr>
          <p:cNvPr id="4" name="Graphic 3">
            <a:extLst>
              <a:ext uri="{FF2B5EF4-FFF2-40B4-BE49-F238E27FC236}">
                <a16:creationId xmlns:a16="http://schemas.microsoft.com/office/drawing/2014/main" id="{6C86B575-C3A5-40A2-970B-FADBC0AB5A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9961" y="5534314"/>
            <a:ext cx="1473152" cy="707878"/>
          </a:xfrm>
          <a:prstGeom prst="rect">
            <a:avLst/>
          </a:prstGeom>
        </p:spPr>
      </p:pic>
      <p:sp>
        <p:nvSpPr>
          <p:cNvPr id="8" name="TextBox 7">
            <a:extLst>
              <a:ext uri="{FF2B5EF4-FFF2-40B4-BE49-F238E27FC236}">
                <a16:creationId xmlns:a16="http://schemas.microsoft.com/office/drawing/2014/main" id="{AA6F22C5-C26A-4695-8B9C-6650402DCF6E}"/>
              </a:ext>
            </a:extLst>
          </p:cNvPr>
          <p:cNvSpPr txBox="1"/>
          <p:nvPr/>
        </p:nvSpPr>
        <p:spPr>
          <a:xfrm>
            <a:off x="2343461" y="5714374"/>
            <a:ext cx="4971739" cy="430887"/>
          </a:xfrm>
          <a:prstGeom prst="rect">
            <a:avLst/>
          </a:prstGeom>
          <a:noFill/>
        </p:spPr>
        <p:txBody>
          <a:bodyPr wrap="square" lIns="0" tIns="0" rIns="0" bIns="0" rtlCol="0">
            <a:spAutoFit/>
          </a:bodyPr>
          <a:lstStyle/>
          <a:p>
            <a:pPr algn="l"/>
            <a:r>
              <a:rPr lang="en-AU" sz="1400" b="0" i="0">
                <a:solidFill>
                  <a:srgbClr val="1C1C1C"/>
                </a:solidFill>
                <a:latin typeface="SBS Sans" pitchFamily="2" charset="77"/>
                <a:cs typeface="SBS Sans" pitchFamily="2" charset="77"/>
              </a:rPr>
              <a:t>© Special Broadcasting Service, 2026</a:t>
            </a:r>
          </a:p>
          <a:p>
            <a:pPr algn="l"/>
            <a:r>
              <a:rPr lang="en-AU" sz="1400" b="0" i="0">
                <a:solidFill>
                  <a:srgbClr val="1C1C1C"/>
                </a:solidFill>
                <a:latin typeface="SBS Sans" pitchFamily="2" charset="77"/>
                <a:cs typeface="SBS Sans" pitchFamily="2" charset="77"/>
              </a:rPr>
              <a:t>All Rights Reserved</a:t>
            </a:r>
          </a:p>
        </p:txBody>
      </p:sp>
      <p:sp>
        <p:nvSpPr>
          <p:cNvPr id="10" name="TextBox 9">
            <a:extLst>
              <a:ext uri="{FF2B5EF4-FFF2-40B4-BE49-F238E27FC236}">
                <a16:creationId xmlns:a16="http://schemas.microsoft.com/office/drawing/2014/main" id="{C30726EA-D257-480B-9CED-BBAB9E45FE8D}"/>
              </a:ext>
            </a:extLst>
          </p:cNvPr>
          <p:cNvSpPr txBox="1"/>
          <p:nvPr/>
        </p:nvSpPr>
        <p:spPr>
          <a:xfrm>
            <a:off x="569961" y="582575"/>
            <a:ext cx="5803012" cy="553998"/>
          </a:xfrm>
          <a:prstGeom prst="rect">
            <a:avLst/>
          </a:prstGeom>
          <a:noFill/>
        </p:spPr>
        <p:txBody>
          <a:bodyPr wrap="square" lIns="0" tIns="0" rIns="0" bIns="0" rtlCol="0">
            <a:spAutoFit/>
          </a:bodyPr>
          <a:lstStyle/>
          <a:p>
            <a:pPr algn="l"/>
            <a:r>
              <a:rPr lang="en-AU" sz="3600" b="1" i="0">
                <a:latin typeface="SBS Sans Cond Bold" pitchFamily="50" charset="0"/>
                <a:cs typeface="SBS Sans Cond Bold" pitchFamily="50" charset="0"/>
              </a:rPr>
              <a:t>SPECIAL BROADCASTING SERVICE</a:t>
            </a:r>
          </a:p>
        </p:txBody>
      </p:sp>
      <p:sp>
        <p:nvSpPr>
          <p:cNvPr id="2" name="TextBox 1">
            <a:extLst>
              <a:ext uri="{FF2B5EF4-FFF2-40B4-BE49-F238E27FC236}">
                <a16:creationId xmlns:a16="http://schemas.microsoft.com/office/drawing/2014/main" id="{E835BD99-8E15-48FB-9214-D4732B659101}"/>
              </a:ext>
            </a:extLst>
          </p:cNvPr>
          <p:cNvSpPr txBox="1"/>
          <p:nvPr/>
        </p:nvSpPr>
        <p:spPr>
          <a:xfrm>
            <a:off x="569961" y="582575"/>
            <a:ext cx="5803012" cy="553998"/>
          </a:xfrm>
          <a:prstGeom prst="rect">
            <a:avLst/>
          </a:prstGeom>
          <a:noFill/>
        </p:spPr>
        <p:txBody>
          <a:bodyPr wrap="square" lIns="0" tIns="0" rIns="0" bIns="0" rtlCol="0">
            <a:spAutoFit/>
          </a:bodyPr>
          <a:lstStyle/>
          <a:p>
            <a:pPr algn="l"/>
            <a:r>
              <a:rPr lang="en-AU" sz="3600" b="1" i="0" dirty="0">
                <a:solidFill>
                  <a:srgbClr val="1C1C1C"/>
                </a:solidFill>
                <a:latin typeface="SBS Sans Cond Bold" pitchFamily="50" charset="0"/>
                <a:cs typeface="SBS Sans Cond Bold" pitchFamily="50" charset="0"/>
              </a:rPr>
              <a:t>SPECIAL BROADCASTING SERVICE</a:t>
            </a:r>
          </a:p>
        </p:txBody>
      </p:sp>
      <p:sp>
        <p:nvSpPr>
          <p:cNvPr id="6" name="TextBox 5">
            <a:extLst>
              <a:ext uri="{FF2B5EF4-FFF2-40B4-BE49-F238E27FC236}">
                <a16:creationId xmlns:a16="http://schemas.microsoft.com/office/drawing/2014/main" id="{B9462F64-194F-49CC-8546-5EB5EB990847}"/>
              </a:ext>
            </a:extLst>
          </p:cNvPr>
          <p:cNvSpPr txBox="1"/>
          <p:nvPr/>
        </p:nvSpPr>
        <p:spPr>
          <a:xfrm>
            <a:off x="569961" y="1334844"/>
            <a:ext cx="2685857"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b="0" i="0" dirty="0" err="1">
                <a:solidFill>
                  <a:srgbClr val="1C1C1C"/>
                </a:solidFill>
                <a:latin typeface="SBS Sans" pitchFamily="2" charset="77"/>
                <a:cs typeface="SBS Sans" pitchFamily="2" charset="77"/>
              </a:rPr>
              <a:t>Cammeraygal</a:t>
            </a:r>
            <a:r>
              <a:rPr lang="en-AU" sz="1800" b="0" i="0" dirty="0">
                <a:solidFill>
                  <a:srgbClr val="1C1C1C"/>
                </a:solidFill>
                <a:latin typeface="SBS Sans" pitchFamily="2" charset="77"/>
                <a:cs typeface="SBS Sans" pitchFamily="2" charset="77"/>
              </a:rPr>
              <a:t> Country</a:t>
            </a:r>
            <a:br>
              <a:rPr lang="en-AU" sz="1800" b="0" i="0" dirty="0">
                <a:solidFill>
                  <a:srgbClr val="1C1C1C"/>
                </a:solidFill>
                <a:latin typeface="SBS Sans" pitchFamily="2" charset="77"/>
                <a:cs typeface="SBS Sans" pitchFamily="2" charset="77"/>
              </a:rPr>
            </a:br>
            <a:r>
              <a:rPr lang="en-AU" sz="1800" b="0" i="0" dirty="0">
                <a:solidFill>
                  <a:srgbClr val="1C1C1C"/>
                </a:solidFill>
                <a:latin typeface="SBS Sans" pitchFamily="2" charset="77"/>
                <a:cs typeface="SBS Sans" pitchFamily="2" charset="77"/>
              </a:rPr>
              <a:t>14 Herbert Street</a:t>
            </a:r>
          </a:p>
          <a:p>
            <a:pPr algn="l"/>
            <a:r>
              <a:rPr lang="en-AU" sz="1800" b="0" i="0" dirty="0">
                <a:solidFill>
                  <a:srgbClr val="1C1C1C"/>
                </a:solidFill>
                <a:latin typeface="SBS Sans" pitchFamily="2" charset="77"/>
                <a:cs typeface="SBS Sans" pitchFamily="2" charset="77"/>
              </a:rPr>
              <a:t>Artarmon NSW 2064</a:t>
            </a:r>
            <a:br>
              <a:rPr lang="en-AU" sz="1800" b="0" i="0" dirty="0">
                <a:solidFill>
                  <a:srgbClr val="1C1C1C"/>
                </a:solidFill>
                <a:latin typeface="SBS Sans" pitchFamily="2" charset="77"/>
                <a:cs typeface="SBS Sans" pitchFamily="2" charset="77"/>
              </a:rPr>
            </a:br>
            <a:r>
              <a:rPr lang="en-AU" sz="1800" b="0" i="0" dirty="0">
                <a:solidFill>
                  <a:srgbClr val="1C1C1C"/>
                </a:solidFill>
                <a:latin typeface="SBS Sans" pitchFamily="2" charset="77"/>
                <a:cs typeface="SBS Sans" pitchFamily="2" charset="77"/>
              </a:rPr>
              <a:t>Australia</a:t>
            </a:r>
          </a:p>
        </p:txBody>
      </p:sp>
      <p:sp>
        <p:nvSpPr>
          <p:cNvPr id="7" name="TextBox 6">
            <a:extLst>
              <a:ext uri="{FF2B5EF4-FFF2-40B4-BE49-F238E27FC236}">
                <a16:creationId xmlns:a16="http://schemas.microsoft.com/office/drawing/2014/main" id="{9ABD873E-3918-40B6-B801-FECC07C206C9}"/>
              </a:ext>
            </a:extLst>
          </p:cNvPr>
          <p:cNvSpPr txBox="1"/>
          <p:nvPr/>
        </p:nvSpPr>
        <p:spPr>
          <a:xfrm>
            <a:off x="4033597" y="1334844"/>
            <a:ext cx="3780367" cy="1107996"/>
          </a:xfrm>
          <a:prstGeom prst="rect">
            <a:avLst/>
          </a:prstGeom>
          <a:noFill/>
        </p:spPr>
        <p:txBody>
          <a:bodyPr wrap="square" lIns="0" tIns="0" rIns="0" bIns="0" rtlCol="0">
            <a:spAutoFit/>
          </a:bodyPr>
          <a:lstStyle/>
          <a:p>
            <a:pPr algn="l"/>
            <a:r>
              <a:rPr lang="en-AU" sz="1800" b="0" i="0" u="none" strike="noStrike" kern="1200" dirty="0">
                <a:solidFill>
                  <a:srgbClr val="1C1C1C"/>
                </a:solidFill>
                <a:effectLst/>
                <a:latin typeface="+mn-lt"/>
                <a:ea typeface="+mn-ea"/>
                <a:cs typeface="+mn-cs"/>
              </a:rPr>
              <a:t>Wurundjeri </a:t>
            </a:r>
            <a:r>
              <a:rPr lang="en-AU" sz="1800" b="0" i="0" u="none" strike="noStrike" kern="1200" dirty="0" err="1">
                <a:solidFill>
                  <a:srgbClr val="1C1C1C"/>
                </a:solidFill>
                <a:effectLst/>
                <a:latin typeface="+mn-lt"/>
                <a:ea typeface="+mn-ea"/>
                <a:cs typeface="+mn-cs"/>
              </a:rPr>
              <a:t>Woi</a:t>
            </a:r>
            <a:r>
              <a:rPr lang="en-AU" sz="1800" b="0" i="0" u="none" strike="noStrike" kern="1200" dirty="0">
                <a:solidFill>
                  <a:srgbClr val="1C1C1C"/>
                </a:solidFill>
                <a:effectLst/>
                <a:latin typeface="+mn-lt"/>
                <a:ea typeface="+mn-ea"/>
                <a:cs typeface="+mn-cs"/>
              </a:rPr>
              <a:t>-wurrung Country</a:t>
            </a:r>
            <a:br>
              <a:rPr lang="en-AU" sz="1800" b="0" i="0" u="none" strike="noStrike" kern="1200" dirty="0">
                <a:solidFill>
                  <a:srgbClr val="1C1C1C"/>
                </a:solidFill>
                <a:effectLst/>
                <a:latin typeface="+mn-lt"/>
                <a:ea typeface="+mn-ea"/>
                <a:cs typeface="+mn-cs"/>
              </a:rPr>
            </a:br>
            <a:r>
              <a:rPr lang="en-AU" sz="1800" b="0" i="0" dirty="0">
                <a:solidFill>
                  <a:srgbClr val="1C1C1C"/>
                </a:solidFill>
                <a:latin typeface="SBS Sans" pitchFamily="2" charset="77"/>
                <a:cs typeface="SBS Sans" pitchFamily="2" charset="77"/>
              </a:rPr>
              <a:t>Level 3, Alfred Deakin Building</a:t>
            </a:r>
          </a:p>
          <a:p>
            <a:pPr algn="l"/>
            <a:r>
              <a:rPr lang="en-AU" sz="1800" b="0" i="0" dirty="0">
                <a:solidFill>
                  <a:srgbClr val="1C1C1C"/>
                </a:solidFill>
                <a:latin typeface="SBS Sans" pitchFamily="2" charset="77"/>
                <a:cs typeface="SBS Sans" pitchFamily="2" charset="77"/>
              </a:rPr>
              <a:t>Federation Square</a:t>
            </a:r>
          </a:p>
          <a:p>
            <a:pPr algn="l"/>
            <a:r>
              <a:rPr lang="en-AU" sz="1800" b="0" i="0" dirty="0">
                <a:solidFill>
                  <a:srgbClr val="1C1C1C"/>
                </a:solidFill>
                <a:latin typeface="SBS Sans" pitchFamily="2" charset="77"/>
                <a:cs typeface="SBS Sans" pitchFamily="2" charset="77"/>
              </a:rPr>
              <a:t>Melbourne VIC 3000 Australia</a:t>
            </a:r>
          </a:p>
        </p:txBody>
      </p:sp>
      <p:grpSp>
        <p:nvGrpSpPr>
          <p:cNvPr id="9" name="Group 8">
            <a:extLst>
              <a:ext uri="{FF2B5EF4-FFF2-40B4-BE49-F238E27FC236}">
                <a16:creationId xmlns:a16="http://schemas.microsoft.com/office/drawing/2014/main" id="{9740CCDB-AF9C-4C09-9AAE-C8B341D9DEC3}"/>
              </a:ext>
            </a:extLst>
          </p:cNvPr>
          <p:cNvGrpSpPr/>
          <p:nvPr/>
        </p:nvGrpSpPr>
        <p:grpSpPr>
          <a:xfrm>
            <a:off x="511530" y="2971150"/>
            <a:ext cx="6803670" cy="457850"/>
            <a:chOff x="511530" y="2978727"/>
            <a:chExt cx="6803670" cy="553998"/>
          </a:xfrm>
        </p:grpSpPr>
        <p:sp>
          <p:nvSpPr>
            <p:cNvPr id="15" name="Rounded Rectangle 14">
              <a:extLst>
                <a:ext uri="{FF2B5EF4-FFF2-40B4-BE49-F238E27FC236}">
                  <a16:creationId xmlns:a16="http://schemas.microsoft.com/office/drawing/2014/main" id="{EFDE2F7D-D53C-490D-832C-F28DFD5DBA69}"/>
                </a:ext>
              </a:extLst>
            </p:cNvPr>
            <p:cNvSpPr/>
            <p:nvPr/>
          </p:nvSpPr>
          <p:spPr>
            <a:xfrm>
              <a:off x="511530" y="2978727"/>
              <a:ext cx="6803670" cy="553998"/>
            </a:xfrm>
            <a:prstGeom prst="roundRect">
              <a:avLst>
                <a:gd name="adj" fmla="val 50000"/>
              </a:avLst>
            </a:prstGeom>
            <a:noFill/>
            <a:ln>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grpSp>
          <p:nvGrpSpPr>
            <p:cNvPr id="26" name="Group 25">
              <a:extLst>
                <a:ext uri="{FF2B5EF4-FFF2-40B4-BE49-F238E27FC236}">
                  <a16:creationId xmlns:a16="http://schemas.microsoft.com/office/drawing/2014/main" id="{A31DCCD2-66BC-4F1C-8B76-5D2FE42F576E}"/>
                </a:ext>
              </a:extLst>
            </p:cNvPr>
            <p:cNvGrpSpPr/>
            <p:nvPr/>
          </p:nvGrpSpPr>
          <p:grpSpPr>
            <a:xfrm>
              <a:off x="777727" y="2978727"/>
              <a:ext cx="6246162" cy="553998"/>
              <a:chOff x="777727" y="2978727"/>
              <a:chExt cx="6246162" cy="553998"/>
            </a:xfrm>
          </p:grpSpPr>
          <p:sp>
            <p:nvSpPr>
              <p:cNvPr id="27" name="TextBox 26">
                <a:extLst>
                  <a:ext uri="{FF2B5EF4-FFF2-40B4-BE49-F238E27FC236}">
                    <a16:creationId xmlns:a16="http://schemas.microsoft.com/office/drawing/2014/main" id="{A38F1C49-2710-44EB-AF3F-8E21DF463B30}"/>
                  </a:ext>
                </a:extLst>
              </p:cNvPr>
              <p:cNvSpPr txBox="1"/>
              <p:nvPr/>
            </p:nvSpPr>
            <p:spPr>
              <a:xfrm>
                <a:off x="777727" y="3074921"/>
                <a:ext cx="1265379" cy="335168"/>
              </a:xfrm>
              <a:prstGeom prst="rect">
                <a:avLst/>
              </a:prstGeom>
              <a:noFill/>
            </p:spPr>
            <p:txBody>
              <a:bodyPr wrap="square" lIns="0" tIns="0" rIns="0" bIns="0" rtlCol="0">
                <a:spAutoFit/>
              </a:bodyPr>
              <a:lstStyle/>
              <a:p>
                <a:pPr algn="ctr"/>
                <a:r>
                  <a:rPr lang="en-AU" sz="1800" b="0" i="0">
                    <a:solidFill>
                      <a:srgbClr val="1C1C1C"/>
                    </a:solidFill>
                    <a:latin typeface="SBS Sans" pitchFamily="2" charset="77"/>
                    <a:cs typeface="SBS Sans" pitchFamily="2" charset="77"/>
                  </a:rPr>
                  <a:t>sbs.com.au</a:t>
                </a:r>
              </a:p>
            </p:txBody>
          </p:sp>
          <p:cxnSp>
            <p:nvCxnSpPr>
              <p:cNvPr id="28" name="Straight Connector 27">
                <a:extLst>
                  <a:ext uri="{FF2B5EF4-FFF2-40B4-BE49-F238E27FC236}">
                    <a16:creationId xmlns:a16="http://schemas.microsoft.com/office/drawing/2014/main" id="{26CF125B-771D-4A69-9087-705B21046C74}"/>
                  </a:ext>
                </a:extLst>
              </p:cNvPr>
              <p:cNvCxnSpPr/>
              <p:nvPr/>
            </p:nvCxnSpPr>
            <p:spPr>
              <a:xfrm>
                <a:off x="2248867" y="2978727"/>
                <a:ext cx="0" cy="553998"/>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F97CA86-5E2F-44EF-BB4B-440E63E95CCA}"/>
                  </a:ext>
                </a:extLst>
              </p:cNvPr>
              <p:cNvSpPr txBox="1"/>
              <p:nvPr/>
            </p:nvSpPr>
            <p:spPr>
              <a:xfrm>
                <a:off x="2456754" y="3074921"/>
                <a:ext cx="1358501" cy="335168"/>
              </a:xfrm>
              <a:prstGeom prst="rect">
                <a:avLst/>
              </a:prstGeom>
              <a:noFill/>
            </p:spPr>
            <p:txBody>
              <a:bodyPr wrap="square" lIns="0" tIns="0" rIns="0" bIns="0" rtlCol="0">
                <a:spAutoFit/>
              </a:bodyPr>
              <a:lstStyle/>
              <a:p>
                <a:pPr algn="ctr"/>
                <a:r>
                  <a:rPr lang="en-AU" sz="1800" b="0" i="0" err="1">
                    <a:solidFill>
                      <a:srgbClr val="1C1C1C"/>
                    </a:solidFill>
                    <a:latin typeface="SBS Sans" pitchFamily="2" charset="77"/>
                    <a:cs typeface="SBS Sans" pitchFamily="2" charset="77"/>
                  </a:rPr>
                  <a:t>ondemand</a:t>
                </a:r>
                <a:endParaRPr lang="en-AU" sz="1800" b="0" i="0">
                  <a:solidFill>
                    <a:srgbClr val="1C1C1C"/>
                  </a:solidFill>
                  <a:latin typeface="SBS Sans" pitchFamily="2" charset="77"/>
                  <a:cs typeface="SBS Sans" pitchFamily="2" charset="77"/>
                </a:endParaRPr>
              </a:p>
            </p:txBody>
          </p:sp>
          <p:cxnSp>
            <p:nvCxnSpPr>
              <p:cNvPr id="30" name="Straight Connector 29">
                <a:extLst>
                  <a:ext uri="{FF2B5EF4-FFF2-40B4-BE49-F238E27FC236}">
                    <a16:creationId xmlns:a16="http://schemas.microsoft.com/office/drawing/2014/main" id="{C69BCF04-2E35-4405-A399-8888169883D7}"/>
                  </a:ext>
                </a:extLst>
              </p:cNvPr>
              <p:cNvCxnSpPr/>
              <p:nvPr/>
            </p:nvCxnSpPr>
            <p:spPr>
              <a:xfrm>
                <a:off x="4046136" y="2978727"/>
                <a:ext cx="0" cy="553998"/>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AA512E7-C089-4529-8E30-43022C687B98}"/>
                  </a:ext>
                </a:extLst>
              </p:cNvPr>
              <p:cNvSpPr txBox="1"/>
              <p:nvPr/>
            </p:nvSpPr>
            <p:spPr>
              <a:xfrm>
                <a:off x="4183079" y="3074921"/>
                <a:ext cx="759410" cy="335168"/>
              </a:xfrm>
              <a:prstGeom prst="rect">
                <a:avLst/>
              </a:prstGeom>
              <a:noFill/>
            </p:spPr>
            <p:txBody>
              <a:bodyPr wrap="square" lIns="0" tIns="0" rIns="0" bIns="0" rtlCol="0">
                <a:spAutoFit/>
              </a:bodyPr>
              <a:lstStyle/>
              <a:p>
                <a:pPr algn="ctr"/>
                <a:r>
                  <a:rPr lang="en-AU" sz="1800" b="0" i="0">
                    <a:solidFill>
                      <a:srgbClr val="1C1C1C"/>
                    </a:solidFill>
                    <a:latin typeface="SBS Sans" pitchFamily="2" charset="77"/>
                    <a:cs typeface="SBS Sans" pitchFamily="2" charset="77"/>
                  </a:rPr>
                  <a:t>audio</a:t>
                </a:r>
              </a:p>
            </p:txBody>
          </p:sp>
          <p:cxnSp>
            <p:nvCxnSpPr>
              <p:cNvPr id="32" name="Straight Connector 31">
                <a:extLst>
                  <a:ext uri="{FF2B5EF4-FFF2-40B4-BE49-F238E27FC236}">
                    <a16:creationId xmlns:a16="http://schemas.microsoft.com/office/drawing/2014/main" id="{037923B2-5945-4069-858A-02D45E01A186}"/>
                  </a:ext>
                </a:extLst>
              </p:cNvPr>
              <p:cNvCxnSpPr/>
              <p:nvPr/>
            </p:nvCxnSpPr>
            <p:spPr>
              <a:xfrm>
                <a:off x="5110308" y="2978727"/>
                <a:ext cx="0" cy="553998"/>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E77B1059-33C8-4DFF-B8EA-941A4558E9D4}"/>
                  </a:ext>
                </a:extLst>
              </p:cNvPr>
              <p:cNvSpPr txBox="1"/>
              <p:nvPr/>
            </p:nvSpPr>
            <p:spPr>
              <a:xfrm>
                <a:off x="5270900" y="3074921"/>
                <a:ext cx="759410" cy="335168"/>
              </a:xfrm>
              <a:prstGeom prst="rect">
                <a:avLst/>
              </a:prstGeom>
              <a:noFill/>
            </p:spPr>
            <p:txBody>
              <a:bodyPr wrap="square" lIns="0" tIns="0" rIns="0" bIns="0" rtlCol="0">
                <a:spAutoFit/>
              </a:bodyPr>
              <a:lstStyle/>
              <a:p>
                <a:pPr algn="ctr"/>
                <a:r>
                  <a:rPr lang="en-AU" sz="1800" b="0" i="0">
                    <a:solidFill>
                      <a:srgbClr val="1C1C1C"/>
                    </a:solidFill>
                    <a:latin typeface="SBS Sans" pitchFamily="2" charset="77"/>
                    <a:cs typeface="SBS Sans" pitchFamily="2" charset="77"/>
                  </a:rPr>
                  <a:t>news</a:t>
                </a:r>
              </a:p>
            </p:txBody>
          </p:sp>
          <p:cxnSp>
            <p:nvCxnSpPr>
              <p:cNvPr id="34" name="Straight Connector 33">
                <a:extLst>
                  <a:ext uri="{FF2B5EF4-FFF2-40B4-BE49-F238E27FC236}">
                    <a16:creationId xmlns:a16="http://schemas.microsoft.com/office/drawing/2014/main" id="{022CE735-45A5-4044-8BC2-F9D07867ECB8}"/>
                  </a:ext>
                </a:extLst>
              </p:cNvPr>
              <p:cNvCxnSpPr/>
              <p:nvPr/>
            </p:nvCxnSpPr>
            <p:spPr>
              <a:xfrm>
                <a:off x="6182363" y="2978727"/>
                <a:ext cx="0" cy="553998"/>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E2022671-822B-4DD3-AF98-9F202DD5E3E7}"/>
                  </a:ext>
                </a:extLst>
              </p:cNvPr>
              <p:cNvSpPr txBox="1"/>
              <p:nvPr/>
            </p:nvSpPr>
            <p:spPr>
              <a:xfrm>
                <a:off x="6264479" y="3074921"/>
                <a:ext cx="759410" cy="335168"/>
              </a:xfrm>
              <a:prstGeom prst="rect">
                <a:avLst/>
              </a:prstGeom>
              <a:noFill/>
            </p:spPr>
            <p:txBody>
              <a:bodyPr wrap="square" lIns="0" tIns="0" rIns="0" bIns="0" rtlCol="0">
                <a:spAutoFit/>
              </a:bodyPr>
              <a:lstStyle/>
              <a:p>
                <a:pPr algn="ctr"/>
                <a:r>
                  <a:rPr lang="en-AU" sz="1800" b="0" i="0">
                    <a:solidFill>
                      <a:srgbClr val="1C1C1C"/>
                    </a:solidFill>
                    <a:latin typeface="SBS Sans" pitchFamily="2" charset="77"/>
                    <a:cs typeface="SBS Sans" pitchFamily="2" charset="77"/>
                  </a:rPr>
                  <a:t>NITV</a:t>
                </a:r>
              </a:p>
            </p:txBody>
          </p:sp>
        </p:grpSp>
      </p:grpSp>
      <p:sp>
        <p:nvSpPr>
          <p:cNvPr id="36" name="Rectangle 35">
            <a:hlinkClick r:id="rId5"/>
            <a:extLst>
              <a:ext uri="{FF2B5EF4-FFF2-40B4-BE49-F238E27FC236}">
                <a16:creationId xmlns:a16="http://schemas.microsoft.com/office/drawing/2014/main" id="{0379627E-5402-4713-8598-C9351A57A430}"/>
              </a:ext>
            </a:extLst>
          </p:cNvPr>
          <p:cNvSpPr/>
          <p:nvPr/>
        </p:nvSpPr>
        <p:spPr>
          <a:xfrm>
            <a:off x="6184029" y="2971150"/>
            <a:ext cx="1131169"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37" name="Rectangle 36">
            <a:hlinkClick r:id="rId6"/>
            <a:extLst>
              <a:ext uri="{FF2B5EF4-FFF2-40B4-BE49-F238E27FC236}">
                <a16:creationId xmlns:a16="http://schemas.microsoft.com/office/drawing/2014/main" id="{9F2E012E-255C-4909-B969-799C4C7A93A9}"/>
              </a:ext>
            </a:extLst>
          </p:cNvPr>
          <p:cNvSpPr/>
          <p:nvPr/>
        </p:nvSpPr>
        <p:spPr>
          <a:xfrm>
            <a:off x="5110309" y="2960223"/>
            <a:ext cx="1064172"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38" name="Rectangle 37">
            <a:hlinkClick r:id="rId7"/>
            <a:extLst>
              <a:ext uri="{FF2B5EF4-FFF2-40B4-BE49-F238E27FC236}">
                <a16:creationId xmlns:a16="http://schemas.microsoft.com/office/drawing/2014/main" id="{A9CC1B7C-8155-4736-B5E4-A59EB4DA14F5}"/>
              </a:ext>
            </a:extLst>
          </p:cNvPr>
          <p:cNvSpPr/>
          <p:nvPr/>
        </p:nvSpPr>
        <p:spPr>
          <a:xfrm>
            <a:off x="4041529" y="2960223"/>
            <a:ext cx="1064172"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39" name="Rectangle 38">
            <a:hlinkClick r:id="rId8"/>
            <a:extLst>
              <a:ext uri="{FF2B5EF4-FFF2-40B4-BE49-F238E27FC236}">
                <a16:creationId xmlns:a16="http://schemas.microsoft.com/office/drawing/2014/main" id="{6460BCED-4DF8-4CBC-93B8-3526558E15CB}"/>
              </a:ext>
            </a:extLst>
          </p:cNvPr>
          <p:cNvSpPr/>
          <p:nvPr/>
        </p:nvSpPr>
        <p:spPr>
          <a:xfrm>
            <a:off x="509866" y="2960223"/>
            <a:ext cx="1734451"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dirty="0"/>
          </a:p>
        </p:txBody>
      </p:sp>
      <p:sp>
        <p:nvSpPr>
          <p:cNvPr id="40" name="Rectangle 39">
            <a:hlinkClick r:id="rId9"/>
            <a:extLst>
              <a:ext uri="{FF2B5EF4-FFF2-40B4-BE49-F238E27FC236}">
                <a16:creationId xmlns:a16="http://schemas.microsoft.com/office/drawing/2014/main" id="{602A44B1-382D-43A9-A1BF-C4BA3892E421}"/>
              </a:ext>
            </a:extLst>
          </p:cNvPr>
          <p:cNvSpPr/>
          <p:nvPr/>
        </p:nvSpPr>
        <p:spPr>
          <a:xfrm>
            <a:off x="2238607" y="2971150"/>
            <a:ext cx="1807529"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5" name="TextBox 4">
            <a:extLst>
              <a:ext uri="{FF2B5EF4-FFF2-40B4-BE49-F238E27FC236}">
                <a16:creationId xmlns:a16="http://schemas.microsoft.com/office/drawing/2014/main" id="{AEA62B78-E5E6-CDC4-8E5D-7479C8DAE166}"/>
              </a:ext>
            </a:extLst>
          </p:cNvPr>
          <p:cNvSpPr txBox="1"/>
          <p:nvPr userDrawn="1"/>
        </p:nvSpPr>
        <p:spPr>
          <a:xfrm>
            <a:off x="569961" y="582575"/>
            <a:ext cx="5803012" cy="553998"/>
          </a:xfrm>
          <a:prstGeom prst="rect">
            <a:avLst/>
          </a:prstGeom>
          <a:noFill/>
        </p:spPr>
        <p:txBody>
          <a:bodyPr wrap="square" lIns="0" tIns="0" rIns="0" bIns="0" rtlCol="0">
            <a:spAutoFit/>
          </a:bodyPr>
          <a:lstStyle/>
          <a:p>
            <a:pPr algn="l"/>
            <a:r>
              <a:rPr lang="en-AU" sz="3600" b="1" i="0" dirty="0">
                <a:solidFill>
                  <a:srgbClr val="1C1C1C"/>
                </a:solidFill>
                <a:latin typeface="SBS Sans Cond Bold" pitchFamily="50" charset="0"/>
                <a:cs typeface="SBS Sans Cond Bold" pitchFamily="50" charset="0"/>
              </a:rPr>
              <a:t>SPECIAL BROADCASTING SERVICE</a:t>
            </a:r>
          </a:p>
        </p:txBody>
      </p:sp>
      <p:sp>
        <p:nvSpPr>
          <p:cNvPr id="11" name="TextBox 10">
            <a:extLst>
              <a:ext uri="{FF2B5EF4-FFF2-40B4-BE49-F238E27FC236}">
                <a16:creationId xmlns:a16="http://schemas.microsoft.com/office/drawing/2014/main" id="{26B4613D-E2CD-B139-D519-A164D770ACEF}"/>
              </a:ext>
            </a:extLst>
          </p:cNvPr>
          <p:cNvSpPr txBox="1"/>
          <p:nvPr userDrawn="1"/>
        </p:nvSpPr>
        <p:spPr>
          <a:xfrm>
            <a:off x="569961" y="1334844"/>
            <a:ext cx="2685857"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b="0" i="0" dirty="0" err="1">
                <a:solidFill>
                  <a:srgbClr val="1C1C1C"/>
                </a:solidFill>
                <a:latin typeface="SBS Sans" pitchFamily="2" charset="77"/>
                <a:cs typeface="SBS Sans" pitchFamily="2" charset="77"/>
              </a:rPr>
              <a:t>Cammeraygal</a:t>
            </a:r>
            <a:r>
              <a:rPr lang="en-AU" sz="1800" b="0" i="0" dirty="0">
                <a:solidFill>
                  <a:srgbClr val="1C1C1C"/>
                </a:solidFill>
                <a:latin typeface="SBS Sans" pitchFamily="2" charset="77"/>
                <a:cs typeface="SBS Sans" pitchFamily="2" charset="77"/>
              </a:rPr>
              <a:t> Country</a:t>
            </a:r>
            <a:br>
              <a:rPr lang="en-AU" sz="1800" b="0" i="0" dirty="0">
                <a:solidFill>
                  <a:srgbClr val="1C1C1C"/>
                </a:solidFill>
                <a:latin typeface="SBS Sans" pitchFamily="2" charset="77"/>
                <a:cs typeface="SBS Sans" pitchFamily="2" charset="77"/>
              </a:rPr>
            </a:br>
            <a:r>
              <a:rPr lang="en-AU" sz="1800" b="0" i="0" dirty="0">
                <a:solidFill>
                  <a:srgbClr val="1C1C1C"/>
                </a:solidFill>
                <a:latin typeface="SBS Sans" pitchFamily="2" charset="77"/>
                <a:cs typeface="SBS Sans" pitchFamily="2" charset="77"/>
              </a:rPr>
              <a:t>14 Herbert Street</a:t>
            </a:r>
          </a:p>
          <a:p>
            <a:pPr algn="l"/>
            <a:r>
              <a:rPr lang="en-AU" sz="1800" b="0" i="0" dirty="0">
                <a:solidFill>
                  <a:srgbClr val="1C1C1C"/>
                </a:solidFill>
                <a:latin typeface="SBS Sans" pitchFamily="2" charset="77"/>
                <a:cs typeface="SBS Sans" pitchFamily="2" charset="77"/>
              </a:rPr>
              <a:t>Artarmon NSW 2064</a:t>
            </a:r>
            <a:br>
              <a:rPr lang="en-AU" sz="1800" b="0" i="0" dirty="0">
                <a:solidFill>
                  <a:srgbClr val="1C1C1C"/>
                </a:solidFill>
                <a:latin typeface="SBS Sans" pitchFamily="2" charset="77"/>
                <a:cs typeface="SBS Sans" pitchFamily="2" charset="77"/>
              </a:rPr>
            </a:br>
            <a:r>
              <a:rPr lang="en-AU" sz="1800" b="0" i="0" dirty="0">
                <a:solidFill>
                  <a:srgbClr val="1C1C1C"/>
                </a:solidFill>
                <a:latin typeface="SBS Sans" pitchFamily="2" charset="77"/>
                <a:cs typeface="SBS Sans" pitchFamily="2" charset="77"/>
              </a:rPr>
              <a:t>Australia</a:t>
            </a:r>
          </a:p>
        </p:txBody>
      </p:sp>
      <p:sp>
        <p:nvSpPr>
          <p:cNvPr id="12" name="TextBox 11">
            <a:extLst>
              <a:ext uri="{FF2B5EF4-FFF2-40B4-BE49-F238E27FC236}">
                <a16:creationId xmlns:a16="http://schemas.microsoft.com/office/drawing/2014/main" id="{779935DF-1AE1-AB32-E5E3-DF4C0B2EE5F3}"/>
              </a:ext>
            </a:extLst>
          </p:cNvPr>
          <p:cNvSpPr txBox="1"/>
          <p:nvPr userDrawn="1"/>
        </p:nvSpPr>
        <p:spPr>
          <a:xfrm>
            <a:off x="4033597" y="1334844"/>
            <a:ext cx="3780367" cy="1107996"/>
          </a:xfrm>
          <a:prstGeom prst="rect">
            <a:avLst/>
          </a:prstGeom>
          <a:noFill/>
        </p:spPr>
        <p:txBody>
          <a:bodyPr wrap="square" lIns="0" tIns="0" rIns="0" bIns="0" rtlCol="0">
            <a:spAutoFit/>
          </a:bodyPr>
          <a:lstStyle/>
          <a:p>
            <a:pPr algn="l"/>
            <a:r>
              <a:rPr lang="en-AU" sz="1800" b="0" i="0" u="none" strike="noStrike" kern="1200" dirty="0">
                <a:solidFill>
                  <a:srgbClr val="1C1C1C"/>
                </a:solidFill>
                <a:effectLst/>
                <a:latin typeface="+mn-lt"/>
                <a:ea typeface="+mn-ea"/>
                <a:cs typeface="+mn-cs"/>
              </a:rPr>
              <a:t>Wurundjeri </a:t>
            </a:r>
            <a:r>
              <a:rPr lang="en-AU" sz="1800" b="0" i="0" u="none" strike="noStrike" kern="1200" dirty="0" err="1">
                <a:solidFill>
                  <a:srgbClr val="1C1C1C"/>
                </a:solidFill>
                <a:effectLst/>
                <a:latin typeface="+mn-lt"/>
                <a:ea typeface="+mn-ea"/>
                <a:cs typeface="+mn-cs"/>
              </a:rPr>
              <a:t>Woi</a:t>
            </a:r>
            <a:r>
              <a:rPr lang="en-AU" sz="1800" b="0" i="0" u="none" strike="noStrike" kern="1200" dirty="0">
                <a:solidFill>
                  <a:srgbClr val="1C1C1C"/>
                </a:solidFill>
                <a:effectLst/>
                <a:latin typeface="+mn-lt"/>
                <a:ea typeface="+mn-ea"/>
                <a:cs typeface="+mn-cs"/>
              </a:rPr>
              <a:t>-wurrung Country</a:t>
            </a:r>
            <a:br>
              <a:rPr lang="en-AU" sz="1800" b="0" i="0" u="none" strike="noStrike" kern="1200" dirty="0">
                <a:solidFill>
                  <a:srgbClr val="1C1C1C"/>
                </a:solidFill>
                <a:effectLst/>
                <a:latin typeface="+mn-lt"/>
                <a:ea typeface="+mn-ea"/>
                <a:cs typeface="+mn-cs"/>
              </a:rPr>
            </a:br>
            <a:r>
              <a:rPr lang="en-AU" sz="1800" b="0" i="0" dirty="0">
                <a:solidFill>
                  <a:srgbClr val="1C1C1C"/>
                </a:solidFill>
                <a:latin typeface="SBS Sans" pitchFamily="2" charset="77"/>
                <a:cs typeface="SBS Sans" pitchFamily="2" charset="77"/>
              </a:rPr>
              <a:t>Level 3, Alfred Deakin Building</a:t>
            </a:r>
          </a:p>
          <a:p>
            <a:pPr algn="l"/>
            <a:r>
              <a:rPr lang="en-AU" sz="1800" b="0" i="0" dirty="0">
                <a:solidFill>
                  <a:srgbClr val="1C1C1C"/>
                </a:solidFill>
                <a:latin typeface="SBS Sans" pitchFamily="2" charset="77"/>
                <a:cs typeface="SBS Sans" pitchFamily="2" charset="77"/>
              </a:rPr>
              <a:t>Federation Square</a:t>
            </a:r>
          </a:p>
          <a:p>
            <a:pPr algn="l"/>
            <a:r>
              <a:rPr lang="en-AU" sz="1800" b="0" i="0" dirty="0">
                <a:solidFill>
                  <a:srgbClr val="1C1C1C"/>
                </a:solidFill>
                <a:latin typeface="SBS Sans" pitchFamily="2" charset="77"/>
                <a:cs typeface="SBS Sans" pitchFamily="2" charset="77"/>
              </a:rPr>
              <a:t>Melbourne VIC 3000 Australia</a:t>
            </a:r>
          </a:p>
        </p:txBody>
      </p:sp>
      <p:grpSp>
        <p:nvGrpSpPr>
          <p:cNvPr id="13" name="Group 12">
            <a:extLst>
              <a:ext uri="{FF2B5EF4-FFF2-40B4-BE49-F238E27FC236}">
                <a16:creationId xmlns:a16="http://schemas.microsoft.com/office/drawing/2014/main" id="{646355A6-DC92-9033-046F-3830360BCC36}"/>
              </a:ext>
            </a:extLst>
          </p:cNvPr>
          <p:cNvGrpSpPr/>
          <p:nvPr userDrawn="1"/>
        </p:nvGrpSpPr>
        <p:grpSpPr>
          <a:xfrm>
            <a:off x="511530" y="2971150"/>
            <a:ext cx="6803670" cy="457850"/>
            <a:chOff x="511530" y="2978727"/>
            <a:chExt cx="6803670" cy="553998"/>
          </a:xfrm>
        </p:grpSpPr>
        <p:sp>
          <p:nvSpPr>
            <p:cNvPr id="14" name="Rounded Rectangle 13">
              <a:extLst>
                <a:ext uri="{FF2B5EF4-FFF2-40B4-BE49-F238E27FC236}">
                  <a16:creationId xmlns:a16="http://schemas.microsoft.com/office/drawing/2014/main" id="{FBD52EB6-6DCB-C5E0-E17E-79BB81000996}"/>
                </a:ext>
              </a:extLst>
            </p:cNvPr>
            <p:cNvSpPr/>
            <p:nvPr/>
          </p:nvSpPr>
          <p:spPr>
            <a:xfrm>
              <a:off x="511530" y="2978727"/>
              <a:ext cx="6803670" cy="553998"/>
            </a:xfrm>
            <a:prstGeom prst="roundRect">
              <a:avLst>
                <a:gd name="adj" fmla="val 50000"/>
              </a:avLst>
            </a:prstGeom>
            <a:noFill/>
            <a:ln>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grpSp>
          <p:nvGrpSpPr>
            <p:cNvPr id="16" name="Group 15">
              <a:extLst>
                <a:ext uri="{FF2B5EF4-FFF2-40B4-BE49-F238E27FC236}">
                  <a16:creationId xmlns:a16="http://schemas.microsoft.com/office/drawing/2014/main" id="{58A5600C-DEE6-8BA6-1251-D3272A960DA6}"/>
                </a:ext>
              </a:extLst>
            </p:cNvPr>
            <p:cNvGrpSpPr/>
            <p:nvPr/>
          </p:nvGrpSpPr>
          <p:grpSpPr>
            <a:xfrm>
              <a:off x="777727" y="2978727"/>
              <a:ext cx="6246162" cy="553998"/>
              <a:chOff x="777727" y="2978727"/>
              <a:chExt cx="6246162" cy="553998"/>
            </a:xfrm>
          </p:grpSpPr>
          <p:sp>
            <p:nvSpPr>
              <p:cNvPr id="17" name="TextBox 16">
                <a:extLst>
                  <a:ext uri="{FF2B5EF4-FFF2-40B4-BE49-F238E27FC236}">
                    <a16:creationId xmlns:a16="http://schemas.microsoft.com/office/drawing/2014/main" id="{34958E7D-C5DE-7E51-D649-557764A4D46E}"/>
                  </a:ext>
                </a:extLst>
              </p:cNvPr>
              <p:cNvSpPr txBox="1"/>
              <p:nvPr/>
            </p:nvSpPr>
            <p:spPr>
              <a:xfrm>
                <a:off x="777727" y="3074921"/>
                <a:ext cx="1265379" cy="335168"/>
              </a:xfrm>
              <a:prstGeom prst="rect">
                <a:avLst/>
              </a:prstGeom>
              <a:noFill/>
            </p:spPr>
            <p:txBody>
              <a:bodyPr wrap="square" lIns="0" tIns="0" rIns="0" bIns="0" rtlCol="0">
                <a:spAutoFit/>
              </a:bodyPr>
              <a:lstStyle/>
              <a:p>
                <a:pPr algn="ctr"/>
                <a:r>
                  <a:rPr lang="en-AU" sz="1800" b="0" i="0">
                    <a:solidFill>
                      <a:srgbClr val="1C1C1C"/>
                    </a:solidFill>
                    <a:latin typeface="SBS Sans" pitchFamily="2" charset="77"/>
                    <a:cs typeface="SBS Sans" pitchFamily="2" charset="77"/>
                  </a:rPr>
                  <a:t>sbs.com.au</a:t>
                </a:r>
              </a:p>
            </p:txBody>
          </p:sp>
          <p:cxnSp>
            <p:nvCxnSpPr>
              <p:cNvPr id="18" name="Straight Connector 17">
                <a:extLst>
                  <a:ext uri="{FF2B5EF4-FFF2-40B4-BE49-F238E27FC236}">
                    <a16:creationId xmlns:a16="http://schemas.microsoft.com/office/drawing/2014/main" id="{933A2FD7-70F4-CBC4-84A3-711834ECBE18}"/>
                  </a:ext>
                </a:extLst>
              </p:cNvPr>
              <p:cNvCxnSpPr/>
              <p:nvPr/>
            </p:nvCxnSpPr>
            <p:spPr>
              <a:xfrm>
                <a:off x="2248867" y="2978727"/>
                <a:ext cx="0" cy="553998"/>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0E6F35A-AF72-CE6A-B6FE-C89F3E5993A1}"/>
                  </a:ext>
                </a:extLst>
              </p:cNvPr>
              <p:cNvSpPr txBox="1"/>
              <p:nvPr/>
            </p:nvSpPr>
            <p:spPr>
              <a:xfrm>
                <a:off x="2456754" y="3074921"/>
                <a:ext cx="1358501" cy="335168"/>
              </a:xfrm>
              <a:prstGeom prst="rect">
                <a:avLst/>
              </a:prstGeom>
              <a:noFill/>
            </p:spPr>
            <p:txBody>
              <a:bodyPr wrap="square" lIns="0" tIns="0" rIns="0" bIns="0" rtlCol="0">
                <a:spAutoFit/>
              </a:bodyPr>
              <a:lstStyle/>
              <a:p>
                <a:pPr algn="ctr"/>
                <a:r>
                  <a:rPr lang="en-AU" sz="1800" b="0" i="0" err="1">
                    <a:solidFill>
                      <a:srgbClr val="1C1C1C"/>
                    </a:solidFill>
                    <a:latin typeface="SBS Sans" pitchFamily="2" charset="77"/>
                    <a:cs typeface="SBS Sans" pitchFamily="2" charset="77"/>
                  </a:rPr>
                  <a:t>ondemand</a:t>
                </a:r>
                <a:endParaRPr lang="en-AU" sz="1800" b="0" i="0">
                  <a:solidFill>
                    <a:srgbClr val="1C1C1C"/>
                  </a:solidFill>
                  <a:latin typeface="SBS Sans" pitchFamily="2" charset="77"/>
                  <a:cs typeface="SBS Sans" pitchFamily="2" charset="77"/>
                </a:endParaRPr>
              </a:p>
            </p:txBody>
          </p:sp>
          <p:cxnSp>
            <p:nvCxnSpPr>
              <p:cNvPr id="20" name="Straight Connector 19">
                <a:extLst>
                  <a:ext uri="{FF2B5EF4-FFF2-40B4-BE49-F238E27FC236}">
                    <a16:creationId xmlns:a16="http://schemas.microsoft.com/office/drawing/2014/main" id="{CF5E84E6-1350-E983-1136-5AEE12B457AD}"/>
                  </a:ext>
                </a:extLst>
              </p:cNvPr>
              <p:cNvCxnSpPr/>
              <p:nvPr/>
            </p:nvCxnSpPr>
            <p:spPr>
              <a:xfrm>
                <a:off x="4046136" y="2978727"/>
                <a:ext cx="0" cy="553998"/>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A088287-2CF0-7787-1646-3F347B175BAA}"/>
                  </a:ext>
                </a:extLst>
              </p:cNvPr>
              <p:cNvSpPr txBox="1"/>
              <p:nvPr/>
            </p:nvSpPr>
            <p:spPr>
              <a:xfrm>
                <a:off x="4183079" y="3074921"/>
                <a:ext cx="759410" cy="335168"/>
              </a:xfrm>
              <a:prstGeom prst="rect">
                <a:avLst/>
              </a:prstGeom>
              <a:noFill/>
            </p:spPr>
            <p:txBody>
              <a:bodyPr wrap="square" lIns="0" tIns="0" rIns="0" bIns="0" rtlCol="0">
                <a:spAutoFit/>
              </a:bodyPr>
              <a:lstStyle/>
              <a:p>
                <a:pPr algn="ctr"/>
                <a:r>
                  <a:rPr lang="en-AU" sz="1800" b="0" i="0">
                    <a:solidFill>
                      <a:srgbClr val="1C1C1C"/>
                    </a:solidFill>
                    <a:latin typeface="SBS Sans" pitchFamily="2" charset="77"/>
                    <a:cs typeface="SBS Sans" pitchFamily="2" charset="77"/>
                  </a:rPr>
                  <a:t>audio</a:t>
                </a:r>
              </a:p>
            </p:txBody>
          </p:sp>
          <p:cxnSp>
            <p:nvCxnSpPr>
              <p:cNvPr id="22" name="Straight Connector 21">
                <a:extLst>
                  <a:ext uri="{FF2B5EF4-FFF2-40B4-BE49-F238E27FC236}">
                    <a16:creationId xmlns:a16="http://schemas.microsoft.com/office/drawing/2014/main" id="{CE20758A-7EFC-CDB8-7C3A-746ADADEB44D}"/>
                  </a:ext>
                </a:extLst>
              </p:cNvPr>
              <p:cNvCxnSpPr/>
              <p:nvPr/>
            </p:nvCxnSpPr>
            <p:spPr>
              <a:xfrm>
                <a:off x="5110308" y="2978727"/>
                <a:ext cx="0" cy="553998"/>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87FE6A5-E501-9319-7CE3-1F6542568483}"/>
                  </a:ext>
                </a:extLst>
              </p:cNvPr>
              <p:cNvSpPr txBox="1"/>
              <p:nvPr/>
            </p:nvSpPr>
            <p:spPr>
              <a:xfrm>
                <a:off x="5270900" y="3074921"/>
                <a:ext cx="759410" cy="335168"/>
              </a:xfrm>
              <a:prstGeom prst="rect">
                <a:avLst/>
              </a:prstGeom>
              <a:noFill/>
            </p:spPr>
            <p:txBody>
              <a:bodyPr wrap="square" lIns="0" tIns="0" rIns="0" bIns="0" rtlCol="0">
                <a:spAutoFit/>
              </a:bodyPr>
              <a:lstStyle/>
              <a:p>
                <a:pPr algn="ctr"/>
                <a:r>
                  <a:rPr lang="en-AU" sz="1800" b="0" i="0">
                    <a:solidFill>
                      <a:srgbClr val="1C1C1C"/>
                    </a:solidFill>
                    <a:latin typeface="SBS Sans" pitchFamily="2" charset="77"/>
                    <a:cs typeface="SBS Sans" pitchFamily="2" charset="77"/>
                  </a:rPr>
                  <a:t>news</a:t>
                </a:r>
              </a:p>
            </p:txBody>
          </p:sp>
          <p:cxnSp>
            <p:nvCxnSpPr>
              <p:cNvPr id="24" name="Straight Connector 23">
                <a:extLst>
                  <a:ext uri="{FF2B5EF4-FFF2-40B4-BE49-F238E27FC236}">
                    <a16:creationId xmlns:a16="http://schemas.microsoft.com/office/drawing/2014/main" id="{82E7284D-591C-830C-6A03-945006E8EA08}"/>
                  </a:ext>
                </a:extLst>
              </p:cNvPr>
              <p:cNvCxnSpPr/>
              <p:nvPr/>
            </p:nvCxnSpPr>
            <p:spPr>
              <a:xfrm>
                <a:off x="6182363" y="2978727"/>
                <a:ext cx="0" cy="553998"/>
              </a:xfrm>
              <a:prstGeom prst="line">
                <a:avLst/>
              </a:prstGeom>
              <a:ln>
                <a:solidFill>
                  <a:srgbClr val="1C1C1C"/>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BC405F8C-2D92-A2DE-C51A-8EAC3FBEEC08}"/>
                  </a:ext>
                </a:extLst>
              </p:cNvPr>
              <p:cNvSpPr txBox="1"/>
              <p:nvPr/>
            </p:nvSpPr>
            <p:spPr>
              <a:xfrm>
                <a:off x="6264479" y="3074921"/>
                <a:ext cx="759410" cy="335168"/>
              </a:xfrm>
              <a:prstGeom prst="rect">
                <a:avLst/>
              </a:prstGeom>
              <a:noFill/>
            </p:spPr>
            <p:txBody>
              <a:bodyPr wrap="square" lIns="0" tIns="0" rIns="0" bIns="0" rtlCol="0">
                <a:spAutoFit/>
              </a:bodyPr>
              <a:lstStyle/>
              <a:p>
                <a:pPr algn="ctr"/>
                <a:r>
                  <a:rPr lang="en-AU" sz="1800" b="0" i="0">
                    <a:solidFill>
                      <a:srgbClr val="1C1C1C"/>
                    </a:solidFill>
                    <a:latin typeface="SBS Sans" pitchFamily="2" charset="77"/>
                    <a:cs typeface="SBS Sans" pitchFamily="2" charset="77"/>
                  </a:rPr>
                  <a:t>NITV</a:t>
                </a:r>
              </a:p>
            </p:txBody>
          </p:sp>
        </p:grpSp>
      </p:grpSp>
      <p:sp>
        <p:nvSpPr>
          <p:cNvPr id="41" name="Rectangle 40">
            <a:hlinkClick r:id="rId5"/>
            <a:extLst>
              <a:ext uri="{FF2B5EF4-FFF2-40B4-BE49-F238E27FC236}">
                <a16:creationId xmlns:a16="http://schemas.microsoft.com/office/drawing/2014/main" id="{39E3CFD3-BBDC-7D9B-C60A-4F12248DD2D4}"/>
              </a:ext>
            </a:extLst>
          </p:cNvPr>
          <p:cNvSpPr/>
          <p:nvPr userDrawn="1"/>
        </p:nvSpPr>
        <p:spPr>
          <a:xfrm>
            <a:off x="6184029" y="2971150"/>
            <a:ext cx="1131169"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2" name="Rectangle 41">
            <a:hlinkClick r:id="rId6"/>
            <a:extLst>
              <a:ext uri="{FF2B5EF4-FFF2-40B4-BE49-F238E27FC236}">
                <a16:creationId xmlns:a16="http://schemas.microsoft.com/office/drawing/2014/main" id="{6551FE80-F64F-88AC-2A10-2C981E2D1C73}"/>
              </a:ext>
            </a:extLst>
          </p:cNvPr>
          <p:cNvSpPr/>
          <p:nvPr userDrawn="1"/>
        </p:nvSpPr>
        <p:spPr>
          <a:xfrm>
            <a:off x="5110309" y="2960223"/>
            <a:ext cx="1064172"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3" name="Rectangle 42">
            <a:hlinkClick r:id="rId7"/>
            <a:extLst>
              <a:ext uri="{FF2B5EF4-FFF2-40B4-BE49-F238E27FC236}">
                <a16:creationId xmlns:a16="http://schemas.microsoft.com/office/drawing/2014/main" id="{493C66E3-2163-952F-FCE7-BEFDF2F5FE09}"/>
              </a:ext>
            </a:extLst>
          </p:cNvPr>
          <p:cNvSpPr/>
          <p:nvPr userDrawn="1"/>
        </p:nvSpPr>
        <p:spPr>
          <a:xfrm>
            <a:off x="4041529" y="2960223"/>
            <a:ext cx="1064172"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
        <p:nvSpPr>
          <p:cNvPr id="44" name="Rectangle 43">
            <a:hlinkClick r:id="rId8"/>
            <a:extLst>
              <a:ext uri="{FF2B5EF4-FFF2-40B4-BE49-F238E27FC236}">
                <a16:creationId xmlns:a16="http://schemas.microsoft.com/office/drawing/2014/main" id="{5EFED284-3E9A-10C9-9B9A-E1FDAC00AB64}"/>
              </a:ext>
            </a:extLst>
          </p:cNvPr>
          <p:cNvSpPr/>
          <p:nvPr userDrawn="1"/>
        </p:nvSpPr>
        <p:spPr>
          <a:xfrm>
            <a:off x="509866" y="2960223"/>
            <a:ext cx="1734451"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dirty="0"/>
          </a:p>
        </p:txBody>
      </p:sp>
      <p:sp>
        <p:nvSpPr>
          <p:cNvPr id="45" name="Rectangle 44">
            <a:hlinkClick r:id="rId9"/>
            <a:extLst>
              <a:ext uri="{FF2B5EF4-FFF2-40B4-BE49-F238E27FC236}">
                <a16:creationId xmlns:a16="http://schemas.microsoft.com/office/drawing/2014/main" id="{0A02ACB9-3C61-D60B-EF13-60B855FA447B}"/>
              </a:ext>
            </a:extLst>
          </p:cNvPr>
          <p:cNvSpPr/>
          <p:nvPr userDrawn="1"/>
        </p:nvSpPr>
        <p:spPr>
          <a:xfrm>
            <a:off x="2238607" y="2971150"/>
            <a:ext cx="1807529" cy="457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err="1"/>
          </a:p>
        </p:txBody>
      </p:sp>
    </p:spTree>
    <p:extLst>
      <p:ext uri="{BB962C8B-B14F-4D97-AF65-F5344CB8AC3E}">
        <p14:creationId xmlns:p14="http://schemas.microsoft.com/office/powerpoint/2010/main" val="312682640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643737E-DED1-8F44-8EBB-D1C13AEEC0FE}"/>
              </a:ext>
            </a:extLst>
          </p:cNvPr>
          <p:cNvSpPr>
            <a:spLocks noGrp="1"/>
          </p:cNvSpPr>
          <p:nvPr>
            <p:ph type="ftr" sz="quarter" idx="10"/>
          </p:nvPr>
        </p:nvSpPr>
        <p:spPr/>
        <p:txBody>
          <a:bodyPr/>
          <a:lstStyle/>
          <a:p>
            <a:r>
              <a:rPr lang="en-US"/>
              <a:t>SBS AUDIO MEDIA KIT</a:t>
            </a:r>
          </a:p>
        </p:txBody>
      </p:sp>
      <p:sp>
        <p:nvSpPr>
          <p:cNvPr id="4" name="Title 3">
            <a:extLst>
              <a:ext uri="{FF2B5EF4-FFF2-40B4-BE49-F238E27FC236}">
                <a16:creationId xmlns:a16="http://schemas.microsoft.com/office/drawing/2014/main" id="{A48A5BC4-2576-4B06-8C14-9276BDEBD3A8}"/>
              </a:ext>
            </a:extLst>
          </p:cNvPr>
          <p:cNvSpPr>
            <a:spLocks noGrp="1"/>
          </p:cNvSpPr>
          <p:nvPr>
            <p:ph type="title" hasCustomPrompt="1"/>
          </p:nvPr>
        </p:nvSpPr>
        <p:spPr>
          <a:xfrm>
            <a:off x="430313" y="431999"/>
            <a:ext cx="11331374" cy="886397"/>
          </a:xfrm>
        </p:spPr>
        <p:txBody>
          <a:bodyPr/>
          <a:lstStyle>
            <a:lvl1pPr>
              <a:defRPr/>
            </a:lvl1pPr>
          </a:lstStyle>
          <a:p>
            <a:r>
              <a:rPr lang="en-US"/>
              <a:t>Title Goes Here at 32pt </a:t>
            </a:r>
            <a:br>
              <a:rPr lang="en-US"/>
            </a:br>
            <a:r>
              <a:rPr lang="en-US"/>
              <a:t>Maximum 2 Lines</a:t>
            </a:r>
            <a:endParaRPr lang="en-AU"/>
          </a:p>
        </p:txBody>
      </p:sp>
    </p:spTree>
    <p:extLst>
      <p:ext uri="{BB962C8B-B14F-4D97-AF65-F5344CB8AC3E}">
        <p14:creationId xmlns:p14="http://schemas.microsoft.com/office/powerpoint/2010/main" val="417597762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userDrawn="1">
  <p:cSld name="1_Titl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8BF172B-09F1-4B2B-AF7B-4B8456755C56}"/>
              </a:ext>
            </a:extLst>
          </p:cNvPr>
          <p:cNvSpPr>
            <a:spLocks noGrp="1"/>
          </p:cNvSpPr>
          <p:nvPr>
            <p:ph type="ctrTitle" hasCustomPrompt="1"/>
          </p:nvPr>
        </p:nvSpPr>
        <p:spPr>
          <a:xfrm>
            <a:off x="440283" y="1976300"/>
            <a:ext cx="7196634" cy="1329595"/>
          </a:xfrm>
        </p:spPr>
        <p:txBody>
          <a:bodyPr wrap="square" rIns="0" anchor="b">
            <a:spAutoFit/>
          </a:bodyPr>
          <a:lstStyle>
            <a:lvl1pPr algn="l">
              <a:lnSpc>
                <a:spcPct val="90000"/>
              </a:lnSpc>
              <a:defRPr sz="4800" spc="-50" baseline="0">
                <a:solidFill>
                  <a:schemeClr val="tx1"/>
                </a:solidFill>
              </a:defRPr>
            </a:lvl1pPr>
          </a:lstStyle>
          <a:p>
            <a:r>
              <a:rPr lang="en-AU"/>
              <a:t>Title Goes Here </a:t>
            </a:r>
            <a:br>
              <a:rPr lang="en-AU"/>
            </a:br>
            <a:r>
              <a:rPr lang="en-AU"/>
              <a:t>in Sentence Case</a:t>
            </a:r>
            <a:endParaRPr lang="en-US"/>
          </a:p>
        </p:txBody>
      </p:sp>
      <p:sp>
        <p:nvSpPr>
          <p:cNvPr id="8" name="Subtitle 2">
            <a:extLst>
              <a:ext uri="{FF2B5EF4-FFF2-40B4-BE49-F238E27FC236}">
                <a16:creationId xmlns:a16="http://schemas.microsoft.com/office/drawing/2014/main" id="{82FB2573-72EE-4193-AEB3-828F2020E177}"/>
              </a:ext>
            </a:extLst>
          </p:cNvPr>
          <p:cNvSpPr>
            <a:spLocks noGrp="1"/>
          </p:cNvSpPr>
          <p:nvPr>
            <p:ph type="subTitle" idx="1" hasCustomPrompt="1"/>
          </p:nvPr>
        </p:nvSpPr>
        <p:spPr>
          <a:xfrm>
            <a:off x="440283" y="3377197"/>
            <a:ext cx="7196634" cy="307777"/>
          </a:xfrm>
        </p:spPr>
        <p:txBody>
          <a:bodyPr wrap="square">
            <a:spAutoFit/>
          </a:bodyPr>
          <a:lstStyle>
            <a:lvl1pPr marL="0" indent="0" algn="l">
              <a:lnSpc>
                <a:spcPct val="100000"/>
              </a:lnSpc>
              <a:spcAft>
                <a:spcPts val="0"/>
              </a:spcAft>
              <a:buNone/>
              <a:defRPr sz="2000" spc="0" baseline="0">
                <a:solidFill>
                  <a:schemeClr val="tx1"/>
                </a:solidFill>
                <a:latin typeface="Raleway"/>
                <a:ea typeface="Raleway Medium"/>
                <a:cs typeface="Raleway"/>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Insert subtitle here</a:t>
            </a:r>
          </a:p>
        </p:txBody>
      </p:sp>
      <p:pic>
        <p:nvPicPr>
          <p:cNvPr id="3" name="Picture 2">
            <a:extLst>
              <a:ext uri="{FF2B5EF4-FFF2-40B4-BE49-F238E27FC236}">
                <a16:creationId xmlns:a16="http://schemas.microsoft.com/office/drawing/2014/main" id="{3349EC0F-DB36-D831-3485-329BC6E762A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28625" y="6074577"/>
            <a:ext cx="1333996" cy="321768"/>
          </a:xfrm>
          <a:prstGeom prst="rect">
            <a:avLst/>
          </a:prstGeom>
        </p:spPr>
      </p:pic>
    </p:spTree>
    <p:extLst>
      <p:ext uri="{BB962C8B-B14F-4D97-AF65-F5344CB8AC3E}">
        <p14:creationId xmlns:p14="http://schemas.microsoft.com/office/powerpoint/2010/main" val="31136641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Title + Sub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8A5BC4-2576-4B06-8C14-9276BDEBD3A8}"/>
              </a:ext>
            </a:extLst>
          </p:cNvPr>
          <p:cNvSpPr>
            <a:spLocks noGrp="1"/>
          </p:cNvSpPr>
          <p:nvPr>
            <p:ph type="title" hasCustomPrompt="1"/>
          </p:nvPr>
        </p:nvSpPr>
        <p:spPr>
          <a:xfrm>
            <a:off x="430313" y="431999"/>
            <a:ext cx="11331374" cy="443198"/>
          </a:xfrm>
        </p:spPr>
        <p:txBody>
          <a:bodyPr/>
          <a:lstStyle>
            <a:lvl1pPr>
              <a:defRPr/>
            </a:lvl1pPr>
          </a:lstStyle>
          <a:p>
            <a:r>
              <a:rPr lang="en-US"/>
              <a:t>Title Goes Here at 32pt Maximum 1 Line</a:t>
            </a:r>
            <a:endParaRPr lang="en-AU"/>
          </a:p>
        </p:txBody>
      </p:sp>
      <p:sp>
        <p:nvSpPr>
          <p:cNvPr id="5" name="Text Placeholder 4">
            <a:extLst>
              <a:ext uri="{FF2B5EF4-FFF2-40B4-BE49-F238E27FC236}">
                <a16:creationId xmlns:a16="http://schemas.microsoft.com/office/drawing/2014/main" id="{A8743851-D12A-42A2-8D31-CF5FE2E31B68}"/>
              </a:ext>
            </a:extLst>
          </p:cNvPr>
          <p:cNvSpPr>
            <a:spLocks noGrp="1"/>
          </p:cNvSpPr>
          <p:nvPr>
            <p:ph type="body" sz="quarter" idx="11" hasCustomPrompt="1"/>
          </p:nvPr>
        </p:nvSpPr>
        <p:spPr>
          <a:xfrm>
            <a:off x="430213" y="960868"/>
            <a:ext cx="11318875" cy="283732"/>
          </a:xfrm>
        </p:spPr>
        <p:txBody>
          <a:bodyPr>
            <a:spAutoFit/>
          </a:bodyPr>
          <a:lstStyle>
            <a:lvl1pPr>
              <a:defRPr sz="1800">
                <a:solidFill>
                  <a:schemeClr val="accent2"/>
                </a:solidFill>
                <a:latin typeface="Raleway Medium" panose="020B0603030101060003" pitchFamily="34" charset="0"/>
              </a:defRPr>
            </a:lvl1pPr>
            <a:lvl2pPr>
              <a:defRPr sz="1800">
                <a:latin typeface="Raleway Medium" panose="020B0603030101060003" pitchFamily="34" charset="0"/>
              </a:defRPr>
            </a:lvl2pPr>
            <a:lvl3pPr>
              <a:defRPr sz="1800">
                <a:latin typeface="Raleway Medium" panose="020B0603030101060003" pitchFamily="34" charset="0"/>
              </a:defRPr>
            </a:lvl3pPr>
            <a:lvl4pPr>
              <a:defRPr sz="1800">
                <a:latin typeface="Raleway Medium" panose="020B0603030101060003" pitchFamily="34" charset="0"/>
              </a:defRPr>
            </a:lvl4pPr>
            <a:lvl5pPr>
              <a:defRPr sz="1800">
                <a:latin typeface="Raleway Medium" panose="020B0603030101060003" pitchFamily="34" charset="0"/>
              </a:defRPr>
            </a:lvl5pPr>
          </a:lstStyle>
          <a:p>
            <a:pPr lvl="0"/>
            <a:r>
              <a:rPr lang="en-US"/>
              <a:t>Subtitle goes here at 18pt Maximum 1 Line</a:t>
            </a:r>
            <a:endParaRPr lang="en-AU"/>
          </a:p>
        </p:txBody>
      </p:sp>
      <p:sp>
        <p:nvSpPr>
          <p:cNvPr id="3" name="Footer Placeholder 2">
            <a:extLst>
              <a:ext uri="{FF2B5EF4-FFF2-40B4-BE49-F238E27FC236}">
                <a16:creationId xmlns:a16="http://schemas.microsoft.com/office/drawing/2014/main" id="{979EE80D-3975-6105-5E0F-ED5B4A4485D4}"/>
              </a:ext>
            </a:extLst>
          </p:cNvPr>
          <p:cNvSpPr>
            <a:spLocks noGrp="1"/>
          </p:cNvSpPr>
          <p:nvPr>
            <p:ph type="ftr" sz="quarter" idx="12"/>
          </p:nvPr>
        </p:nvSpPr>
        <p:spPr/>
        <p:txBody>
          <a:bodyPr/>
          <a:lstStyle/>
          <a:p>
            <a:r>
              <a:rPr lang="en-US"/>
              <a:t>SBS AUDIO MEDIA KIT</a:t>
            </a:r>
          </a:p>
        </p:txBody>
      </p:sp>
      <p:sp>
        <p:nvSpPr>
          <p:cNvPr id="6" name="Slide Number Placeholder 5">
            <a:extLst>
              <a:ext uri="{FF2B5EF4-FFF2-40B4-BE49-F238E27FC236}">
                <a16:creationId xmlns:a16="http://schemas.microsoft.com/office/drawing/2014/main" id="{6907A5D8-B161-6FA0-257D-671E5AD566C9}"/>
              </a:ext>
            </a:extLst>
          </p:cNvPr>
          <p:cNvSpPr>
            <a:spLocks noGrp="1"/>
          </p:cNvSpPr>
          <p:nvPr>
            <p:ph type="sldNum" sz="quarter" idx="13"/>
          </p:nvPr>
        </p:nvSpPr>
        <p:spPr/>
        <p:txBody>
          <a:bodyPr/>
          <a:lstStyle/>
          <a:p>
            <a:fld id="{641C361B-BE0B-45F2-A1AB-1E005D6F7421}" type="slidenum">
              <a:rPr lang="en-AU" smtClean="0"/>
              <a:pPr/>
              <a:t>‹#›</a:t>
            </a:fld>
            <a:endParaRPr lang="en-AU"/>
          </a:p>
        </p:txBody>
      </p:sp>
    </p:spTree>
    <p:extLst>
      <p:ext uri="{BB962C8B-B14F-4D97-AF65-F5344CB8AC3E}">
        <p14:creationId xmlns:p14="http://schemas.microsoft.com/office/powerpoint/2010/main" val="104543504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2Col_2/3">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51D6298-27DE-A248-8BDF-25D3E4DBA70F}"/>
              </a:ext>
            </a:extLst>
          </p:cNvPr>
          <p:cNvSpPr>
            <a:spLocks noGrp="1"/>
          </p:cNvSpPr>
          <p:nvPr>
            <p:ph type="body" sz="quarter" idx="12"/>
          </p:nvPr>
        </p:nvSpPr>
        <p:spPr>
          <a:xfrm>
            <a:off x="428625" y="1557338"/>
            <a:ext cx="7467600" cy="4211637"/>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C729DCF4-1AA9-48C9-AC05-2D41A34B1802}"/>
              </a:ext>
            </a:extLst>
          </p:cNvPr>
          <p:cNvSpPr>
            <a:spLocks noGrp="1"/>
          </p:cNvSpPr>
          <p:nvPr>
            <p:ph type="title" hasCustomPrompt="1"/>
          </p:nvPr>
        </p:nvSpPr>
        <p:spPr>
          <a:xfrm>
            <a:off x="430313" y="431999"/>
            <a:ext cx="11331374" cy="886397"/>
          </a:xfrm>
        </p:spPr>
        <p:txBody>
          <a:bodyPr/>
          <a:lstStyle/>
          <a:p>
            <a:r>
              <a:rPr lang="en-US"/>
              <a:t>Title Goes Here at 32pt</a:t>
            </a:r>
            <a:br>
              <a:rPr lang="en-US"/>
            </a:br>
            <a:r>
              <a:rPr lang="en-US"/>
              <a:t>Maximum 2 Lines</a:t>
            </a:r>
            <a:endParaRPr lang="en-AU"/>
          </a:p>
        </p:txBody>
      </p:sp>
      <p:sp>
        <p:nvSpPr>
          <p:cNvPr id="5" name="Text Placeholder 3">
            <a:extLst>
              <a:ext uri="{FF2B5EF4-FFF2-40B4-BE49-F238E27FC236}">
                <a16:creationId xmlns:a16="http://schemas.microsoft.com/office/drawing/2014/main" id="{5F1DAEDB-5C47-4FF9-9348-71E67F9C2D9E}"/>
              </a:ext>
            </a:extLst>
          </p:cNvPr>
          <p:cNvSpPr>
            <a:spLocks noGrp="1"/>
          </p:cNvSpPr>
          <p:nvPr>
            <p:ph type="body" sz="quarter" idx="13"/>
          </p:nvPr>
        </p:nvSpPr>
        <p:spPr>
          <a:xfrm>
            <a:off x="8181976" y="1557338"/>
            <a:ext cx="3600000" cy="4211637"/>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4BD46E7-FB9B-76D3-10D8-0052018373BB}"/>
              </a:ext>
            </a:extLst>
          </p:cNvPr>
          <p:cNvSpPr>
            <a:spLocks noGrp="1"/>
          </p:cNvSpPr>
          <p:nvPr>
            <p:ph type="ftr" sz="quarter" idx="14"/>
          </p:nvPr>
        </p:nvSpPr>
        <p:spPr/>
        <p:txBody>
          <a:bodyPr/>
          <a:lstStyle/>
          <a:p>
            <a:r>
              <a:rPr lang="en-US"/>
              <a:t>SBS AUDIO MEDIA KIT</a:t>
            </a:r>
          </a:p>
        </p:txBody>
      </p:sp>
      <p:sp>
        <p:nvSpPr>
          <p:cNvPr id="7" name="Slide Number Placeholder 6">
            <a:extLst>
              <a:ext uri="{FF2B5EF4-FFF2-40B4-BE49-F238E27FC236}">
                <a16:creationId xmlns:a16="http://schemas.microsoft.com/office/drawing/2014/main" id="{A60EE138-EE56-0843-F4BC-027675D34137}"/>
              </a:ext>
            </a:extLst>
          </p:cNvPr>
          <p:cNvSpPr>
            <a:spLocks noGrp="1"/>
          </p:cNvSpPr>
          <p:nvPr>
            <p:ph type="sldNum" sz="quarter" idx="15"/>
          </p:nvPr>
        </p:nvSpPr>
        <p:spPr/>
        <p:txBody>
          <a:bodyPr/>
          <a:lstStyle/>
          <a:p>
            <a:fld id="{641C361B-BE0B-45F2-A1AB-1E005D6F7421}" type="slidenum">
              <a:rPr lang="en-AU" smtClean="0"/>
              <a:pPr/>
              <a:t>‹#›</a:t>
            </a:fld>
            <a:endParaRPr lang="en-AU"/>
          </a:p>
        </p:txBody>
      </p:sp>
    </p:spTree>
    <p:extLst>
      <p:ext uri="{BB962C8B-B14F-4D97-AF65-F5344CB8AC3E}">
        <p14:creationId xmlns:p14="http://schemas.microsoft.com/office/powerpoint/2010/main" val="951362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8.xml"/><Relationship Id="rId21" Type="http://schemas.openxmlformats.org/officeDocument/2006/relationships/slideLayout" Target="../slideLayouts/slideLayout103.xml"/><Relationship Id="rId42" Type="http://schemas.openxmlformats.org/officeDocument/2006/relationships/slideLayout" Target="../slideLayouts/slideLayout124.xml"/><Relationship Id="rId47" Type="http://schemas.openxmlformats.org/officeDocument/2006/relationships/slideLayout" Target="../slideLayouts/slideLayout129.xml"/><Relationship Id="rId63" Type="http://schemas.openxmlformats.org/officeDocument/2006/relationships/slideLayout" Target="../slideLayouts/slideLayout145.xml"/><Relationship Id="rId68" Type="http://schemas.openxmlformats.org/officeDocument/2006/relationships/slideLayout" Target="../slideLayouts/slideLayout150.xml"/><Relationship Id="rId16" Type="http://schemas.openxmlformats.org/officeDocument/2006/relationships/slideLayout" Target="../slideLayouts/slideLayout9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32" Type="http://schemas.openxmlformats.org/officeDocument/2006/relationships/slideLayout" Target="../slideLayouts/slideLayout114.xml"/><Relationship Id="rId37" Type="http://schemas.openxmlformats.org/officeDocument/2006/relationships/slideLayout" Target="../slideLayouts/slideLayout119.xml"/><Relationship Id="rId40" Type="http://schemas.openxmlformats.org/officeDocument/2006/relationships/slideLayout" Target="../slideLayouts/slideLayout122.xml"/><Relationship Id="rId45" Type="http://schemas.openxmlformats.org/officeDocument/2006/relationships/slideLayout" Target="../slideLayouts/slideLayout127.xml"/><Relationship Id="rId53" Type="http://schemas.openxmlformats.org/officeDocument/2006/relationships/slideLayout" Target="../slideLayouts/slideLayout135.xml"/><Relationship Id="rId58" Type="http://schemas.openxmlformats.org/officeDocument/2006/relationships/slideLayout" Target="../slideLayouts/slideLayout140.xml"/><Relationship Id="rId66" Type="http://schemas.openxmlformats.org/officeDocument/2006/relationships/slideLayout" Target="../slideLayouts/slideLayout148.xml"/><Relationship Id="rId74" Type="http://schemas.openxmlformats.org/officeDocument/2006/relationships/slideLayout" Target="../slideLayouts/slideLayout156.xml"/><Relationship Id="rId79" Type="http://schemas.openxmlformats.org/officeDocument/2006/relationships/slideLayout" Target="../slideLayouts/slideLayout161.xml"/><Relationship Id="rId5" Type="http://schemas.openxmlformats.org/officeDocument/2006/relationships/slideLayout" Target="../slideLayouts/slideLayout87.xml"/><Relationship Id="rId61" Type="http://schemas.openxmlformats.org/officeDocument/2006/relationships/slideLayout" Target="../slideLayouts/slideLayout143.xml"/><Relationship Id="rId19" Type="http://schemas.openxmlformats.org/officeDocument/2006/relationships/slideLayout" Target="../slideLayouts/slideLayout10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 Id="rId35" Type="http://schemas.openxmlformats.org/officeDocument/2006/relationships/slideLayout" Target="../slideLayouts/slideLayout117.xml"/><Relationship Id="rId43" Type="http://schemas.openxmlformats.org/officeDocument/2006/relationships/slideLayout" Target="../slideLayouts/slideLayout125.xml"/><Relationship Id="rId48" Type="http://schemas.openxmlformats.org/officeDocument/2006/relationships/slideLayout" Target="../slideLayouts/slideLayout130.xml"/><Relationship Id="rId56" Type="http://schemas.openxmlformats.org/officeDocument/2006/relationships/slideLayout" Target="../slideLayouts/slideLayout138.xml"/><Relationship Id="rId64" Type="http://schemas.openxmlformats.org/officeDocument/2006/relationships/slideLayout" Target="../slideLayouts/slideLayout146.xml"/><Relationship Id="rId69" Type="http://schemas.openxmlformats.org/officeDocument/2006/relationships/slideLayout" Target="../slideLayouts/slideLayout151.xml"/><Relationship Id="rId77" Type="http://schemas.openxmlformats.org/officeDocument/2006/relationships/slideLayout" Target="../slideLayouts/slideLayout159.xml"/><Relationship Id="rId8" Type="http://schemas.openxmlformats.org/officeDocument/2006/relationships/slideLayout" Target="../slideLayouts/slideLayout90.xml"/><Relationship Id="rId51" Type="http://schemas.openxmlformats.org/officeDocument/2006/relationships/slideLayout" Target="../slideLayouts/slideLayout133.xml"/><Relationship Id="rId72" Type="http://schemas.openxmlformats.org/officeDocument/2006/relationships/slideLayout" Target="../slideLayouts/slideLayout154.xml"/><Relationship Id="rId80" Type="http://schemas.openxmlformats.org/officeDocument/2006/relationships/theme" Target="../theme/theme2.xml"/><Relationship Id="rId3" Type="http://schemas.openxmlformats.org/officeDocument/2006/relationships/slideLayout" Target="../slideLayouts/slideLayout85.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33" Type="http://schemas.openxmlformats.org/officeDocument/2006/relationships/slideLayout" Target="../slideLayouts/slideLayout115.xml"/><Relationship Id="rId38" Type="http://schemas.openxmlformats.org/officeDocument/2006/relationships/slideLayout" Target="../slideLayouts/slideLayout120.xml"/><Relationship Id="rId46" Type="http://schemas.openxmlformats.org/officeDocument/2006/relationships/slideLayout" Target="../slideLayouts/slideLayout128.xml"/><Relationship Id="rId59" Type="http://schemas.openxmlformats.org/officeDocument/2006/relationships/slideLayout" Target="../slideLayouts/slideLayout141.xml"/><Relationship Id="rId67" Type="http://schemas.openxmlformats.org/officeDocument/2006/relationships/slideLayout" Target="../slideLayouts/slideLayout149.xml"/><Relationship Id="rId20" Type="http://schemas.openxmlformats.org/officeDocument/2006/relationships/slideLayout" Target="../slideLayouts/slideLayout102.xml"/><Relationship Id="rId41" Type="http://schemas.openxmlformats.org/officeDocument/2006/relationships/slideLayout" Target="../slideLayouts/slideLayout123.xml"/><Relationship Id="rId54" Type="http://schemas.openxmlformats.org/officeDocument/2006/relationships/slideLayout" Target="../slideLayouts/slideLayout136.xml"/><Relationship Id="rId62" Type="http://schemas.openxmlformats.org/officeDocument/2006/relationships/slideLayout" Target="../slideLayouts/slideLayout144.xml"/><Relationship Id="rId70" Type="http://schemas.openxmlformats.org/officeDocument/2006/relationships/slideLayout" Target="../slideLayouts/slideLayout152.xml"/><Relationship Id="rId75" Type="http://schemas.openxmlformats.org/officeDocument/2006/relationships/slideLayout" Target="../slideLayouts/slideLayout157.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36" Type="http://schemas.openxmlformats.org/officeDocument/2006/relationships/slideLayout" Target="../slideLayouts/slideLayout118.xml"/><Relationship Id="rId49" Type="http://schemas.openxmlformats.org/officeDocument/2006/relationships/slideLayout" Target="../slideLayouts/slideLayout131.xml"/><Relationship Id="rId57" Type="http://schemas.openxmlformats.org/officeDocument/2006/relationships/slideLayout" Target="../slideLayouts/slideLayout139.xml"/><Relationship Id="rId10" Type="http://schemas.openxmlformats.org/officeDocument/2006/relationships/slideLayout" Target="../slideLayouts/slideLayout92.xml"/><Relationship Id="rId31" Type="http://schemas.openxmlformats.org/officeDocument/2006/relationships/slideLayout" Target="../slideLayouts/slideLayout113.xml"/><Relationship Id="rId44" Type="http://schemas.openxmlformats.org/officeDocument/2006/relationships/slideLayout" Target="../slideLayouts/slideLayout126.xml"/><Relationship Id="rId52" Type="http://schemas.openxmlformats.org/officeDocument/2006/relationships/slideLayout" Target="../slideLayouts/slideLayout134.xml"/><Relationship Id="rId60" Type="http://schemas.openxmlformats.org/officeDocument/2006/relationships/slideLayout" Target="../slideLayouts/slideLayout142.xml"/><Relationship Id="rId65" Type="http://schemas.openxmlformats.org/officeDocument/2006/relationships/slideLayout" Target="../slideLayouts/slideLayout147.xml"/><Relationship Id="rId73" Type="http://schemas.openxmlformats.org/officeDocument/2006/relationships/slideLayout" Target="../slideLayouts/slideLayout155.xml"/><Relationship Id="rId78" Type="http://schemas.openxmlformats.org/officeDocument/2006/relationships/slideLayout" Target="../slideLayouts/slideLayout160.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39" Type="http://schemas.openxmlformats.org/officeDocument/2006/relationships/slideLayout" Target="../slideLayouts/slideLayout121.xml"/><Relationship Id="rId34" Type="http://schemas.openxmlformats.org/officeDocument/2006/relationships/slideLayout" Target="../slideLayouts/slideLayout116.xml"/><Relationship Id="rId50" Type="http://schemas.openxmlformats.org/officeDocument/2006/relationships/slideLayout" Target="../slideLayouts/slideLayout132.xml"/><Relationship Id="rId55" Type="http://schemas.openxmlformats.org/officeDocument/2006/relationships/slideLayout" Target="../slideLayouts/slideLayout137.xml"/><Relationship Id="rId76" Type="http://schemas.openxmlformats.org/officeDocument/2006/relationships/slideLayout" Target="../slideLayouts/slideLayout158.xml"/><Relationship Id="rId7" Type="http://schemas.openxmlformats.org/officeDocument/2006/relationships/slideLayout" Target="../slideLayouts/slideLayout89.xml"/><Relationship Id="rId71" Type="http://schemas.openxmlformats.org/officeDocument/2006/relationships/slideLayout" Target="../slideLayouts/slideLayout153.xml"/><Relationship Id="rId2" Type="http://schemas.openxmlformats.org/officeDocument/2006/relationships/slideLayout" Target="../slideLayouts/slideLayout84.xml"/><Relationship Id="rId29"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34A637-BF68-43B9-AAD2-B2AA4106810D}"/>
              </a:ext>
            </a:extLst>
          </p:cNvPr>
          <p:cNvSpPr>
            <a:spLocks noGrp="1"/>
          </p:cNvSpPr>
          <p:nvPr>
            <p:ph type="title"/>
          </p:nvPr>
        </p:nvSpPr>
        <p:spPr>
          <a:xfrm>
            <a:off x="701135" y="310617"/>
            <a:ext cx="8874665" cy="430887"/>
          </a:xfrm>
          <a:prstGeom prst="rect">
            <a:avLst/>
          </a:prstGeom>
        </p:spPr>
        <p:txBody>
          <a:bodyPr vert="horz" wrap="square" lIns="0" tIns="0" rIns="0" bIns="0" rtlCol="0" anchor="t" anchorCtr="0">
            <a:spAutoFit/>
          </a:bodyPr>
          <a:lstStyle/>
          <a:p>
            <a:endParaRPr lang="en-AU" noProof="0"/>
          </a:p>
        </p:txBody>
      </p:sp>
      <p:sp>
        <p:nvSpPr>
          <p:cNvPr id="3" name="Text Placeholder 2">
            <a:extLst>
              <a:ext uri="{FF2B5EF4-FFF2-40B4-BE49-F238E27FC236}">
                <a16:creationId xmlns:a16="http://schemas.microsoft.com/office/drawing/2014/main" id="{89EE1629-91FC-4BF1-9A2A-7B7B18706B70}"/>
              </a:ext>
            </a:extLst>
          </p:cNvPr>
          <p:cNvSpPr>
            <a:spLocks noGrp="1"/>
          </p:cNvSpPr>
          <p:nvPr>
            <p:ph type="body" idx="1"/>
          </p:nvPr>
        </p:nvSpPr>
        <p:spPr>
          <a:xfrm>
            <a:off x="701135" y="892367"/>
            <a:ext cx="10795540" cy="5092508"/>
          </a:xfrm>
          <a:prstGeom prst="rect">
            <a:avLst/>
          </a:prstGeom>
        </p:spPr>
        <p:txBody>
          <a:bodyPr vert="horz" lIns="0" tIns="0" rIns="0" bIns="0" rtlCol="0">
            <a:noAutofit/>
          </a:bodyPr>
          <a:lstStyle/>
          <a:p>
            <a:r>
              <a:rPr lang="en-AU"/>
              <a:t>Click to edit Master text styles</a:t>
            </a:r>
          </a:p>
          <a:p>
            <a:pPr lvl="1"/>
            <a:r>
              <a:rPr lang="en-AU"/>
              <a:t>Second level</a:t>
            </a:r>
          </a:p>
          <a:p>
            <a:pPr lvl="2"/>
            <a:r>
              <a:rPr lang="en-AU"/>
              <a:t>Third level</a:t>
            </a:r>
          </a:p>
          <a:p>
            <a:pPr lvl="3"/>
            <a:r>
              <a:rPr lang="en-AU"/>
              <a:t>Fourth level</a:t>
            </a:r>
          </a:p>
        </p:txBody>
      </p:sp>
      <p:sp>
        <p:nvSpPr>
          <p:cNvPr id="8" name="Graphic 64">
            <a:extLst>
              <a:ext uri="{FF2B5EF4-FFF2-40B4-BE49-F238E27FC236}">
                <a16:creationId xmlns:a16="http://schemas.microsoft.com/office/drawing/2014/main" id="{6F195839-F4CB-4ACE-B7AB-5BBCFEE6DB57}"/>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tx1"/>
          </a:solidFill>
          <a:ln w="4747" cap="flat">
            <a:noFill/>
            <a:prstDash val="solid"/>
            <a:miter/>
          </a:ln>
        </p:spPr>
        <p:txBody>
          <a:bodyPr/>
          <a:lstStyle/>
          <a:p>
            <a:endParaRPr lang="en-AU"/>
          </a:p>
        </p:txBody>
      </p:sp>
      <p:sp>
        <p:nvSpPr>
          <p:cNvPr id="15" name="Slide Number Placeholder 5">
            <a:extLst>
              <a:ext uri="{FF2B5EF4-FFF2-40B4-BE49-F238E27FC236}">
                <a16:creationId xmlns:a16="http://schemas.microsoft.com/office/drawing/2014/main" id="{6315EE42-F1AF-4DA4-B834-B802D4B0B6CC}"/>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12" name="Footer Placeholder 4">
            <a:extLst>
              <a:ext uri="{FF2B5EF4-FFF2-40B4-BE49-F238E27FC236}">
                <a16:creationId xmlns:a16="http://schemas.microsoft.com/office/drawing/2014/main" id="{0529E712-E770-4C0C-AE46-BF4C85AB21FE}"/>
              </a:ext>
            </a:extLst>
          </p:cNvPr>
          <p:cNvSpPr>
            <a:spLocks noGrp="1"/>
          </p:cNvSpPr>
          <p:nvPr>
            <p:ph type="ftr" sz="quarter" idx="3"/>
          </p:nvPr>
        </p:nvSpPr>
        <p:spPr>
          <a:xfrm>
            <a:off x="9575800" y="350643"/>
            <a:ext cx="1623628" cy="184666"/>
          </a:xfrm>
          <a:prstGeom prst="rect">
            <a:avLst/>
          </a:prstGeom>
        </p:spPr>
        <p:txBody>
          <a:bodyPr wrap="square" lIns="0" tIns="0" rIns="0" bIns="0">
            <a:spAutoFit/>
          </a:bodyPr>
          <a:lstStyle>
            <a:lvl1pPr algn="r">
              <a:defRPr sz="1200">
                <a:solidFill>
                  <a:schemeClr val="tx1"/>
                </a:solidFill>
                <a:latin typeface="+mj-lt"/>
              </a:defRPr>
            </a:lvl1pPr>
          </a:lstStyle>
          <a:p>
            <a:pPr algn="r"/>
            <a:r>
              <a:rPr lang="en-AU"/>
              <a:t>SBS AUDIO MEDIA KIT</a:t>
            </a:r>
          </a:p>
        </p:txBody>
      </p:sp>
    </p:spTree>
    <p:extLst>
      <p:ext uri="{BB962C8B-B14F-4D97-AF65-F5344CB8AC3E}">
        <p14:creationId xmlns:p14="http://schemas.microsoft.com/office/powerpoint/2010/main" val="1125924372"/>
      </p:ext>
    </p:extLst>
  </p:cSld>
  <p:clrMap bg1="lt1" tx1="dk1" bg2="lt2" tx2="dk2" accent1="accent1" accent2="accent2" accent3="accent3" accent4="accent4" accent5="accent5" accent6="accent6" hlink="hlink" folHlink="folHlink"/>
  <p:sldLayoutIdLst>
    <p:sldLayoutId id="2147485760" r:id="rId1"/>
    <p:sldLayoutId id="2147485674" r:id="rId2"/>
    <p:sldLayoutId id="2147485675" r:id="rId3"/>
    <p:sldLayoutId id="2147485676" r:id="rId4"/>
    <p:sldLayoutId id="2147485677" r:id="rId5"/>
    <p:sldLayoutId id="2147485756" r:id="rId6"/>
    <p:sldLayoutId id="2147485678" r:id="rId7"/>
    <p:sldLayoutId id="2147485679" r:id="rId8"/>
    <p:sldLayoutId id="2147485680" r:id="rId9"/>
    <p:sldLayoutId id="2147485681" r:id="rId10"/>
    <p:sldLayoutId id="2147485682" r:id="rId11"/>
    <p:sldLayoutId id="2147485752" r:id="rId12"/>
    <p:sldLayoutId id="2147485684" r:id="rId13"/>
    <p:sldLayoutId id="2147485686" r:id="rId14"/>
    <p:sldLayoutId id="2147485751" r:id="rId15"/>
    <p:sldLayoutId id="2147485687" r:id="rId16"/>
    <p:sldLayoutId id="2147485688" r:id="rId17"/>
    <p:sldLayoutId id="2147485753" r:id="rId18"/>
    <p:sldLayoutId id="2147485689" r:id="rId19"/>
    <p:sldLayoutId id="2147485690" r:id="rId20"/>
    <p:sldLayoutId id="2147485691" r:id="rId21"/>
    <p:sldLayoutId id="2147485692" r:id="rId22"/>
    <p:sldLayoutId id="2147485693" r:id="rId23"/>
    <p:sldLayoutId id="2147485694" r:id="rId24"/>
    <p:sldLayoutId id="2147485695" r:id="rId25"/>
    <p:sldLayoutId id="2147485696" r:id="rId26"/>
    <p:sldLayoutId id="2147485697" r:id="rId27"/>
    <p:sldLayoutId id="2147485698" r:id="rId28"/>
    <p:sldLayoutId id="2147485699" r:id="rId29"/>
    <p:sldLayoutId id="2147485700" r:id="rId30"/>
    <p:sldLayoutId id="2147485701" r:id="rId31"/>
    <p:sldLayoutId id="2147485702" r:id="rId32"/>
    <p:sldLayoutId id="2147485757" r:id="rId33"/>
    <p:sldLayoutId id="2147485759" r:id="rId34"/>
    <p:sldLayoutId id="2147485758" r:id="rId35"/>
    <p:sldLayoutId id="2147485703" r:id="rId36"/>
    <p:sldLayoutId id="2147485704" r:id="rId37"/>
    <p:sldLayoutId id="2147485705" r:id="rId38"/>
    <p:sldLayoutId id="2147485706" r:id="rId39"/>
    <p:sldLayoutId id="2147485707" r:id="rId40"/>
    <p:sldLayoutId id="2147485754" r:id="rId41"/>
    <p:sldLayoutId id="2147485711" r:id="rId42"/>
    <p:sldLayoutId id="2147485712" r:id="rId43"/>
    <p:sldLayoutId id="2147485713" r:id="rId44"/>
    <p:sldLayoutId id="2147485714" r:id="rId45"/>
    <p:sldLayoutId id="2147485715" r:id="rId46"/>
    <p:sldLayoutId id="2147485716" r:id="rId47"/>
    <p:sldLayoutId id="2147485717" r:id="rId48"/>
    <p:sldLayoutId id="2147485718" r:id="rId49"/>
    <p:sldLayoutId id="2147485719" r:id="rId50"/>
    <p:sldLayoutId id="2147485720" r:id="rId51"/>
    <p:sldLayoutId id="2147485721" r:id="rId52"/>
    <p:sldLayoutId id="2147485722" r:id="rId53"/>
    <p:sldLayoutId id="2147485723" r:id="rId54"/>
    <p:sldLayoutId id="2147485755" r:id="rId55"/>
    <p:sldLayoutId id="2147485725" r:id="rId56"/>
    <p:sldLayoutId id="2147485726" r:id="rId57"/>
    <p:sldLayoutId id="2147485728" r:id="rId58"/>
    <p:sldLayoutId id="2147485729" r:id="rId59"/>
    <p:sldLayoutId id="2147485731" r:id="rId60"/>
    <p:sldLayoutId id="2147485732" r:id="rId61"/>
    <p:sldLayoutId id="2147485733" r:id="rId62"/>
    <p:sldLayoutId id="2147485734" r:id="rId63"/>
    <p:sldLayoutId id="2147485735" r:id="rId64"/>
    <p:sldLayoutId id="2147485736" r:id="rId65"/>
    <p:sldLayoutId id="2147485737" r:id="rId66"/>
    <p:sldLayoutId id="2147485738" r:id="rId67"/>
    <p:sldLayoutId id="2147485739" r:id="rId68"/>
    <p:sldLayoutId id="2147485740" r:id="rId69"/>
    <p:sldLayoutId id="2147485741" r:id="rId70"/>
    <p:sldLayoutId id="2147485742" r:id="rId71"/>
    <p:sldLayoutId id="2147485743" r:id="rId72"/>
    <p:sldLayoutId id="2147485744" r:id="rId73"/>
    <p:sldLayoutId id="2147485745" r:id="rId74"/>
    <p:sldLayoutId id="2147485746" r:id="rId75"/>
    <p:sldLayoutId id="2147485747" r:id="rId76"/>
    <p:sldLayoutId id="2147485748" r:id="rId77"/>
    <p:sldLayoutId id="2147485749" r:id="rId78"/>
    <p:sldLayoutId id="2147485750" r:id="rId79"/>
    <p:sldLayoutId id="2147485761" r:id="rId80"/>
    <p:sldLayoutId id="2147485762" r:id="rId81"/>
    <p:sldLayoutId id="2147485763" r:id="rId82"/>
  </p:sldLayoutIdLst>
  <p:hf hdr="0" dt="0"/>
  <p:txStyles>
    <p:titleStyle>
      <a:lvl1pPr algn="l" defTabSz="914400" rtl="0" eaLnBrk="1" latinLnBrk="0" hangingPunct="1">
        <a:lnSpc>
          <a:spcPct val="100000"/>
        </a:lnSpc>
        <a:spcBef>
          <a:spcPct val="0"/>
        </a:spcBef>
        <a:buNone/>
        <a:defRPr sz="2800" b="1" i="0" kern="1200" cap="all" spc="0" baseline="0">
          <a:solidFill>
            <a:schemeClr val="tx1"/>
          </a:solidFill>
          <a:latin typeface="SBS Sans Cond Bold" pitchFamily="50" charset="0"/>
          <a:ea typeface="Source Sans Pro" panose="020B0503030403020204" pitchFamily="34" charset="0"/>
          <a:cs typeface="SBS Sans Cond Bold" pitchFamily="50" charset="0"/>
        </a:defRPr>
      </a:lvl1pPr>
    </p:titleStyle>
    <p:bodyStyle>
      <a:lvl1pPr marL="0" indent="0" algn="l" defTabSz="450000" rtl="0" eaLnBrk="1" latinLnBrk="0" hangingPunct="1">
        <a:spcBef>
          <a:spcPts val="600"/>
        </a:spcBef>
        <a:tabLst/>
        <a:defRPr sz="1400" b="0" i="0" kern="1200" spc="-20" baseline="0">
          <a:solidFill>
            <a:schemeClr val="tx1"/>
          </a:solidFill>
          <a:latin typeface="+mn-lt"/>
          <a:ea typeface="Source Sans Pro" panose="020B0503030403020204" pitchFamily="34" charset="0"/>
          <a:cs typeface="SBS Sans" pitchFamily="2" charset="77"/>
        </a:defRPr>
      </a:lvl1pPr>
      <a:lvl2pPr marL="179388" indent="-179388" algn="l" defTabSz="450000" rtl="0" eaLnBrk="1" latinLnBrk="0" hangingPunct="1">
        <a:spcBef>
          <a:spcPts val="600"/>
        </a:spcBef>
        <a:buFont typeface="Arial"/>
        <a:buChar char="•"/>
        <a:tabLst/>
        <a:defRPr sz="1400" b="0" i="0" kern="1200" spc="-20" baseline="0">
          <a:solidFill>
            <a:schemeClr val="tx1"/>
          </a:solidFill>
          <a:latin typeface="+mn-lt"/>
          <a:ea typeface="Source Sans Pro" panose="020B0503030403020204" pitchFamily="34" charset="0"/>
          <a:cs typeface="SBS Sans" pitchFamily="2" charset="77"/>
        </a:defRPr>
      </a:lvl2pPr>
      <a:lvl3pPr marL="358775" indent="-179388" algn="l" defTabSz="450000" rtl="0" eaLnBrk="1" latinLnBrk="0" hangingPunct="1">
        <a:spcBef>
          <a:spcPts val="600"/>
        </a:spcBef>
        <a:buFont typeface="Arial"/>
        <a:buChar char="–"/>
        <a:tabLst/>
        <a:defRPr sz="1400" b="0" i="0" kern="1200" spc="-20" baseline="0">
          <a:solidFill>
            <a:schemeClr val="tx1"/>
          </a:solidFill>
          <a:latin typeface="+mn-lt"/>
          <a:ea typeface="Source Sans Pro" panose="020B0503030403020204" pitchFamily="34" charset="0"/>
          <a:cs typeface="SBS Sans" pitchFamily="2" charset="77"/>
        </a:defRPr>
      </a:lvl3pPr>
      <a:lvl4pPr marL="500063" indent="-179388" algn="l" defTabSz="450000" rtl="0" eaLnBrk="1" latinLnBrk="0" hangingPunct="1">
        <a:spcBef>
          <a:spcPts val="600"/>
        </a:spcBef>
        <a:buFont typeface="Wingdings" pitchFamily="2" charset="2"/>
        <a:buChar char="§"/>
        <a:tabLst/>
        <a:defRPr sz="1200" b="0" i="0" kern="1200" spc="-20" baseline="0">
          <a:solidFill>
            <a:schemeClr val="tx1"/>
          </a:solidFill>
          <a:latin typeface="+mn-lt"/>
          <a:ea typeface="Source Sans Pro" panose="020B0503030403020204" pitchFamily="34" charset="0"/>
          <a:cs typeface="SBS Sans" pitchFamily="2" charset="77"/>
        </a:defRPr>
      </a:lvl4pPr>
      <a:lvl5pPr marL="914400" indent="-228600" algn="l" defTabSz="914400" rtl="0" eaLnBrk="1" latinLnBrk="0" hangingPunct="1">
        <a:tabLst/>
        <a:defRPr sz="1100" b="0" i="0" kern="1200" spc="-20" baseline="0">
          <a:solidFill>
            <a:schemeClr val="tx1"/>
          </a:solidFill>
          <a:latin typeface="+mn-lt"/>
          <a:ea typeface="Source Sans Pro" panose="020B0503030403020204" pitchFamily="34" charset="0"/>
          <a:cs typeface="SBS Sans" pitchFamily="2" charset="77"/>
        </a:defRPr>
      </a:lvl5pPr>
      <a:lvl6pPr marL="1143000" indent="-228600" algn="l" defTabSz="914400" rtl="0" eaLnBrk="1" latinLnBrk="0" hangingPunct="1">
        <a:lnSpc>
          <a:spcPct val="100000"/>
        </a:lnSpc>
        <a:spcBef>
          <a:spcPts val="300"/>
        </a:spcBef>
        <a:spcAft>
          <a:spcPts val="0"/>
        </a:spcAft>
        <a:buSzPct val="110000"/>
        <a:buFont typeface="Arial" panose="020B0604020202020204" pitchFamily="34" charset="0"/>
        <a:buChar char="•"/>
        <a:defRPr sz="1800" kern="1200">
          <a:solidFill>
            <a:schemeClr val="tx1"/>
          </a:solidFill>
          <a:latin typeface="+mn-lt"/>
          <a:ea typeface="+mn-ea"/>
          <a:cs typeface="+mn-cs"/>
        </a:defRPr>
      </a:lvl6pPr>
      <a:lvl7pPr marL="1371600" indent="-228600" algn="l" defTabSz="914400" rtl="0" eaLnBrk="1" latinLnBrk="0" hangingPunct="1">
        <a:lnSpc>
          <a:spcPct val="100000"/>
        </a:lnSpc>
        <a:spcBef>
          <a:spcPts val="300"/>
        </a:spcBef>
        <a:spcAft>
          <a:spcPts val="0"/>
        </a:spcAft>
        <a:buSzPct val="100000"/>
        <a:buFont typeface="Arial" panose="020B0604020202020204" pitchFamily="34" charset="0"/>
        <a:buChar char="–"/>
        <a:defRPr sz="1800" kern="1200">
          <a:solidFill>
            <a:schemeClr val="tx1"/>
          </a:solidFill>
          <a:latin typeface="+mn-lt"/>
          <a:ea typeface="+mn-ea"/>
          <a:cs typeface="+mn-cs"/>
        </a:defRPr>
      </a:lvl7pPr>
      <a:lvl8pPr marL="1600200" indent="-228600" algn="l" defTabSz="914400" rtl="0" eaLnBrk="1" latinLnBrk="0" hangingPunct="1">
        <a:lnSpc>
          <a:spcPct val="100000"/>
        </a:lnSpc>
        <a:spcBef>
          <a:spcPts val="300"/>
        </a:spcBef>
        <a:spcAft>
          <a:spcPts val="0"/>
        </a:spcAft>
        <a:buSzPct val="110000"/>
        <a:buFont typeface="Arial" panose="020B0604020202020204" pitchFamily="34" charset="0"/>
        <a:buChar char="•"/>
        <a:defRPr sz="1800" kern="1200">
          <a:solidFill>
            <a:schemeClr val="tx1"/>
          </a:solidFill>
          <a:latin typeface="+mn-lt"/>
          <a:ea typeface="+mn-ea"/>
          <a:cs typeface="+mn-cs"/>
        </a:defRPr>
      </a:lvl8pPr>
      <a:lvl9pPr marL="1828800" indent="-228600" algn="l" defTabSz="914400" rtl="0" eaLnBrk="1" latinLnBrk="0" hangingPunct="1">
        <a:lnSpc>
          <a:spcPct val="100000"/>
        </a:lnSpc>
        <a:spcBef>
          <a:spcPts val="300"/>
        </a:spcBef>
        <a:spcAft>
          <a:spcPts val="0"/>
        </a:spcAft>
        <a:buSzPct val="100000"/>
        <a:buFont typeface="Arial" panose="020B0604020202020204" pitchFamily="34" charset="0"/>
        <a:buChar char="–"/>
        <a:defRPr sz="1800" kern="1200">
          <a:solidFill>
            <a:schemeClr val="tx1"/>
          </a:solidFill>
          <a:latin typeface="+mn-lt"/>
          <a:ea typeface="+mn-ea"/>
          <a:cs typeface="+mn-cs"/>
        </a:defRPr>
      </a:lvl9pPr>
    </p:bodyStyle>
    <p:otherStyle>
      <a:defPPr>
        <a:defRPr lang="en-A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81" userDrawn="1">
          <p15:clr>
            <a:srgbClr val="808080"/>
          </p15:clr>
        </p15:guide>
        <p15:guide id="182" pos="7680" userDrawn="1">
          <p15:clr>
            <a:srgbClr val="808080"/>
          </p15:clr>
        </p15:guide>
        <p15:guide id="183" pos="440" userDrawn="1">
          <p15:clr>
            <a:srgbClr val="808080"/>
          </p15:clr>
        </p15:guide>
        <p15:guide id="184" pos="189" userDrawn="1">
          <p15:clr>
            <a:srgbClr val="808080"/>
          </p15:clr>
        </p15:guide>
        <p15:guide id="185" pos="776" userDrawn="1">
          <p15:clr>
            <a:srgbClr val="808080"/>
          </p15:clr>
        </p15:guide>
        <p15:guide id="186" pos="680" userDrawn="1">
          <p15:clr>
            <a:srgbClr val="808080"/>
          </p15:clr>
        </p15:guide>
        <p15:guide id="187" pos="1256" userDrawn="1">
          <p15:clr>
            <a:srgbClr val="808080"/>
          </p15:clr>
        </p15:guide>
        <p15:guide id="188" pos="1160" userDrawn="1">
          <p15:clr>
            <a:srgbClr val="808080"/>
          </p15:clr>
        </p15:guide>
        <p15:guide id="189" pos="1736" userDrawn="1">
          <p15:clr>
            <a:srgbClr val="808080"/>
          </p15:clr>
        </p15:guide>
        <p15:guide id="190" pos="1632" userDrawn="1">
          <p15:clr>
            <a:srgbClr val="808080"/>
          </p15:clr>
        </p15:guide>
        <p15:guide id="191" pos="2208" userDrawn="1">
          <p15:clr>
            <a:srgbClr val="808080"/>
          </p15:clr>
        </p15:guide>
        <p15:guide id="192" pos="2112" userDrawn="1">
          <p15:clr>
            <a:srgbClr val="808080"/>
          </p15:clr>
        </p15:guide>
        <p15:guide id="193" pos="2688" userDrawn="1">
          <p15:clr>
            <a:srgbClr val="808080"/>
          </p15:clr>
        </p15:guide>
        <p15:guide id="194" pos="2592" userDrawn="1">
          <p15:clr>
            <a:srgbClr val="808080"/>
          </p15:clr>
        </p15:guide>
        <p15:guide id="195" pos="3168" userDrawn="1">
          <p15:clr>
            <a:srgbClr val="808080"/>
          </p15:clr>
        </p15:guide>
        <p15:guide id="196" pos="3072" userDrawn="1">
          <p15:clr>
            <a:srgbClr val="808080"/>
          </p15:clr>
        </p15:guide>
        <p15:guide id="197" pos="3648" userDrawn="1">
          <p15:clr>
            <a:srgbClr val="808080"/>
          </p15:clr>
        </p15:guide>
        <p15:guide id="198" pos="3552" userDrawn="1">
          <p15:clr>
            <a:srgbClr val="808080"/>
          </p15:clr>
        </p15:guide>
        <p15:guide id="199" pos="4128" userDrawn="1">
          <p15:clr>
            <a:srgbClr val="808080"/>
          </p15:clr>
        </p15:guide>
        <p15:guide id="200" pos="4032" userDrawn="1">
          <p15:clr>
            <a:srgbClr val="808080"/>
          </p15:clr>
        </p15:guide>
        <p15:guide id="201" pos="4608" userDrawn="1">
          <p15:clr>
            <a:srgbClr val="808080"/>
          </p15:clr>
        </p15:guide>
        <p15:guide id="202" pos="4512" userDrawn="1">
          <p15:clr>
            <a:srgbClr val="808080"/>
          </p15:clr>
        </p15:guide>
        <p15:guide id="203" pos="5088" userDrawn="1">
          <p15:clr>
            <a:srgbClr val="808080"/>
          </p15:clr>
        </p15:guide>
        <p15:guide id="204" pos="4992" userDrawn="1">
          <p15:clr>
            <a:srgbClr val="808080"/>
          </p15:clr>
        </p15:guide>
        <p15:guide id="205" pos="5568" userDrawn="1">
          <p15:clr>
            <a:srgbClr val="808080"/>
          </p15:clr>
        </p15:guide>
        <p15:guide id="206" pos="5472" userDrawn="1">
          <p15:clr>
            <a:srgbClr val="808080"/>
          </p15:clr>
        </p15:guide>
        <p15:guide id="207" pos="6048" userDrawn="1">
          <p15:clr>
            <a:srgbClr val="808080"/>
          </p15:clr>
        </p15:guide>
        <p15:guide id="208" pos="5944" userDrawn="1">
          <p15:clr>
            <a:srgbClr val="808080"/>
          </p15:clr>
        </p15:guide>
        <p15:guide id="209" pos="6520" userDrawn="1">
          <p15:clr>
            <a:srgbClr val="808080"/>
          </p15:clr>
        </p15:guide>
        <p15:guide id="210" pos="6424" userDrawn="1">
          <p15:clr>
            <a:srgbClr val="808080"/>
          </p15:clr>
        </p15:guide>
        <p15:guide id="211" pos="7000" userDrawn="1">
          <p15:clr>
            <a:srgbClr val="808080"/>
          </p15:clr>
        </p15:guide>
        <p15:guide id="212" pos="6904" userDrawn="1">
          <p15:clr>
            <a:srgbClr val="808080"/>
          </p15:clr>
        </p15:guide>
        <p15:guide id="213" pos="7480" userDrawn="1">
          <p15:clr>
            <a:srgbClr val="808080"/>
          </p15:clr>
        </p15:guide>
        <p15:guide id="214" pos="7384" userDrawn="1">
          <p15:clr>
            <a:srgbClr val="808080"/>
          </p15:clr>
        </p15:guide>
        <p15:guide id="215" orient="horz" userDrawn="1">
          <p15:clr>
            <a:srgbClr val="808080"/>
          </p15:clr>
        </p15:guide>
        <p15:guide id="216" orient="horz" pos="4320" userDrawn="1">
          <p15:clr>
            <a:srgbClr val="808080"/>
          </p15:clr>
        </p15:guide>
        <p15:guide id="217" orient="horz" pos="152" userDrawn="1">
          <p15:clr>
            <a:srgbClr val="808080"/>
          </p15:clr>
        </p15:guide>
        <p15:guide id="218" orient="horz" pos="728" userDrawn="1">
          <p15:clr>
            <a:srgbClr val="808080"/>
          </p15:clr>
        </p15:guide>
        <p15:guide id="219" orient="horz" pos="584" userDrawn="1">
          <p15:clr>
            <a:srgbClr val="808080"/>
          </p15:clr>
        </p15:guide>
        <p15:guide id="220" orient="horz" pos="1162" userDrawn="1">
          <p15:clr>
            <a:srgbClr val="808080"/>
          </p15:clr>
        </p15:guide>
        <p15:guide id="221" orient="horz" pos="1008" userDrawn="1">
          <p15:clr>
            <a:srgbClr val="808080"/>
          </p15:clr>
        </p15:guide>
        <p15:guide id="222" orient="horz" pos="1592" userDrawn="1">
          <p15:clr>
            <a:srgbClr val="808080"/>
          </p15:clr>
        </p15:guide>
        <p15:guide id="223" orient="horz" pos="1440" userDrawn="1">
          <p15:clr>
            <a:srgbClr val="808080"/>
          </p15:clr>
        </p15:guide>
        <p15:guide id="224" orient="horz" pos="2016" userDrawn="1">
          <p15:clr>
            <a:srgbClr val="808080"/>
          </p15:clr>
        </p15:guide>
        <p15:guide id="225" orient="horz" pos="1872" userDrawn="1">
          <p15:clr>
            <a:srgbClr val="808080"/>
          </p15:clr>
        </p15:guide>
        <p15:guide id="226" orient="horz" pos="2448" userDrawn="1">
          <p15:clr>
            <a:srgbClr val="808080"/>
          </p15:clr>
        </p15:guide>
        <p15:guide id="227" orient="horz" pos="2304" userDrawn="1">
          <p15:clr>
            <a:srgbClr val="808080"/>
          </p15:clr>
        </p15:guide>
        <p15:guide id="228" orient="horz" pos="2880" userDrawn="1">
          <p15:clr>
            <a:srgbClr val="808080"/>
          </p15:clr>
        </p15:guide>
        <p15:guide id="229" orient="horz" pos="2736" userDrawn="1">
          <p15:clr>
            <a:srgbClr val="808080"/>
          </p15:clr>
        </p15:guide>
        <p15:guide id="230" orient="horz" pos="3312" userDrawn="1">
          <p15:clr>
            <a:srgbClr val="808080"/>
          </p15:clr>
        </p15:guide>
        <p15:guide id="231" orient="horz" pos="3160" userDrawn="1">
          <p15:clr>
            <a:srgbClr val="808080"/>
          </p15:clr>
        </p15:guide>
        <p15:guide id="232" orient="horz" pos="3592" userDrawn="1">
          <p15:clr>
            <a:srgbClr val="808080"/>
          </p15:clr>
        </p15:guide>
        <p15:guide id="233" orient="horz" pos="4168" userDrawn="1">
          <p15:clr>
            <a:srgbClr val="808080"/>
          </p15:clr>
        </p15:guide>
        <p15:guide id="234" orient="horz" pos="4024" userDrawn="1">
          <p15:clr>
            <a:srgbClr val="808080"/>
          </p15:clr>
        </p15:guide>
        <p15:guide id="235" pos="3840" userDrawn="1">
          <p15:clr>
            <a:srgbClr val="F26B43"/>
          </p15:clr>
        </p15:guide>
        <p15:guide id="236" orient="horz" pos="208" userDrawn="1">
          <p15:clr>
            <a:srgbClr val="F26B43"/>
          </p15:clr>
        </p15:guide>
        <p15:guide id="237" orient="horz" pos="912" userDrawn="1">
          <p15:clr>
            <a:srgbClr val="808080"/>
          </p15:clr>
        </p15:guide>
        <p15:guide id="238" orient="horz" pos="3768" userDrawn="1">
          <p15:clr>
            <a:srgbClr val="F26B43"/>
          </p15:clr>
        </p15:guide>
        <p15:guide id="239" pos="438" userDrawn="1">
          <p15:clr>
            <a:srgbClr val="F26B43"/>
          </p15:clr>
        </p15:guide>
        <p15:guide id="240" pos="724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34A637-BF68-43B9-AAD2-B2AA4106810D}"/>
              </a:ext>
            </a:extLst>
          </p:cNvPr>
          <p:cNvSpPr>
            <a:spLocks noGrp="1"/>
          </p:cNvSpPr>
          <p:nvPr>
            <p:ph type="title"/>
          </p:nvPr>
        </p:nvSpPr>
        <p:spPr>
          <a:xfrm>
            <a:off x="701135" y="310617"/>
            <a:ext cx="8874665" cy="430887"/>
          </a:xfrm>
          <a:prstGeom prst="rect">
            <a:avLst/>
          </a:prstGeom>
        </p:spPr>
        <p:txBody>
          <a:bodyPr vert="horz" wrap="square" lIns="0" tIns="0" rIns="0" bIns="0" rtlCol="0" anchor="t" anchorCtr="0">
            <a:spAutoFit/>
          </a:bodyPr>
          <a:lstStyle/>
          <a:p>
            <a:endParaRPr lang="en-AU" noProof="0"/>
          </a:p>
        </p:txBody>
      </p:sp>
      <p:sp>
        <p:nvSpPr>
          <p:cNvPr id="3" name="Text Placeholder 2">
            <a:extLst>
              <a:ext uri="{FF2B5EF4-FFF2-40B4-BE49-F238E27FC236}">
                <a16:creationId xmlns:a16="http://schemas.microsoft.com/office/drawing/2014/main" id="{89EE1629-91FC-4BF1-9A2A-7B7B18706B70}"/>
              </a:ext>
            </a:extLst>
          </p:cNvPr>
          <p:cNvSpPr>
            <a:spLocks noGrp="1"/>
          </p:cNvSpPr>
          <p:nvPr>
            <p:ph type="body" idx="1"/>
          </p:nvPr>
        </p:nvSpPr>
        <p:spPr>
          <a:xfrm>
            <a:off x="701135" y="892367"/>
            <a:ext cx="10795540" cy="5092508"/>
          </a:xfrm>
          <a:prstGeom prst="rect">
            <a:avLst/>
          </a:prstGeom>
        </p:spPr>
        <p:txBody>
          <a:bodyPr vert="horz" lIns="0" tIns="0" rIns="0" bIns="0" rtlCol="0">
            <a:noAutofit/>
          </a:bodyPr>
          <a:lstStyle/>
          <a:p>
            <a:r>
              <a:rPr lang="en-AU"/>
              <a:t>Click to edit Master text styles</a:t>
            </a:r>
          </a:p>
          <a:p>
            <a:pPr lvl="1"/>
            <a:r>
              <a:rPr lang="en-AU"/>
              <a:t>Second level</a:t>
            </a:r>
          </a:p>
          <a:p>
            <a:pPr lvl="2"/>
            <a:r>
              <a:rPr lang="en-AU"/>
              <a:t>Third level</a:t>
            </a:r>
          </a:p>
          <a:p>
            <a:pPr lvl="3"/>
            <a:r>
              <a:rPr lang="en-AU"/>
              <a:t>Fourth level</a:t>
            </a:r>
          </a:p>
        </p:txBody>
      </p:sp>
      <p:sp>
        <p:nvSpPr>
          <p:cNvPr id="8" name="Graphic 64">
            <a:extLst>
              <a:ext uri="{FF2B5EF4-FFF2-40B4-BE49-F238E27FC236}">
                <a16:creationId xmlns:a16="http://schemas.microsoft.com/office/drawing/2014/main" id="{6F195839-F4CB-4ACE-B7AB-5BBCFEE6DB57}"/>
              </a:ext>
            </a:extLst>
          </p:cNvPr>
          <p:cNvSpPr/>
          <p:nvPr/>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tx1"/>
          </a:solidFill>
          <a:ln w="4747" cap="flat">
            <a:noFill/>
            <a:prstDash val="solid"/>
            <a:miter/>
          </a:ln>
        </p:spPr>
        <p:txBody>
          <a:bodyPr/>
          <a:lstStyle/>
          <a:p>
            <a:endParaRPr lang="en-AU"/>
          </a:p>
        </p:txBody>
      </p:sp>
      <p:sp>
        <p:nvSpPr>
          <p:cNvPr id="15" name="Slide Number Placeholder 5">
            <a:extLst>
              <a:ext uri="{FF2B5EF4-FFF2-40B4-BE49-F238E27FC236}">
                <a16:creationId xmlns:a16="http://schemas.microsoft.com/office/drawing/2014/main" id="{6315EE42-F1AF-4DA4-B834-B802D4B0B6CC}"/>
              </a:ext>
            </a:extLst>
          </p:cNvPr>
          <p:cNvSpPr>
            <a:spLocks noGrp="1"/>
          </p:cNvSpPr>
          <p:nvPr>
            <p:ph type="sldNum" sz="quarter" idx="4"/>
          </p:nvPr>
        </p:nvSpPr>
        <p:spPr>
          <a:xfrm>
            <a:off x="11199429" y="350643"/>
            <a:ext cx="297246" cy="184666"/>
          </a:xfrm>
          <a:prstGeom prst="rect">
            <a:avLst/>
          </a:prstGeom>
        </p:spPr>
        <p:txBody>
          <a:bodyPr vert="horz" wrap="square" lIns="0" tIns="0" rIns="0" bIns="0" rtlCol="0" anchor="t">
            <a:spAutoFit/>
          </a:bodyPr>
          <a:lstStyle>
            <a:lvl1pPr algn="r">
              <a:defRPr lang="en-AU" sz="1200" b="1" i="0" smtClean="0">
                <a:latin typeface="+mj-lt"/>
                <a:ea typeface="Source Sans Pro" panose="020B0503030403020204" pitchFamily="34" charset="0"/>
                <a:cs typeface="SBS Sans Cond Bold" pitchFamily="2" charset="77"/>
              </a:defRPr>
            </a:lvl1pPr>
          </a:lstStyle>
          <a:p>
            <a:r>
              <a:rPr lang="en-AU">
                <a:cs typeface="SBS Sans Cond Bold" pitchFamily="50" charset="0"/>
              </a:rPr>
              <a:t> </a:t>
            </a:r>
            <a:fld id="{E6316B6A-336A-44FF-82DA-A4D1594FA055}" type="slidenum">
              <a:rPr smtClean="0">
                <a:cs typeface="SBS Sans Cond Bold" pitchFamily="50" charset="0"/>
              </a:rPr>
              <a:pPr/>
              <a:t>‹#›</a:t>
            </a:fld>
            <a:endParaRPr>
              <a:cs typeface="SBS Sans Cond Bold" pitchFamily="50" charset="0"/>
            </a:endParaRPr>
          </a:p>
        </p:txBody>
      </p:sp>
      <p:sp>
        <p:nvSpPr>
          <p:cNvPr id="12" name="Footer Placeholder 4">
            <a:extLst>
              <a:ext uri="{FF2B5EF4-FFF2-40B4-BE49-F238E27FC236}">
                <a16:creationId xmlns:a16="http://schemas.microsoft.com/office/drawing/2014/main" id="{0529E712-E770-4C0C-AE46-BF4C85AB21FE}"/>
              </a:ext>
            </a:extLst>
          </p:cNvPr>
          <p:cNvSpPr>
            <a:spLocks noGrp="1"/>
          </p:cNvSpPr>
          <p:nvPr>
            <p:ph type="ftr" sz="quarter" idx="3"/>
          </p:nvPr>
        </p:nvSpPr>
        <p:spPr>
          <a:xfrm>
            <a:off x="9575800" y="350643"/>
            <a:ext cx="1623628" cy="184666"/>
          </a:xfrm>
          <a:prstGeom prst="rect">
            <a:avLst/>
          </a:prstGeom>
        </p:spPr>
        <p:txBody>
          <a:bodyPr wrap="square" lIns="0" tIns="0" rIns="0" bIns="0">
            <a:spAutoFit/>
          </a:bodyPr>
          <a:lstStyle>
            <a:lvl1pPr algn="r">
              <a:defRPr sz="1200">
                <a:solidFill>
                  <a:schemeClr val="tx1"/>
                </a:solidFill>
                <a:latin typeface="+mj-lt"/>
              </a:defRPr>
            </a:lvl1pPr>
          </a:lstStyle>
          <a:p>
            <a:pPr algn="r"/>
            <a:r>
              <a:rPr lang="en-AU"/>
              <a:t>SBS AUDIO MEDIA KIT</a:t>
            </a:r>
          </a:p>
        </p:txBody>
      </p:sp>
      <p:sp>
        <p:nvSpPr>
          <p:cNvPr id="4" name="Graphic 64">
            <a:extLst>
              <a:ext uri="{FF2B5EF4-FFF2-40B4-BE49-F238E27FC236}">
                <a16:creationId xmlns:a16="http://schemas.microsoft.com/office/drawing/2014/main" id="{EA2E55B7-18F0-55D2-91FF-721C3683C9C4}"/>
              </a:ext>
            </a:extLst>
          </p:cNvPr>
          <p:cNvSpPr/>
          <p:nvPr userDrawn="1"/>
        </p:nvSpPr>
        <p:spPr>
          <a:xfrm>
            <a:off x="288000" y="317592"/>
            <a:ext cx="279653" cy="426419"/>
          </a:xfrm>
          <a:custGeom>
            <a:avLst/>
            <a:gdLst>
              <a:gd name="csX0" fmla="*/ 869282 w 1475371"/>
              <a:gd name="csY0" fmla="*/ 237426 h 707973"/>
              <a:gd name="csX1" fmla="*/ 983701 w 1475371"/>
              <a:gd name="csY1" fmla="*/ 237426 h 707973"/>
              <a:gd name="csX2" fmla="*/ 1042580 w 1475371"/>
              <a:gd name="csY2" fmla="*/ 292574 h 707973"/>
              <a:gd name="csX3" fmla="*/ 983701 w 1475371"/>
              <a:gd name="csY3" fmla="*/ 348247 h 707973"/>
              <a:gd name="csX4" fmla="*/ 869282 w 1475371"/>
              <a:gd name="csY4" fmla="*/ 348247 h 707973"/>
              <a:gd name="csX5" fmla="*/ 869282 w 1475371"/>
              <a:gd name="csY5" fmla="*/ 237426 h 707973"/>
              <a:gd name="csX6" fmla="*/ 799152 w 1475371"/>
              <a:gd name="csY6" fmla="*/ 581751 h 707973"/>
              <a:gd name="csX7" fmla="*/ 983081 w 1475371"/>
              <a:gd name="csY7" fmla="*/ 581751 h 707973"/>
              <a:gd name="csX8" fmla="*/ 1130587 w 1475371"/>
              <a:gd name="csY8" fmla="*/ 469782 h 707973"/>
              <a:gd name="csX9" fmla="*/ 1055452 w 1475371"/>
              <a:gd name="csY9" fmla="*/ 366231 h 707973"/>
              <a:gd name="csX10" fmla="*/ 1055452 w 1475371"/>
              <a:gd name="csY10" fmla="*/ 365131 h 707973"/>
              <a:gd name="csX11" fmla="*/ 1112662 w 1475371"/>
              <a:gd name="csY11" fmla="*/ 279612 h 707973"/>
              <a:gd name="csX12" fmla="*/ 993761 w 1475371"/>
              <a:gd name="csY12" fmla="*/ 180031 h 707973"/>
              <a:gd name="csX13" fmla="*/ 799152 w 1475371"/>
              <a:gd name="csY13" fmla="*/ 180031 h 707973"/>
              <a:gd name="csX14" fmla="*/ 799152 w 1475371"/>
              <a:gd name="csY14" fmla="*/ 581751 h 707973"/>
              <a:gd name="csX15" fmla="*/ 869282 w 1475371"/>
              <a:gd name="csY15" fmla="*/ 398899 h 707973"/>
              <a:gd name="csX16" fmla="*/ 993236 w 1475371"/>
              <a:gd name="csY16" fmla="*/ 398899 h 707973"/>
              <a:gd name="csX17" fmla="*/ 1060553 w 1475371"/>
              <a:gd name="csY17" fmla="*/ 460790 h 707973"/>
              <a:gd name="csX18" fmla="*/ 993236 w 1475371"/>
              <a:gd name="csY18" fmla="*/ 524356 h 707973"/>
              <a:gd name="csX19" fmla="*/ 869282 w 1475371"/>
              <a:gd name="csY19" fmla="*/ 524356 h 707973"/>
              <a:gd name="csX20" fmla="*/ 869282 w 1475371"/>
              <a:gd name="csY20" fmla="*/ 398899 h 707973"/>
              <a:gd name="csX21" fmla="*/ 444785 w 1475371"/>
              <a:gd name="csY21" fmla="*/ 447828 h 707973"/>
              <a:gd name="csX22" fmla="*/ 611885 w 1475371"/>
              <a:gd name="csY22" fmla="*/ 591317 h 707973"/>
              <a:gd name="csX23" fmla="*/ 771167 w 1475371"/>
              <a:gd name="csY23" fmla="*/ 465286 h 707973"/>
              <a:gd name="csX24" fmla="*/ 693219 w 1475371"/>
              <a:gd name="csY24" fmla="*/ 362883 h 707973"/>
              <a:gd name="csX25" fmla="*/ 577702 w 1475371"/>
              <a:gd name="csY25" fmla="*/ 331937 h 707973"/>
              <a:gd name="csX26" fmla="*/ 530028 w 1475371"/>
              <a:gd name="csY26" fmla="*/ 280186 h 707973"/>
              <a:gd name="csX27" fmla="*/ 603495 w 1475371"/>
              <a:gd name="csY27" fmla="*/ 227860 h 707973"/>
              <a:gd name="csX28" fmla="*/ 689834 w 1475371"/>
              <a:gd name="csY28" fmla="*/ 298744 h 707973"/>
              <a:gd name="csX29" fmla="*/ 759916 w 1475371"/>
              <a:gd name="csY29" fmla="*/ 298744 h 707973"/>
              <a:gd name="csX30" fmla="*/ 606260 w 1475371"/>
              <a:gd name="csY30" fmla="*/ 170465 h 707973"/>
              <a:gd name="csX31" fmla="*/ 459898 w 1475371"/>
              <a:gd name="csY31" fmla="*/ 288604 h 707973"/>
              <a:gd name="csX32" fmla="*/ 548525 w 1475371"/>
              <a:gd name="csY32" fmla="*/ 390433 h 707973"/>
              <a:gd name="csX33" fmla="*/ 667951 w 1475371"/>
              <a:gd name="csY33" fmla="*/ 423627 h 707973"/>
              <a:gd name="csX34" fmla="*/ 701037 w 1475371"/>
              <a:gd name="csY34" fmla="*/ 473130 h 707973"/>
              <a:gd name="csX35" fmla="*/ 616367 w 1475371"/>
              <a:gd name="csY35" fmla="*/ 533874 h 707973"/>
              <a:gd name="csX36" fmla="*/ 514867 w 1475371"/>
              <a:gd name="csY36" fmla="*/ 447781 h 707973"/>
              <a:gd name="csX37" fmla="*/ 444785 w 1475371"/>
              <a:gd name="csY37" fmla="*/ 447781 h 707973"/>
              <a:gd name="csX38" fmla="*/ 1148990 w 1475371"/>
              <a:gd name="csY38" fmla="*/ 447828 h 707973"/>
              <a:gd name="csX39" fmla="*/ 1316090 w 1475371"/>
              <a:gd name="csY39" fmla="*/ 591317 h 707973"/>
              <a:gd name="csX40" fmla="*/ 1475372 w 1475371"/>
              <a:gd name="csY40" fmla="*/ 465286 h 707973"/>
              <a:gd name="csX41" fmla="*/ 1397423 w 1475371"/>
              <a:gd name="csY41" fmla="*/ 362883 h 707973"/>
              <a:gd name="csX42" fmla="*/ 1281907 w 1475371"/>
              <a:gd name="csY42" fmla="*/ 331937 h 707973"/>
              <a:gd name="csX43" fmla="*/ 1234233 w 1475371"/>
              <a:gd name="csY43" fmla="*/ 280186 h 707973"/>
              <a:gd name="csX44" fmla="*/ 1307699 w 1475371"/>
              <a:gd name="csY44" fmla="*/ 227860 h 707973"/>
              <a:gd name="csX45" fmla="*/ 1394038 w 1475371"/>
              <a:gd name="csY45" fmla="*/ 298744 h 707973"/>
              <a:gd name="csX46" fmla="*/ 1464168 w 1475371"/>
              <a:gd name="csY46" fmla="*/ 298744 h 707973"/>
              <a:gd name="csX47" fmla="*/ 1310512 w 1475371"/>
              <a:gd name="csY47" fmla="*/ 170465 h 707973"/>
              <a:gd name="csX48" fmla="*/ 1164150 w 1475371"/>
              <a:gd name="csY48" fmla="*/ 288604 h 707973"/>
              <a:gd name="csX49" fmla="*/ 1252778 w 1475371"/>
              <a:gd name="csY49" fmla="*/ 390433 h 707973"/>
              <a:gd name="csX50" fmla="*/ 1372203 w 1475371"/>
              <a:gd name="csY50" fmla="*/ 423627 h 707973"/>
              <a:gd name="csX51" fmla="*/ 1405290 w 1475371"/>
              <a:gd name="csY51" fmla="*/ 473130 h 707973"/>
              <a:gd name="csX52" fmla="*/ 1320619 w 1475371"/>
              <a:gd name="csY52" fmla="*/ 533874 h 707973"/>
              <a:gd name="csX53" fmla="*/ 1219120 w 1475371"/>
              <a:gd name="csY53" fmla="*/ 447781 h 707973"/>
              <a:gd name="csX54" fmla="*/ 1149038 w 1475371"/>
              <a:gd name="csY54" fmla="*/ 447781 h 707973"/>
              <a:gd name="csX55" fmla="*/ 464236 w 1475371"/>
              <a:gd name="csY55" fmla="*/ 0 h 707973"/>
              <a:gd name="csX56" fmla="*/ 263239 w 1475371"/>
              <a:gd name="csY56" fmla="*/ 291569 h 707973"/>
              <a:gd name="csX57" fmla="*/ 315491 w 1475371"/>
              <a:gd name="csY57" fmla="*/ 44482 h 707973"/>
              <a:gd name="csX58" fmla="*/ 168748 w 1475371"/>
              <a:gd name="csY58" fmla="*/ 255984 h 707973"/>
              <a:gd name="csX59" fmla="*/ 205791 w 1475371"/>
              <a:gd name="csY59" fmla="*/ 77340 h 707973"/>
              <a:gd name="csX60" fmla="*/ 98714 w 1475371"/>
              <a:gd name="csY60" fmla="*/ 230730 h 707973"/>
              <a:gd name="csX61" fmla="*/ 124935 w 1475371"/>
              <a:gd name="csY61" fmla="*/ 101590 h 707973"/>
              <a:gd name="csX62" fmla="*/ 36784 w 1475371"/>
              <a:gd name="csY62" fmla="*/ 234317 h 707973"/>
              <a:gd name="csX63" fmla="*/ 27 w 1475371"/>
              <a:gd name="csY63" fmla="*/ 389572 h 707973"/>
              <a:gd name="csX64" fmla="*/ 76211 w 1475371"/>
              <a:gd name="csY64" fmla="*/ 282386 h 707973"/>
              <a:gd name="csX65" fmla="*/ 37499 w 1475371"/>
              <a:gd name="csY65" fmla="*/ 465430 h 707973"/>
              <a:gd name="csX66" fmla="*/ 142527 w 1475371"/>
              <a:gd name="csY66" fmla="*/ 316297 h 707973"/>
              <a:gd name="csX67" fmla="*/ 88368 w 1475371"/>
              <a:gd name="csY67" fmla="*/ 568359 h 707973"/>
              <a:gd name="csX68" fmla="*/ 232823 w 1475371"/>
              <a:gd name="csY68" fmla="*/ 361592 h 707973"/>
              <a:gd name="csX69" fmla="*/ 157354 w 1475371"/>
              <a:gd name="csY69" fmla="*/ 707974 h 707973"/>
              <a:gd name="csX70" fmla="*/ 374083 w 1475371"/>
              <a:gd name="csY70" fmla="*/ 381632 h 707973"/>
              <a:gd name="csX71" fmla="*/ 464236 w 1475371"/>
              <a:gd name="csY71" fmla="*/ 0 h 707973"/>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828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444785 w 1475372"/>
              <a:gd name="csY37" fmla="*/ 447828 h 707974"/>
              <a:gd name="csX38" fmla="*/ 1148990 w 1475372"/>
              <a:gd name="csY38" fmla="*/ 447828 h 707974"/>
              <a:gd name="csX39" fmla="*/ 1316090 w 1475372"/>
              <a:gd name="csY39" fmla="*/ 591317 h 707974"/>
              <a:gd name="csX40" fmla="*/ 1475372 w 1475372"/>
              <a:gd name="csY40" fmla="*/ 465286 h 707974"/>
              <a:gd name="csX41" fmla="*/ 1397423 w 1475372"/>
              <a:gd name="csY41" fmla="*/ 362883 h 707974"/>
              <a:gd name="csX42" fmla="*/ 1281907 w 1475372"/>
              <a:gd name="csY42" fmla="*/ 331937 h 707974"/>
              <a:gd name="csX43" fmla="*/ 1234233 w 1475372"/>
              <a:gd name="csY43" fmla="*/ 280186 h 707974"/>
              <a:gd name="csX44" fmla="*/ 1307699 w 1475372"/>
              <a:gd name="csY44" fmla="*/ 227860 h 707974"/>
              <a:gd name="csX45" fmla="*/ 1394038 w 1475372"/>
              <a:gd name="csY45" fmla="*/ 298744 h 707974"/>
              <a:gd name="csX46" fmla="*/ 1464168 w 1475372"/>
              <a:gd name="csY46" fmla="*/ 298744 h 707974"/>
              <a:gd name="csX47" fmla="*/ 1310512 w 1475372"/>
              <a:gd name="csY47" fmla="*/ 170465 h 707974"/>
              <a:gd name="csX48" fmla="*/ 1164150 w 1475372"/>
              <a:gd name="csY48" fmla="*/ 288604 h 707974"/>
              <a:gd name="csX49" fmla="*/ 1252778 w 1475372"/>
              <a:gd name="csY49" fmla="*/ 390433 h 707974"/>
              <a:gd name="csX50" fmla="*/ 1372203 w 1475372"/>
              <a:gd name="csY50" fmla="*/ 423627 h 707974"/>
              <a:gd name="csX51" fmla="*/ 1405290 w 1475372"/>
              <a:gd name="csY51" fmla="*/ 473130 h 707974"/>
              <a:gd name="csX52" fmla="*/ 1320619 w 1475372"/>
              <a:gd name="csY52" fmla="*/ 533874 h 707974"/>
              <a:gd name="csX53" fmla="*/ 1219120 w 1475372"/>
              <a:gd name="csY53" fmla="*/ 447781 h 707974"/>
              <a:gd name="csX54" fmla="*/ 1149038 w 1475372"/>
              <a:gd name="csY54" fmla="*/ 447781 h 707974"/>
              <a:gd name="csX55" fmla="*/ 1148990 w 1475372"/>
              <a:gd name="csY55" fmla="*/ 447828 h 707974"/>
              <a:gd name="csX56" fmla="*/ 464236 w 1475372"/>
              <a:gd name="csY56" fmla="*/ 0 h 707974"/>
              <a:gd name="csX57" fmla="*/ 263239 w 1475372"/>
              <a:gd name="csY57" fmla="*/ 291569 h 707974"/>
              <a:gd name="csX58" fmla="*/ 315491 w 1475372"/>
              <a:gd name="csY58" fmla="*/ 44482 h 707974"/>
              <a:gd name="csX59" fmla="*/ 168748 w 1475372"/>
              <a:gd name="csY59" fmla="*/ 255984 h 707974"/>
              <a:gd name="csX60" fmla="*/ 205791 w 1475372"/>
              <a:gd name="csY60" fmla="*/ 77340 h 707974"/>
              <a:gd name="csX61" fmla="*/ 98714 w 1475372"/>
              <a:gd name="csY61" fmla="*/ 230730 h 707974"/>
              <a:gd name="csX62" fmla="*/ 124935 w 1475372"/>
              <a:gd name="csY62" fmla="*/ 101590 h 707974"/>
              <a:gd name="csX63" fmla="*/ 36784 w 1475372"/>
              <a:gd name="csY63" fmla="*/ 234317 h 707974"/>
              <a:gd name="csX64" fmla="*/ 27 w 1475372"/>
              <a:gd name="csY64" fmla="*/ 389572 h 707974"/>
              <a:gd name="csX65" fmla="*/ 76211 w 1475372"/>
              <a:gd name="csY65" fmla="*/ 282386 h 707974"/>
              <a:gd name="csX66" fmla="*/ 37499 w 1475372"/>
              <a:gd name="csY66" fmla="*/ 465430 h 707974"/>
              <a:gd name="csX67" fmla="*/ 142527 w 1475372"/>
              <a:gd name="csY67" fmla="*/ 316297 h 707974"/>
              <a:gd name="csX68" fmla="*/ 88368 w 1475372"/>
              <a:gd name="csY68" fmla="*/ 568359 h 707974"/>
              <a:gd name="csX69" fmla="*/ 232823 w 1475372"/>
              <a:gd name="csY69" fmla="*/ 361592 h 707974"/>
              <a:gd name="csX70" fmla="*/ 157354 w 1475372"/>
              <a:gd name="csY70" fmla="*/ 707974 h 707974"/>
              <a:gd name="csX71" fmla="*/ 374083 w 1475372"/>
              <a:gd name="csY71" fmla="*/ 381632 h 707974"/>
              <a:gd name="csX72" fmla="*/ 464236 w 1475372"/>
              <a:gd name="csY7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530028 w 1475372"/>
              <a:gd name="csY26" fmla="*/ 280186 h 707974"/>
              <a:gd name="csX27" fmla="*/ 603495 w 1475372"/>
              <a:gd name="csY27" fmla="*/ 227860 h 707974"/>
              <a:gd name="csX28" fmla="*/ 689834 w 1475372"/>
              <a:gd name="csY28" fmla="*/ 298744 h 707974"/>
              <a:gd name="csX29" fmla="*/ 759916 w 1475372"/>
              <a:gd name="csY29" fmla="*/ 298744 h 707974"/>
              <a:gd name="csX30" fmla="*/ 606260 w 1475372"/>
              <a:gd name="csY30" fmla="*/ 170465 h 707974"/>
              <a:gd name="csX31" fmla="*/ 459898 w 1475372"/>
              <a:gd name="csY31" fmla="*/ 288604 h 707974"/>
              <a:gd name="csX32" fmla="*/ 548525 w 1475372"/>
              <a:gd name="csY32" fmla="*/ 390433 h 707974"/>
              <a:gd name="csX33" fmla="*/ 667951 w 1475372"/>
              <a:gd name="csY33" fmla="*/ 423627 h 707974"/>
              <a:gd name="csX34" fmla="*/ 701037 w 1475372"/>
              <a:gd name="csY34" fmla="*/ 473130 h 707974"/>
              <a:gd name="csX35" fmla="*/ 616367 w 1475372"/>
              <a:gd name="csY35" fmla="*/ 533874 h 707974"/>
              <a:gd name="csX36" fmla="*/ 444785 w 1475372"/>
              <a:gd name="csY36" fmla="*/ 447781 h 707974"/>
              <a:gd name="csX37" fmla="*/ 1148990 w 1475372"/>
              <a:gd name="csY37" fmla="*/ 447828 h 707974"/>
              <a:gd name="csX38" fmla="*/ 1316090 w 1475372"/>
              <a:gd name="csY38" fmla="*/ 591317 h 707974"/>
              <a:gd name="csX39" fmla="*/ 1475372 w 1475372"/>
              <a:gd name="csY39" fmla="*/ 465286 h 707974"/>
              <a:gd name="csX40" fmla="*/ 1397423 w 1475372"/>
              <a:gd name="csY40" fmla="*/ 362883 h 707974"/>
              <a:gd name="csX41" fmla="*/ 1281907 w 1475372"/>
              <a:gd name="csY41" fmla="*/ 331937 h 707974"/>
              <a:gd name="csX42" fmla="*/ 1234233 w 1475372"/>
              <a:gd name="csY42" fmla="*/ 280186 h 707974"/>
              <a:gd name="csX43" fmla="*/ 1307699 w 1475372"/>
              <a:gd name="csY43" fmla="*/ 227860 h 707974"/>
              <a:gd name="csX44" fmla="*/ 1394038 w 1475372"/>
              <a:gd name="csY44" fmla="*/ 298744 h 707974"/>
              <a:gd name="csX45" fmla="*/ 1464168 w 1475372"/>
              <a:gd name="csY45" fmla="*/ 298744 h 707974"/>
              <a:gd name="csX46" fmla="*/ 1310512 w 1475372"/>
              <a:gd name="csY46" fmla="*/ 170465 h 707974"/>
              <a:gd name="csX47" fmla="*/ 1164150 w 1475372"/>
              <a:gd name="csY47" fmla="*/ 288604 h 707974"/>
              <a:gd name="csX48" fmla="*/ 1252778 w 1475372"/>
              <a:gd name="csY48" fmla="*/ 390433 h 707974"/>
              <a:gd name="csX49" fmla="*/ 1372203 w 1475372"/>
              <a:gd name="csY49" fmla="*/ 423627 h 707974"/>
              <a:gd name="csX50" fmla="*/ 1405290 w 1475372"/>
              <a:gd name="csY50" fmla="*/ 473130 h 707974"/>
              <a:gd name="csX51" fmla="*/ 1320619 w 1475372"/>
              <a:gd name="csY51" fmla="*/ 533874 h 707974"/>
              <a:gd name="csX52" fmla="*/ 1219120 w 1475372"/>
              <a:gd name="csY52" fmla="*/ 447781 h 707974"/>
              <a:gd name="csX53" fmla="*/ 1149038 w 1475372"/>
              <a:gd name="csY53" fmla="*/ 447781 h 707974"/>
              <a:gd name="csX54" fmla="*/ 1148990 w 1475372"/>
              <a:gd name="csY54" fmla="*/ 447828 h 707974"/>
              <a:gd name="csX55" fmla="*/ 464236 w 1475372"/>
              <a:gd name="csY55" fmla="*/ 0 h 707974"/>
              <a:gd name="csX56" fmla="*/ 263239 w 1475372"/>
              <a:gd name="csY56" fmla="*/ 291569 h 707974"/>
              <a:gd name="csX57" fmla="*/ 315491 w 1475372"/>
              <a:gd name="csY57" fmla="*/ 44482 h 707974"/>
              <a:gd name="csX58" fmla="*/ 168748 w 1475372"/>
              <a:gd name="csY58" fmla="*/ 255984 h 707974"/>
              <a:gd name="csX59" fmla="*/ 205791 w 1475372"/>
              <a:gd name="csY59" fmla="*/ 77340 h 707974"/>
              <a:gd name="csX60" fmla="*/ 98714 w 1475372"/>
              <a:gd name="csY60" fmla="*/ 230730 h 707974"/>
              <a:gd name="csX61" fmla="*/ 124935 w 1475372"/>
              <a:gd name="csY61" fmla="*/ 101590 h 707974"/>
              <a:gd name="csX62" fmla="*/ 36784 w 1475372"/>
              <a:gd name="csY62" fmla="*/ 234317 h 707974"/>
              <a:gd name="csX63" fmla="*/ 27 w 1475372"/>
              <a:gd name="csY63" fmla="*/ 389572 h 707974"/>
              <a:gd name="csX64" fmla="*/ 76211 w 1475372"/>
              <a:gd name="csY64" fmla="*/ 282386 h 707974"/>
              <a:gd name="csX65" fmla="*/ 37499 w 1475372"/>
              <a:gd name="csY65" fmla="*/ 465430 h 707974"/>
              <a:gd name="csX66" fmla="*/ 142527 w 1475372"/>
              <a:gd name="csY66" fmla="*/ 316297 h 707974"/>
              <a:gd name="csX67" fmla="*/ 88368 w 1475372"/>
              <a:gd name="csY67" fmla="*/ 568359 h 707974"/>
              <a:gd name="csX68" fmla="*/ 232823 w 1475372"/>
              <a:gd name="csY68" fmla="*/ 361592 h 707974"/>
              <a:gd name="csX69" fmla="*/ 157354 w 1475372"/>
              <a:gd name="csY69" fmla="*/ 707974 h 707974"/>
              <a:gd name="csX70" fmla="*/ 374083 w 1475372"/>
              <a:gd name="csY70" fmla="*/ 381632 h 707974"/>
              <a:gd name="csX71" fmla="*/ 464236 w 1475372"/>
              <a:gd name="csY7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459898 w 1475372"/>
              <a:gd name="csY30" fmla="*/ 288604 h 707974"/>
              <a:gd name="csX31" fmla="*/ 548525 w 1475372"/>
              <a:gd name="csY31" fmla="*/ 390433 h 707974"/>
              <a:gd name="csX32" fmla="*/ 667951 w 1475372"/>
              <a:gd name="csY32" fmla="*/ 423627 h 707974"/>
              <a:gd name="csX33" fmla="*/ 701037 w 1475372"/>
              <a:gd name="csY33" fmla="*/ 473130 h 707974"/>
              <a:gd name="csX34" fmla="*/ 616367 w 1475372"/>
              <a:gd name="csY34" fmla="*/ 533874 h 707974"/>
              <a:gd name="csX35" fmla="*/ 444785 w 1475372"/>
              <a:gd name="csY35" fmla="*/ 447781 h 707974"/>
              <a:gd name="csX36" fmla="*/ 1148990 w 1475372"/>
              <a:gd name="csY36" fmla="*/ 447828 h 707974"/>
              <a:gd name="csX37" fmla="*/ 1316090 w 1475372"/>
              <a:gd name="csY37" fmla="*/ 591317 h 707974"/>
              <a:gd name="csX38" fmla="*/ 1475372 w 1475372"/>
              <a:gd name="csY38" fmla="*/ 465286 h 707974"/>
              <a:gd name="csX39" fmla="*/ 1397423 w 1475372"/>
              <a:gd name="csY39" fmla="*/ 362883 h 707974"/>
              <a:gd name="csX40" fmla="*/ 1281907 w 1475372"/>
              <a:gd name="csY40" fmla="*/ 331937 h 707974"/>
              <a:gd name="csX41" fmla="*/ 1234233 w 1475372"/>
              <a:gd name="csY41" fmla="*/ 280186 h 707974"/>
              <a:gd name="csX42" fmla="*/ 1307699 w 1475372"/>
              <a:gd name="csY42" fmla="*/ 227860 h 707974"/>
              <a:gd name="csX43" fmla="*/ 1394038 w 1475372"/>
              <a:gd name="csY43" fmla="*/ 298744 h 707974"/>
              <a:gd name="csX44" fmla="*/ 1464168 w 1475372"/>
              <a:gd name="csY44" fmla="*/ 298744 h 707974"/>
              <a:gd name="csX45" fmla="*/ 1310512 w 1475372"/>
              <a:gd name="csY45" fmla="*/ 170465 h 707974"/>
              <a:gd name="csX46" fmla="*/ 1164150 w 1475372"/>
              <a:gd name="csY46" fmla="*/ 288604 h 707974"/>
              <a:gd name="csX47" fmla="*/ 1252778 w 1475372"/>
              <a:gd name="csY47" fmla="*/ 390433 h 707974"/>
              <a:gd name="csX48" fmla="*/ 1372203 w 1475372"/>
              <a:gd name="csY48" fmla="*/ 423627 h 707974"/>
              <a:gd name="csX49" fmla="*/ 1405290 w 1475372"/>
              <a:gd name="csY49" fmla="*/ 473130 h 707974"/>
              <a:gd name="csX50" fmla="*/ 1320619 w 1475372"/>
              <a:gd name="csY50" fmla="*/ 533874 h 707974"/>
              <a:gd name="csX51" fmla="*/ 1219120 w 1475372"/>
              <a:gd name="csY51" fmla="*/ 447781 h 707974"/>
              <a:gd name="csX52" fmla="*/ 1149038 w 1475372"/>
              <a:gd name="csY52" fmla="*/ 447781 h 707974"/>
              <a:gd name="csX53" fmla="*/ 1148990 w 1475372"/>
              <a:gd name="csY53" fmla="*/ 447828 h 707974"/>
              <a:gd name="csX54" fmla="*/ 464236 w 1475372"/>
              <a:gd name="csY54" fmla="*/ 0 h 707974"/>
              <a:gd name="csX55" fmla="*/ 263239 w 1475372"/>
              <a:gd name="csY55" fmla="*/ 291569 h 707974"/>
              <a:gd name="csX56" fmla="*/ 315491 w 1475372"/>
              <a:gd name="csY56" fmla="*/ 44482 h 707974"/>
              <a:gd name="csX57" fmla="*/ 168748 w 1475372"/>
              <a:gd name="csY57" fmla="*/ 255984 h 707974"/>
              <a:gd name="csX58" fmla="*/ 205791 w 1475372"/>
              <a:gd name="csY58" fmla="*/ 77340 h 707974"/>
              <a:gd name="csX59" fmla="*/ 98714 w 1475372"/>
              <a:gd name="csY59" fmla="*/ 230730 h 707974"/>
              <a:gd name="csX60" fmla="*/ 124935 w 1475372"/>
              <a:gd name="csY60" fmla="*/ 101590 h 707974"/>
              <a:gd name="csX61" fmla="*/ 36784 w 1475372"/>
              <a:gd name="csY61" fmla="*/ 234317 h 707974"/>
              <a:gd name="csX62" fmla="*/ 27 w 1475372"/>
              <a:gd name="csY62" fmla="*/ 389572 h 707974"/>
              <a:gd name="csX63" fmla="*/ 76211 w 1475372"/>
              <a:gd name="csY63" fmla="*/ 282386 h 707974"/>
              <a:gd name="csX64" fmla="*/ 37499 w 1475372"/>
              <a:gd name="csY64" fmla="*/ 465430 h 707974"/>
              <a:gd name="csX65" fmla="*/ 142527 w 1475372"/>
              <a:gd name="csY65" fmla="*/ 316297 h 707974"/>
              <a:gd name="csX66" fmla="*/ 88368 w 1475372"/>
              <a:gd name="csY66" fmla="*/ 568359 h 707974"/>
              <a:gd name="csX67" fmla="*/ 232823 w 1475372"/>
              <a:gd name="csY67" fmla="*/ 361592 h 707974"/>
              <a:gd name="csX68" fmla="*/ 157354 w 1475372"/>
              <a:gd name="csY68" fmla="*/ 707974 h 707974"/>
              <a:gd name="csX69" fmla="*/ 374083 w 1475372"/>
              <a:gd name="csY69" fmla="*/ 381632 h 707974"/>
              <a:gd name="csX70" fmla="*/ 464236 w 1475372"/>
              <a:gd name="csY7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548525 w 1475372"/>
              <a:gd name="csY30" fmla="*/ 390433 h 707974"/>
              <a:gd name="csX31" fmla="*/ 667951 w 1475372"/>
              <a:gd name="csY31" fmla="*/ 423627 h 707974"/>
              <a:gd name="csX32" fmla="*/ 701037 w 1475372"/>
              <a:gd name="csY32" fmla="*/ 473130 h 707974"/>
              <a:gd name="csX33" fmla="*/ 616367 w 1475372"/>
              <a:gd name="csY33" fmla="*/ 533874 h 707974"/>
              <a:gd name="csX34" fmla="*/ 444785 w 1475372"/>
              <a:gd name="csY34" fmla="*/ 447781 h 707974"/>
              <a:gd name="csX35" fmla="*/ 1148990 w 1475372"/>
              <a:gd name="csY35" fmla="*/ 447828 h 707974"/>
              <a:gd name="csX36" fmla="*/ 1316090 w 1475372"/>
              <a:gd name="csY36" fmla="*/ 591317 h 707974"/>
              <a:gd name="csX37" fmla="*/ 1475372 w 1475372"/>
              <a:gd name="csY37" fmla="*/ 465286 h 707974"/>
              <a:gd name="csX38" fmla="*/ 1397423 w 1475372"/>
              <a:gd name="csY38" fmla="*/ 362883 h 707974"/>
              <a:gd name="csX39" fmla="*/ 1281907 w 1475372"/>
              <a:gd name="csY39" fmla="*/ 331937 h 707974"/>
              <a:gd name="csX40" fmla="*/ 1234233 w 1475372"/>
              <a:gd name="csY40" fmla="*/ 280186 h 707974"/>
              <a:gd name="csX41" fmla="*/ 1307699 w 1475372"/>
              <a:gd name="csY41" fmla="*/ 227860 h 707974"/>
              <a:gd name="csX42" fmla="*/ 1394038 w 1475372"/>
              <a:gd name="csY42" fmla="*/ 298744 h 707974"/>
              <a:gd name="csX43" fmla="*/ 1464168 w 1475372"/>
              <a:gd name="csY43" fmla="*/ 298744 h 707974"/>
              <a:gd name="csX44" fmla="*/ 1310512 w 1475372"/>
              <a:gd name="csY44" fmla="*/ 170465 h 707974"/>
              <a:gd name="csX45" fmla="*/ 1164150 w 1475372"/>
              <a:gd name="csY45" fmla="*/ 288604 h 707974"/>
              <a:gd name="csX46" fmla="*/ 1252778 w 1475372"/>
              <a:gd name="csY46" fmla="*/ 390433 h 707974"/>
              <a:gd name="csX47" fmla="*/ 1372203 w 1475372"/>
              <a:gd name="csY47" fmla="*/ 423627 h 707974"/>
              <a:gd name="csX48" fmla="*/ 1405290 w 1475372"/>
              <a:gd name="csY48" fmla="*/ 473130 h 707974"/>
              <a:gd name="csX49" fmla="*/ 1320619 w 1475372"/>
              <a:gd name="csY49" fmla="*/ 533874 h 707974"/>
              <a:gd name="csX50" fmla="*/ 1219120 w 1475372"/>
              <a:gd name="csY50" fmla="*/ 447781 h 707974"/>
              <a:gd name="csX51" fmla="*/ 1149038 w 1475372"/>
              <a:gd name="csY51" fmla="*/ 447781 h 707974"/>
              <a:gd name="csX52" fmla="*/ 1148990 w 1475372"/>
              <a:gd name="csY52" fmla="*/ 447828 h 707974"/>
              <a:gd name="csX53" fmla="*/ 464236 w 1475372"/>
              <a:gd name="csY53" fmla="*/ 0 h 707974"/>
              <a:gd name="csX54" fmla="*/ 263239 w 1475372"/>
              <a:gd name="csY54" fmla="*/ 291569 h 707974"/>
              <a:gd name="csX55" fmla="*/ 315491 w 1475372"/>
              <a:gd name="csY55" fmla="*/ 44482 h 707974"/>
              <a:gd name="csX56" fmla="*/ 168748 w 1475372"/>
              <a:gd name="csY56" fmla="*/ 255984 h 707974"/>
              <a:gd name="csX57" fmla="*/ 205791 w 1475372"/>
              <a:gd name="csY57" fmla="*/ 77340 h 707974"/>
              <a:gd name="csX58" fmla="*/ 98714 w 1475372"/>
              <a:gd name="csY58" fmla="*/ 230730 h 707974"/>
              <a:gd name="csX59" fmla="*/ 124935 w 1475372"/>
              <a:gd name="csY59" fmla="*/ 101590 h 707974"/>
              <a:gd name="csX60" fmla="*/ 36784 w 1475372"/>
              <a:gd name="csY60" fmla="*/ 234317 h 707974"/>
              <a:gd name="csX61" fmla="*/ 27 w 1475372"/>
              <a:gd name="csY61" fmla="*/ 389572 h 707974"/>
              <a:gd name="csX62" fmla="*/ 76211 w 1475372"/>
              <a:gd name="csY62" fmla="*/ 282386 h 707974"/>
              <a:gd name="csX63" fmla="*/ 37499 w 1475372"/>
              <a:gd name="csY63" fmla="*/ 465430 h 707974"/>
              <a:gd name="csX64" fmla="*/ 142527 w 1475372"/>
              <a:gd name="csY64" fmla="*/ 316297 h 707974"/>
              <a:gd name="csX65" fmla="*/ 88368 w 1475372"/>
              <a:gd name="csY65" fmla="*/ 568359 h 707974"/>
              <a:gd name="csX66" fmla="*/ 232823 w 1475372"/>
              <a:gd name="csY66" fmla="*/ 361592 h 707974"/>
              <a:gd name="csX67" fmla="*/ 157354 w 1475372"/>
              <a:gd name="csY67" fmla="*/ 707974 h 707974"/>
              <a:gd name="csX68" fmla="*/ 374083 w 1475372"/>
              <a:gd name="csY68" fmla="*/ 381632 h 707974"/>
              <a:gd name="csX69" fmla="*/ 464236 w 1475372"/>
              <a:gd name="csY6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577702 w 1475372"/>
              <a:gd name="csY25" fmla="*/ 331937 h 707974"/>
              <a:gd name="csX26" fmla="*/ 603495 w 1475372"/>
              <a:gd name="csY26" fmla="*/ 227860 h 707974"/>
              <a:gd name="csX27" fmla="*/ 689834 w 1475372"/>
              <a:gd name="csY27" fmla="*/ 298744 h 707974"/>
              <a:gd name="csX28" fmla="*/ 759916 w 1475372"/>
              <a:gd name="csY28" fmla="*/ 298744 h 707974"/>
              <a:gd name="csX29" fmla="*/ 606260 w 1475372"/>
              <a:gd name="csY29" fmla="*/ 170465 h 707974"/>
              <a:gd name="csX30" fmla="*/ 667951 w 1475372"/>
              <a:gd name="csY30" fmla="*/ 423627 h 707974"/>
              <a:gd name="csX31" fmla="*/ 701037 w 1475372"/>
              <a:gd name="csY31" fmla="*/ 473130 h 707974"/>
              <a:gd name="csX32" fmla="*/ 616367 w 1475372"/>
              <a:gd name="csY32" fmla="*/ 533874 h 707974"/>
              <a:gd name="csX33" fmla="*/ 444785 w 1475372"/>
              <a:gd name="csY33" fmla="*/ 447781 h 707974"/>
              <a:gd name="csX34" fmla="*/ 1148990 w 1475372"/>
              <a:gd name="csY34" fmla="*/ 447828 h 707974"/>
              <a:gd name="csX35" fmla="*/ 1316090 w 1475372"/>
              <a:gd name="csY35" fmla="*/ 591317 h 707974"/>
              <a:gd name="csX36" fmla="*/ 1475372 w 1475372"/>
              <a:gd name="csY36" fmla="*/ 465286 h 707974"/>
              <a:gd name="csX37" fmla="*/ 1397423 w 1475372"/>
              <a:gd name="csY37" fmla="*/ 362883 h 707974"/>
              <a:gd name="csX38" fmla="*/ 1281907 w 1475372"/>
              <a:gd name="csY38" fmla="*/ 331937 h 707974"/>
              <a:gd name="csX39" fmla="*/ 1234233 w 1475372"/>
              <a:gd name="csY39" fmla="*/ 280186 h 707974"/>
              <a:gd name="csX40" fmla="*/ 1307699 w 1475372"/>
              <a:gd name="csY40" fmla="*/ 227860 h 707974"/>
              <a:gd name="csX41" fmla="*/ 1394038 w 1475372"/>
              <a:gd name="csY41" fmla="*/ 298744 h 707974"/>
              <a:gd name="csX42" fmla="*/ 1464168 w 1475372"/>
              <a:gd name="csY42" fmla="*/ 298744 h 707974"/>
              <a:gd name="csX43" fmla="*/ 1310512 w 1475372"/>
              <a:gd name="csY43" fmla="*/ 170465 h 707974"/>
              <a:gd name="csX44" fmla="*/ 1164150 w 1475372"/>
              <a:gd name="csY44" fmla="*/ 288604 h 707974"/>
              <a:gd name="csX45" fmla="*/ 1252778 w 1475372"/>
              <a:gd name="csY45" fmla="*/ 390433 h 707974"/>
              <a:gd name="csX46" fmla="*/ 1372203 w 1475372"/>
              <a:gd name="csY46" fmla="*/ 423627 h 707974"/>
              <a:gd name="csX47" fmla="*/ 1405290 w 1475372"/>
              <a:gd name="csY47" fmla="*/ 473130 h 707974"/>
              <a:gd name="csX48" fmla="*/ 1320619 w 1475372"/>
              <a:gd name="csY48" fmla="*/ 533874 h 707974"/>
              <a:gd name="csX49" fmla="*/ 1219120 w 1475372"/>
              <a:gd name="csY49" fmla="*/ 447781 h 707974"/>
              <a:gd name="csX50" fmla="*/ 1149038 w 1475372"/>
              <a:gd name="csY50" fmla="*/ 447781 h 707974"/>
              <a:gd name="csX51" fmla="*/ 1148990 w 1475372"/>
              <a:gd name="csY51" fmla="*/ 447828 h 707974"/>
              <a:gd name="csX52" fmla="*/ 464236 w 1475372"/>
              <a:gd name="csY52" fmla="*/ 0 h 707974"/>
              <a:gd name="csX53" fmla="*/ 263239 w 1475372"/>
              <a:gd name="csY53" fmla="*/ 291569 h 707974"/>
              <a:gd name="csX54" fmla="*/ 315491 w 1475372"/>
              <a:gd name="csY54" fmla="*/ 44482 h 707974"/>
              <a:gd name="csX55" fmla="*/ 168748 w 1475372"/>
              <a:gd name="csY55" fmla="*/ 255984 h 707974"/>
              <a:gd name="csX56" fmla="*/ 205791 w 1475372"/>
              <a:gd name="csY56" fmla="*/ 77340 h 707974"/>
              <a:gd name="csX57" fmla="*/ 98714 w 1475372"/>
              <a:gd name="csY57" fmla="*/ 230730 h 707974"/>
              <a:gd name="csX58" fmla="*/ 124935 w 1475372"/>
              <a:gd name="csY58" fmla="*/ 101590 h 707974"/>
              <a:gd name="csX59" fmla="*/ 36784 w 1475372"/>
              <a:gd name="csY59" fmla="*/ 234317 h 707974"/>
              <a:gd name="csX60" fmla="*/ 27 w 1475372"/>
              <a:gd name="csY60" fmla="*/ 389572 h 707974"/>
              <a:gd name="csX61" fmla="*/ 76211 w 1475372"/>
              <a:gd name="csY61" fmla="*/ 282386 h 707974"/>
              <a:gd name="csX62" fmla="*/ 37499 w 1475372"/>
              <a:gd name="csY62" fmla="*/ 465430 h 707974"/>
              <a:gd name="csX63" fmla="*/ 142527 w 1475372"/>
              <a:gd name="csY63" fmla="*/ 316297 h 707974"/>
              <a:gd name="csX64" fmla="*/ 88368 w 1475372"/>
              <a:gd name="csY64" fmla="*/ 568359 h 707974"/>
              <a:gd name="csX65" fmla="*/ 232823 w 1475372"/>
              <a:gd name="csY65" fmla="*/ 361592 h 707974"/>
              <a:gd name="csX66" fmla="*/ 157354 w 1475372"/>
              <a:gd name="csY66" fmla="*/ 707974 h 707974"/>
              <a:gd name="csX67" fmla="*/ 374083 w 1475372"/>
              <a:gd name="csY67" fmla="*/ 381632 h 707974"/>
              <a:gd name="csX68" fmla="*/ 464236 w 1475372"/>
              <a:gd name="csY6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06260 w 1475372"/>
              <a:gd name="csY28" fmla="*/ 170465 h 707974"/>
              <a:gd name="csX29" fmla="*/ 667951 w 1475372"/>
              <a:gd name="csY29" fmla="*/ 423627 h 707974"/>
              <a:gd name="csX30" fmla="*/ 701037 w 1475372"/>
              <a:gd name="csY30" fmla="*/ 473130 h 707974"/>
              <a:gd name="csX31" fmla="*/ 616367 w 1475372"/>
              <a:gd name="csY31" fmla="*/ 533874 h 707974"/>
              <a:gd name="csX32" fmla="*/ 444785 w 1475372"/>
              <a:gd name="csY32" fmla="*/ 447781 h 707974"/>
              <a:gd name="csX33" fmla="*/ 1148990 w 1475372"/>
              <a:gd name="csY33" fmla="*/ 447828 h 707974"/>
              <a:gd name="csX34" fmla="*/ 1316090 w 1475372"/>
              <a:gd name="csY34" fmla="*/ 591317 h 707974"/>
              <a:gd name="csX35" fmla="*/ 1475372 w 1475372"/>
              <a:gd name="csY35" fmla="*/ 465286 h 707974"/>
              <a:gd name="csX36" fmla="*/ 1397423 w 1475372"/>
              <a:gd name="csY36" fmla="*/ 362883 h 707974"/>
              <a:gd name="csX37" fmla="*/ 1281907 w 1475372"/>
              <a:gd name="csY37" fmla="*/ 331937 h 707974"/>
              <a:gd name="csX38" fmla="*/ 1234233 w 1475372"/>
              <a:gd name="csY38" fmla="*/ 280186 h 707974"/>
              <a:gd name="csX39" fmla="*/ 1307699 w 1475372"/>
              <a:gd name="csY39" fmla="*/ 227860 h 707974"/>
              <a:gd name="csX40" fmla="*/ 1394038 w 1475372"/>
              <a:gd name="csY40" fmla="*/ 298744 h 707974"/>
              <a:gd name="csX41" fmla="*/ 1464168 w 1475372"/>
              <a:gd name="csY41" fmla="*/ 298744 h 707974"/>
              <a:gd name="csX42" fmla="*/ 1310512 w 1475372"/>
              <a:gd name="csY42" fmla="*/ 170465 h 707974"/>
              <a:gd name="csX43" fmla="*/ 1164150 w 1475372"/>
              <a:gd name="csY43" fmla="*/ 288604 h 707974"/>
              <a:gd name="csX44" fmla="*/ 1252778 w 1475372"/>
              <a:gd name="csY44" fmla="*/ 390433 h 707974"/>
              <a:gd name="csX45" fmla="*/ 1372203 w 1475372"/>
              <a:gd name="csY45" fmla="*/ 423627 h 707974"/>
              <a:gd name="csX46" fmla="*/ 1405290 w 1475372"/>
              <a:gd name="csY46" fmla="*/ 473130 h 707974"/>
              <a:gd name="csX47" fmla="*/ 1320619 w 1475372"/>
              <a:gd name="csY47" fmla="*/ 533874 h 707974"/>
              <a:gd name="csX48" fmla="*/ 1219120 w 1475372"/>
              <a:gd name="csY48" fmla="*/ 447781 h 707974"/>
              <a:gd name="csX49" fmla="*/ 1149038 w 1475372"/>
              <a:gd name="csY49" fmla="*/ 447781 h 707974"/>
              <a:gd name="csX50" fmla="*/ 1148990 w 1475372"/>
              <a:gd name="csY50" fmla="*/ 447828 h 707974"/>
              <a:gd name="csX51" fmla="*/ 464236 w 1475372"/>
              <a:gd name="csY51" fmla="*/ 0 h 707974"/>
              <a:gd name="csX52" fmla="*/ 263239 w 1475372"/>
              <a:gd name="csY52" fmla="*/ 291569 h 707974"/>
              <a:gd name="csX53" fmla="*/ 315491 w 1475372"/>
              <a:gd name="csY53" fmla="*/ 44482 h 707974"/>
              <a:gd name="csX54" fmla="*/ 168748 w 1475372"/>
              <a:gd name="csY54" fmla="*/ 255984 h 707974"/>
              <a:gd name="csX55" fmla="*/ 205791 w 1475372"/>
              <a:gd name="csY55" fmla="*/ 77340 h 707974"/>
              <a:gd name="csX56" fmla="*/ 98714 w 1475372"/>
              <a:gd name="csY56" fmla="*/ 230730 h 707974"/>
              <a:gd name="csX57" fmla="*/ 124935 w 1475372"/>
              <a:gd name="csY57" fmla="*/ 101590 h 707974"/>
              <a:gd name="csX58" fmla="*/ 36784 w 1475372"/>
              <a:gd name="csY58" fmla="*/ 234317 h 707974"/>
              <a:gd name="csX59" fmla="*/ 27 w 1475372"/>
              <a:gd name="csY59" fmla="*/ 389572 h 707974"/>
              <a:gd name="csX60" fmla="*/ 76211 w 1475372"/>
              <a:gd name="csY60" fmla="*/ 282386 h 707974"/>
              <a:gd name="csX61" fmla="*/ 37499 w 1475372"/>
              <a:gd name="csY61" fmla="*/ 465430 h 707974"/>
              <a:gd name="csX62" fmla="*/ 142527 w 1475372"/>
              <a:gd name="csY62" fmla="*/ 316297 h 707974"/>
              <a:gd name="csX63" fmla="*/ 88368 w 1475372"/>
              <a:gd name="csY63" fmla="*/ 568359 h 707974"/>
              <a:gd name="csX64" fmla="*/ 232823 w 1475372"/>
              <a:gd name="csY64" fmla="*/ 361592 h 707974"/>
              <a:gd name="csX65" fmla="*/ 157354 w 1475372"/>
              <a:gd name="csY65" fmla="*/ 707974 h 707974"/>
              <a:gd name="csX66" fmla="*/ 374083 w 1475372"/>
              <a:gd name="csY66" fmla="*/ 381632 h 707974"/>
              <a:gd name="csX67" fmla="*/ 464236 w 1475372"/>
              <a:gd name="csY67"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444785 w 1475372"/>
              <a:gd name="csY21" fmla="*/ 447781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444785 w 1475372"/>
              <a:gd name="csY31" fmla="*/ 447781 h 707974"/>
              <a:gd name="csX32" fmla="*/ 1148990 w 1475372"/>
              <a:gd name="csY32" fmla="*/ 447828 h 707974"/>
              <a:gd name="csX33" fmla="*/ 1316090 w 1475372"/>
              <a:gd name="csY33" fmla="*/ 591317 h 707974"/>
              <a:gd name="csX34" fmla="*/ 1475372 w 1475372"/>
              <a:gd name="csY34" fmla="*/ 465286 h 707974"/>
              <a:gd name="csX35" fmla="*/ 1397423 w 1475372"/>
              <a:gd name="csY35" fmla="*/ 362883 h 707974"/>
              <a:gd name="csX36" fmla="*/ 1281907 w 1475372"/>
              <a:gd name="csY36" fmla="*/ 331937 h 707974"/>
              <a:gd name="csX37" fmla="*/ 1234233 w 1475372"/>
              <a:gd name="csY37" fmla="*/ 280186 h 707974"/>
              <a:gd name="csX38" fmla="*/ 1307699 w 1475372"/>
              <a:gd name="csY38" fmla="*/ 227860 h 707974"/>
              <a:gd name="csX39" fmla="*/ 1394038 w 1475372"/>
              <a:gd name="csY39" fmla="*/ 298744 h 707974"/>
              <a:gd name="csX40" fmla="*/ 1464168 w 1475372"/>
              <a:gd name="csY40" fmla="*/ 298744 h 707974"/>
              <a:gd name="csX41" fmla="*/ 1310512 w 1475372"/>
              <a:gd name="csY41" fmla="*/ 170465 h 707974"/>
              <a:gd name="csX42" fmla="*/ 1164150 w 1475372"/>
              <a:gd name="csY42" fmla="*/ 288604 h 707974"/>
              <a:gd name="csX43" fmla="*/ 1252778 w 1475372"/>
              <a:gd name="csY43" fmla="*/ 390433 h 707974"/>
              <a:gd name="csX44" fmla="*/ 1372203 w 1475372"/>
              <a:gd name="csY44" fmla="*/ 423627 h 707974"/>
              <a:gd name="csX45" fmla="*/ 1405290 w 1475372"/>
              <a:gd name="csY45" fmla="*/ 473130 h 707974"/>
              <a:gd name="csX46" fmla="*/ 1320619 w 1475372"/>
              <a:gd name="csY46" fmla="*/ 533874 h 707974"/>
              <a:gd name="csX47" fmla="*/ 1219120 w 1475372"/>
              <a:gd name="csY47" fmla="*/ 447781 h 707974"/>
              <a:gd name="csX48" fmla="*/ 1149038 w 1475372"/>
              <a:gd name="csY48" fmla="*/ 447781 h 707974"/>
              <a:gd name="csX49" fmla="*/ 1148990 w 1475372"/>
              <a:gd name="csY49" fmla="*/ 447828 h 707974"/>
              <a:gd name="csX50" fmla="*/ 464236 w 1475372"/>
              <a:gd name="csY50" fmla="*/ 0 h 707974"/>
              <a:gd name="csX51" fmla="*/ 263239 w 1475372"/>
              <a:gd name="csY51" fmla="*/ 291569 h 707974"/>
              <a:gd name="csX52" fmla="*/ 315491 w 1475372"/>
              <a:gd name="csY52" fmla="*/ 44482 h 707974"/>
              <a:gd name="csX53" fmla="*/ 168748 w 1475372"/>
              <a:gd name="csY53" fmla="*/ 255984 h 707974"/>
              <a:gd name="csX54" fmla="*/ 205791 w 1475372"/>
              <a:gd name="csY54" fmla="*/ 77340 h 707974"/>
              <a:gd name="csX55" fmla="*/ 98714 w 1475372"/>
              <a:gd name="csY55" fmla="*/ 230730 h 707974"/>
              <a:gd name="csX56" fmla="*/ 124935 w 1475372"/>
              <a:gd name="csY56" fmla="*/ 101590 h 707974"/>
              <a:gd name="csX57" fmla="*/ 36784 w 1475372"/>
              <a:gd name="csY57" fmla="*/ 234317 h 707974"/>
              <a:gd name="csX58" fmla="*/ 27 w 1475372"/>
              <a:gd name="csY58" fmla="*/ 389572 h 707974"/>
              <a:gd name="csX59" fmla="*/ 76211 w 1475372"/>
              <a:gd name="csY59" fmla="*/ 282386 h 707974"/>
              <a:gd name="csX60" fmla="*/ 37499 w 1475372"/>
              <a:gd name="csY60" fmla="*/ 465430 h 707974"/>
              <a:gd name="csX61" fmla="*/ 142527 w 1475372"/>
              <a:gd name="csY61" fmla="*/ 316297 h 707974"/>
              <a:gd name="csX62" fmla="*/ 88368 w 1475372"/>
              <a:gd name="csY62" fmla="*/ 568359 h 707974"/>
              <a:gd name="csX63" fmla="*/ 232823 w 1475372"/>
              <a:gd name="csY63" fmla="*/ 361592 h 707974"/>
              <a:gd name="csX64" fmla="*/ 157354 w 1475372"/>
              <a:gd name="csY64" fmla="*/ 707974 h 707974"/>
              <a:gd name="csX65" fmla="*/ 374083 w 1475372"/>
              <a:gd name="csY65" fmla="*/ 381632 h 707974"/>
              <a:gd name="csX66" fmla="*/ 464236 w 1475372"/>
              <a:gd name="csY66"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16367 w 1475372"/>
              <a:gd name="csY21" fmla="*/ 533874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616367 w 1475372"/>
              <a:gd name="csY30" fmla="*/ 533874 h 707974"/>
              <a:gd name="csX31" fmla="*/ 1148990 w 1475372"/>
              <a:gd name="csY31" fmla="*/ 447828 h 707974"/>
              <a:gd name="csX32" fmla="*/ 1316090 w 1475372"/>
              <a:gd name="csY32" fmla="*/ 591317 h 707974"/>
              <a:gd name="csX33" fmla="*/ 1475372 w 1475372"/>
              <a:gd name="csY33" fmla="*/ 465286 h 707974"/>
              <a:gd name="csX34" fmla="*/ 1397423 w 1475372"/>
              <a:gd name="csY34" fmla="*/ 362883 h 707974"/>
              <a:gd name="csX35" fmla="*/ 1281907 w 1475372"/>
              <a:gd name="csY35" fmla="*/ 331937 h 707974"/>
              <a:gd name="csX36" fmla="*/ 1234233 w 1475372"/>
              <a:gd name="csY36" fmla="*/ 280186 h 707974"/>
              <a:gd name="csX37" fmla="*/ 1307699 w 1475372"/>
              <a:gd name="csY37" fmla="*/ 227860 h 707974"/>
              <a:gd name="csX38" fmla="*/ 1394038 w 1475372"/>
              <a:gd name="csY38" fmla="*/ 298744 h 707974"/>
              <a:gd name="csX39" fmla="*/ 1464168 w 1475372"/>
              <a:gd name="csY39" fmla="*/ 298744 h 707974"/>
              <a:gd name="csX40" fmla="*/ 1310512 w 1475372"/>
              <a:gd name="csY40" fmla="*/ 170465 h 707974"/>
              <a:gd name="csX41" fmla="*/ 1164150 w 1475372"/>
              <a:gd name="csY41" fmla="*/ 288604 h 707974"/>
              <a:gd name="csX42" fmla="*/ 1252778 w 1475372"/>
              <a:gd name="csY42" fmla="*/ 390433 h 707974"/>
              <a:gd name="csX43" fmla="*/ 1372203 w 1475372"/>
              <a:gd name="csY43" fmla="*/ 423627 h 707974"/>
              <a:gd name="csX44" fmla="*/ 1405290 w 1475372"/>
              <a:gd name="csY44" fmla="*/ 473130 h 707974"/>
              <a:gd name="csX45" fmla="*/ 1320619 w 1475372"/>
              <a:gd name="csY45" fmla="*/ 533874 h 707974"/>
              <a:gd name="csX46" fmla="*/ 1219120 w 1475372"/>
              <a:gd name="csY46" fmla="*/ 447781 h 707974"/>
              <a:gd name="csX47" fmla="*/ 1149038 w 1475372"/>
              <a:gd name="csY47" fmla="*/ 447781 h 707974"/>
              <a:gd name="csX48" fmla="*/ 1148990 w 1475372"/>
              <a:gd name="csY48" fmla="*/ 447828 h 707974"/>
              <a:gd name="csX49" fmla="*/ 464236 w 1475372"/>
              <a:gd name="csY49" fmla="*/ 0 h 707974"/>
              <a:gd name="csX50" fmla="*/ 263239 w 1475372"/>
              <a:gd name="csY50" fmla="*/ 291569 h 707974"/>
              <a:gd name="csX51" fmla="*/ 315491 w 1475372"/>
              <a:gd name="csY51" fmla="*/ 44482 h 707974"/>
              <a:gd name="csX52" fmla="*/ 168748 w 1475372"/>
              <a:gd name="csY52" fmla="*/ 255984 h 707974"/>
              <a:gd name="csX53" fmla="*/ 205791 w 1475372"/>
              <a:gd name="csY53" fmla="*/ 77340 h 707974"/>
              <a:gd name="csX54" fmla="*/ 98714 w 1475372"/>
              <a:gd name="csY54" fmla="*/ 230730 h 707974"/>
              <a:gd name="csX55" fmla="*/ 124935 w 1475372"/>
              <a:gd name="csY55" fmla="*/ 101590 h 707974"/>
              <a:gd name="csX56" fmla="*/ 36784 w 1475372"/>
              <a:gd name="csY56" fmla="*/ 234317 h 707974"/>
              <a:gd name="csX57" fmla="*/ 27 w 1475372"/>
              <a:gd name="csY57" fmla="*/ 389572 h 707974"/>
              <a:gd name="csX58" fmla="*/ 76211 w 1475372"/>
              <a:gd name="csY58" fmla="*/ 282386 h 707974"/>
              <a:gd name="csX59" fmla="*/ 37499 w 1475372"/>
              <a:gd name="csY59" fmla="*/ 465430 h 707974"/>
              <a:gd name="csX60" fmla="*/ 142527 w 1475372"/>
              <a:gd name="csY60" fmla="*/ 316297 h 707974"/>
              <a:gd name="csX61" fmla="*/ 88368 w 1475372"/>
              <a:gd name="csY61" fmla="*/ 568359 h 707974"/>
              <a:gd name="csX62" fmla="*/ 232823 w 1475372"/>
              <a:gd name="csY62" fmla="*/ 361592 h 707974"/>
              <a:gd name="csX63" fmla="*/ 157354 w 1475372"/>
              <a:gd name="csY63" fmla="*/ 707974 h 707974"/>
              <a:gd name="csX64" fmla="*/ 374083 w 1475372"/>
              <a:gd name="csY64" fmla="*/ 381632 h 707974"/>
              <a:gd name="csX65" fmla="*/ 464236 w 1475372"/>
              <a:gd name="csY65"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611885 w 1475372"/>
              <a:gd name="csY22" fmla="*/ 591317 h 707974"/>
              <a:gd name="csX23" fmla="*/ 771167 w 1475372"/>
              <a:gd name="csY23" fmla="*/ 465286 h 707974"/>
              <a:gd name="csX24" fmla="*/ 693219 w 1475372"/>
              <a:gd name="csY24" fmla="*/ 362883 h 707974"/>
              <a:gd name="csX25" fmla="*/ 603495 w 1475372"/>
              <a:gd name="csY25" fmla="*/ 227860 h 707974"/>
              <a:gd name="csX26" fmla="*/ 689834 w 1475372"/>
              <a:gd name="csY26" fmla="*/ 298744 h 707974"/>
              <a:gd name="csX27" fmla="*/ 759916 w 1475372"/>
              <a:gd name="csY27" fmla="*/ 298744 h 707974"/>
              <a:gd name="csX28" fmla="*/ 667951 w 1475372"/>
              <a:gd name="csY28" fmla="*/ 423627 h 707974"/>
              <a:gd name="csX29" fmla="*/ 701037 w 1475372"/>
              <a:gd name="csY29" fmla="*/ 473130 h 707974"/>
              <a:gd name="csX30" fmla="*/ 1148990 w 1475372"/>
              <a:gd name="csY30" fmla="*/ 447828 h 707974"/>
              <a:gd name="csX31" fmla="*/ 1316090 w 1475372"/>
              <a:gd name="csY31" fmla="*/ 591317 h 707974"/>
              <a:gd name="csX32" fmla="*/ 1475372 w 1475372"/>
              <a:gd name="csY32" fmla="*/ 465286 h 707974"/>
              <a:gd name="csX33" fmla="*/ 1397423 w 1475372"/>
              <a:gd name="csY33" fmla="*/ 362883 h 707974"/>
              <a:gd name="csX34" fmla="*/ 1281907 w 1475372"/>
              <a:gd name="csY34" fmla="*/ 331937 h 707974"/>
              <a:gd name="csX35" fmla="*/ 1234233 w 1475372"/>
              <a:gd name="csY35" fmla="*/ 280186 h 707974"/>
              <a:gd name="csX36" fmla="*/ 1307699 w 1475372"/>
              <a:gd name="csY36" fmla="*/ 227860 h 707974"/>
              <a:gd name="csX37" fmla="*/ 1394038 w 1475372"/>
              <a:gd name="csY37" fmla="*/ 298744 h 707974"/>
              <a:gd name="csX38" fmla="*/ 1464168 w 1475372"/>
              <a:gd name="csY38" fmla="*/ 298744 h 707974"/>
              <a:gd name="csX39" fmla="*/ 1310512 w 1475372"/>
              <a:gd name="csY39" fmla="*/ 170465 h 707974"/>
              <a:gd name="csX40" fmla="*/ 1164150 w 1475372"/>
              <a:gd name="csY40" fmla="*/ 288604 h 707974"/>
              <a:gd name="csX41" fmla="*/ 1252778 w 1475372"/>
              <a:gd name="csY41" fmla="*/ 390433 h 707974"/>
              <a:gd name="csX42" fmla="*/ 1372203 w 1475372"/>
              <a:gd name="csY42" fmla="*/ 423627 h 707974"/>
              <a:gd name="csX43" fmla="*/ 1405290 w 1475372"/>
              <a:gd name="csY43" fmla="*/ 473130 h 707974"/>
              <a:gd name="csX44" fmla="*/ 1320619 w 1475372"/>
              <a:gd name="csY44" fmla="*/ 533874 h 707974"/>
              <a:gd name="csX45" fmla="*/ 1219120 w 1475372"/>
              <a:gd name="csY45" fmla="*/ 447781 h 707974"/>
              <a:gd name="csX46" fmla="*/ 1149038 w 1475372"/>
              <a:gd name="csY46" fmla="*/ 447781 h 707974"/>
              <a:gd name="csX47" fmla="*/ 1148990 w 1475372"/>
              <a:gd name="csY47" fmla="*/ 447828 h 707974"/>
              <a:gd name="csX48" fmla="*/ 464236 w 1475372"/>
              <a:gd name="csY48" fmla="*/ 0 h 707974"/>
              <a:gd name="csX49" fmla="*/ 263239 w 1475372"/>
              <a:gd name="csY49" fmla="*/ 291569 h 707974"/>
              <a:gd name="csX50" fmla="*/ 315491 w 1475372"/>
              <a:gd name="csY50" fmla="*/ 44482 h 707974"/>
              <a:gd name="csX51" fmla="*/ 168748 w 1475372"/>
              <a:gd name="csY51" fmla="*/ 255984 h 707974"/>
              <a:gd name="csX52" fmla="*/ 205791 w 1475372"/>
              <a:gd name="csY52" fmla="*/ 77340 h 707974"/>
              <a:gd name="csX53" fmla="*/ 98714 w 1475372"/>
              <a:gd name="csY53" fmla="*/ 230730 h 707974"/>
              <a:gd name="csX54" fmla="*/ 124935 w 1475372"/>
              <a:gd name="csY54" fmla="*/ 101590 h 707974"/>
              <a:gd name="csX55" fmla="*/ 36784 w 1475372"/>
              <a:gd name="csY55" fmla="*/ 234317 h 707974"/>
              <a:gd name="csX56" fmla="*/ 27 w 1475372"/>
              <a:gd name="csY56" fmla="*/ 389572 h 707974"/>
              <a:gd name="csX57" fmla="*/ 76211 w 1475372"/>
              <a:gd name="csY57" fmla="*/ 282386 h 707974"/>
              <a:gd name="csX58" fmla="*/ 37499 w 1475372"/>
              <a:gd name="csY58" fmla="*/ 465430 h 707974"/>
              <a:gd name="csX59" fmla="*/ 142527 w 1475372"/>
              <a:gd name="csY59" fmla="*/ 316297 h 707974"/>
              <a:gd name="csX60" fmla="*/ 88368 w 1475372"/>
              <a:gd name="csY60" fmla="*/ 568359 h 707974"/>
              <a:gd name="csX61" fmla="*/ 232823 w 1475372"/>
              <a:gd name="csY61" fmla="*/ 361592 h 707974"/>
              <a:gd name="csX62" fmla="*/ 157354 w 1475372"/>
              <a:gd name="csY62" fmla="*/ 707974 h 707974"/>
              <a:gd name="csX63" fmla="*/ 374083 w 1475372"/>
              <a:gd name="csY63" fmla="*/ 381632 h 707974"/>
              <a:gd name="csX64" fmla="*/ 464236 w 1475372"/>
              <a:gd name="csY64"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01037 w 1475372"/>
              <a:gd name="csY21" fmla="*/ 473130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701037 w 1475372"/>
              <a:gd name="csY28" fmla="*/ 473130 h 707974"/>
              <a:gd name="csX29" fmla="*/ 1148990 w 1475372"/>
              <a:gd name="csY29" fmla="*/ 447828 h 707974"/>
              <a:gd name="csX30" fmla="*/ 1316090 w 1475372"/>
              <a:gd name="csY30" fmla="*/ 591317 h 707974"/>
              <a:gd name="csX31" fmla="*/ 1475372 w 1475372"/>
              <a:gd name="csY31" fmla="*/ 465286 h 707974"/>
              <a:gd name="csX32" fmla="*/ 1397423 w 1475372"/>
              <a:gd name="csY32" fmla="*/ 362883 h 707974"/>
              <a:gd name="csX33" fmla="*/ 1281907 w 1475372"/>
              <a:gd name="csY33" fmla="*/ 331937 h 707974"/>
              <a:gd name="csX34" fmla="*/ 1234233 w 1475372"/>
              <a:gd name="csY34" fmla="*/ 280186 h 707974"/>
              <a:gd name="csX35" fmla="*/ 1307699 w 1475372"/>
              <a:gd name="csY35" fmla="*/ 227860 h 707974"/>
              <a:gd name="csX36" fmla="*/ 1394038 w 1475372"/>
              <a:gd name="csY36" fmla="*/ 298744 h 707974"/>
              <a:gd name="csX37" fmla="*/ 1464168 w 1475372"/>
              <a:gd name="csY37" fmla="*/ 298744 h 707974"/>
              <a:gd name="csX38" fmla="*/ 1310512 w 1475372"/>
              <a:gd name="csY38" fmla="*/ 170465 h 707974"/>
              <a:gd name="csX39" fmla="*/ 1164150 w 1475372"/>
              <a:gd name="csY39" fmla="*/ 288604 h 707974"/>
              <a:gd name="csX40" fmla="*/ 1252778 w 1475372"/>
              <a:gd name="csY40" fmla="*/ 390433 h 707974"/>
              <a:gd name="csX41" fmla="*/ 1372203 w 1475372"/>
              <a:gd name="csY41" fmla="*/ 423627 h 707974"/>
              <a:gd name="csX42" fmla="*/ 1405290 w 1475372"/>
              <a:gd name="csY42" fmla="*/ 473130 h 707974"/>
              <a:gd name="csX43" fmla="*/ 1320619 w 1475372"/>
              <a:gd name="csY43" fmla="*/ 533874 h 707974"/>
              <a:gd name="csX44" fmla="*/ 1219120 w 1475372"/>
              <a:gd name="csY44" fmla="*/ 447781 h 707974"/>
              <a:gd name="csX45" fmla="*/ 1149038 w 1475372"/>
              <a:gd name="csY45" fmla="*/ 447781 h 707974"/>
              <a:gd name="csX46" fmla="*/ 1148990 w 1475372"/>
              <a:gd name="csY46" fmla="*/ 447828 h 707974"/>
              <a:gd name="csX47" fmla="*/ 464236 w 1475372"/>
              <a:gd name="csY47" fmla="*/ 0 h 707974"/>
              <a:gd name="csX48" fmla="*/ 263239 w 1475372"/>
              <a:gd name="csY48" fmla="*/ 291569 h 707974"/>
              <a:gd name="csX49" fmla="*/ 315491 w 1475372"/>
              <a:gd name="csY49" fmla="*/ 44482 h 707974"/>
              <a:gd name="csX50" fmla="*/ 168748 w 1475372"/>
              <a:gd name="csY50" fmla="*/ 255984 h 707974"/>
              <a:gd name="csX51" fmla="*/ 205791 w 1475372"/>
              <a:gd name="csY51" fmla="*/ 77340 h 707974"/>
              <a:gd name="csX52" fmla="*/ 98714 w 1475372"/>
              <a:gd name="csY52" fmla="*/ 230730 h 707974"/>
              <a:gd name="csX53" fmla="*/ 124935 w 1475372"/>
              <a:gd name="csY53" fmla="*/ 101590 h 707974"/>
              <a:gd name="csX54" fmla="*/ 36784 w 1475372"/>
              <a:gd name="csY54" fmla="*/ 234317 h 707974"/>
              <a:gd name="csX55" fmla="*/ 27 w 1475372"/>
              <a:gd name="csY55" fmla="*/ 389572 h 707974"/>
              <a:gd name="csX56" fmla="*/ 76211 w 1475372"/>
              <a:gd name="csY56" fmla="*/ 282386 h 707974"/>
              <a:gd name="csX57" fmla="*/ 37499 w 1475372"/>
              <a:gd name="csY57" fmla="*/ 465430 h 707974"/>
              <a:gd name="csX58" fmla="*/ 142527 w 1475372"/>
              <a:gd name="csY58" fmla="*/ 316297 h 707974"/>
              <a:gd name="csX59" fmla="*/ 88368 w 1475372"/>
              <a:gd name="csY59" fmla="*/ 568359 h 707974"/>
              <a:gd name="csX60" fmla="*/ 232823 w 1475372"/>
              <a:gd name="csY60" fmla="*/ 361592 h 707974"/>
              <a:gd name="csX61" fmla="*/ 157354 w 1475372"/>
              <a:gd name="csY61" fmla="*/ 707974 h 707974"/>
              <a:gd name="csX62" fmla="*/ 374083 w 1475372"/>
              <a:gd name="csY62" fmla="*/ 381632 h 707974"/>
              <a:gd name="csX63" fmla="*/ 464236 w 1475372"/>
              <a:gd name="csY63"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667951 w 1475372"/>
              <a:gd name="csY21" fmla="*/ 423627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667951 w 1475372"/>
              <a:gd name="csY27" fmla="*/ 423627 h 707974"/>
              <a:gd name="csX28" fmla="*/ 1148990 w 1475372"/>
              <a:gd name="csY28" fmla="*/ 447828 h 707974"/>
              <a:gd name="csX29" fmla="*/ 1316090 w 1475372"/>
              <a:gd name="csY29" fmla="*/ 591317 h 707974"/>
              <a:gd name="csX30" fmla="*/ 1475372 w 1475372"/>
              <a:gd name="csY30" fmla="*/ 465286 h 707974"/>
              <a:gd name="csX31" fmla="*/ 1397423 w 1475372"/>
              <a:gd name="csY31" fmla="*/ 362883 h 707974"/>
              <a:gd name="csX32" fmla="*/ 1281907 w 1475372"/>
              <a:gd name="csY32" fmla="*/ 331937 h 707974"/>
              <a:gd name="csX33" fmla="*/ 1234233 w 1475372"/>
              <a:gd name="csY33" fmla="*/ 280186 h 707974"/>
              <a:gd name="csX34" fmla="*/ 1307699 w 1475372"/>
              <a:gd name="csY34" fmla="*/ 227860 h 707974"/>
              <a:gd name="csX35" fmla="*/ 1394038 w 1475372"/>
              <a:gd name="csY35" fmla="*/ 298744 h 707974"/>
              <a:gd name="csX36" fmla="*/ 1464168 w 1475372"/>
              <a:gd name="csY36" fmla="*/ 298744 h 707974"/>
              <a:gd name="csX37" fmla="*/ 1310512 w 1475372"/>
              <a:gd name="csY37" fmla="*/ 170465 h 707974"/>
              <a:gd name="csX38" fmla="*/ 1164150 w 1475372"/>
              <a:gd name="csY38" fmla="*/ 288604 h 707974"/>
              <a:gd name="csX39" fmla="*/ 1252778 w 1475372"/>
              <a:gd name="csY39" fmla="*/ 390433 h 707974"/>
              <a:gd name="csX40" fmla="*/ 1372203 w 1475372"/>
              <a:gd name="csY40" fmla="*/ 423627 h 707974"/>
              <a:gd name="csX41" fmla="*/ 1405290 w 1475372"/>
              <a:gd name="csY41" fmla="*/ 473130 h 707974"/>
              <a:gd name="csX42" fmla="*/ 1320619 w 1475372"/>
              <a:gd name="csY42" fmla="*/ 533874 h 707974"/>
              <a:gd name="csX43" fmla="*/ 1219120 w 1475372"/>
              <a:gd name="csY43" fmla="*/ 447781 h 707974"/>
              <a:gd name="csX44" fmla="*/ 1149038 w 1475372"/>
              <a:gd name="csY44" fmla="*/ 447781 h 707974"/>
              <a:gd name="csX45" fmla="*/ 1148990 w 1475372"/>
              <a:gd name="csY45" fmla="*/ 447828 h 707974"/>
              <a:gd name="csX46" fmla="*/ 464236 w 1475372"/>
              <a:gd name="csY46" fmla="*/ 0 h 707974"/>
              <a:gd name="csX47" fmla="*/ 263239 w 1475372"/>
              <a:gd name="csY47" fmla="*/ 291569 h 707974"/>
              <a:gd name="csX48" fmla="*/ 315491 w 1475372"/>
              <a:gd name="csY48" fmla="*/ 44482 h 707974"/>
              <a:gd name="csX49" fmla="*/ 168748 w 1475372"/>
              <a:gd name="csY49" fmla="*/ 255984 h 707974"/>
              <a:gd name="csX50" fmla="*/ 205791 w 1475372"/>
              <a:gd name="csY50" fmla="*/ 77340 h 707974"/>
              <a:gd name="csX51" fmla="*/ 98714 w 1475372"/>
              <a:gd name="csY51" fmla="*/ 230730 h 707974"/>
              <a:gd name="csX52" fmla="*/ 124935 w 1475372"/>
              <a:gd name="csY52" fmla="*/ 101590 h 707974"/>
              <a:gd name="csX53" fmla="*/ 36784 w 1475372"/>
              <a:gd name="csY53" fmla="*/ 234317 h 707974"/>
              <a:gd name="csX54" fmla="*/ 27 w 1475372"/>
              <a:gd name="csY54" fmla="*/ 389572 h 707974"/>
              <a:gd name="csX55" fmla="*/ 76211 w 1475372"/>
              <a:gd name="csY55" fmla="*/ 282386 h 707974"/>
              <a:gd name="csX56" fmla="*/ 37499 w 1475372"/>
              <a:gd name="csY56" fmla="*/ 465430 h 707974"/>
              <a:gd name="csX57" fmla="*/ 142527 w 1475372"/>
              <a:gd name="csY57" fmla="*/ 316297 h 707974"/>
              <a:gd name="csX58" fmla="*/ 88368 w 1475372"/>
              <a:gd name="csY58" fmla="*/ 568359 h 707974"/>
              <a:gd name="csX59" fmla="*/ 232823 w 1475372"/>
              <a:gd name="csY59" fmla="*/ 361592 h 707974"/>
              <a:gd name="csX60" fmla="*/ 157354 w 1475372"/>
              <a:gd name="csY60" fmla="*/ 707974 h 707974"/>
              <a:gd name="csX61" fmla="*/ 374083 w 1475372"/>
              <a:gd name="csY61" fmla="*/ 381632 h 707974"/>
              <a:gd name="csX62" fmla="*/ 464236 w 1475372"/>
              <a:gd name="csY62"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771167 w 1475372"/>
              <a:gd name="csY22" fmla="*/ 465286 h 707974"/>
              <a:gd name="csX23" fmla="*/ 693219 w 1475372"/>
              <a:gd name="csY23" fmla="*/ 362883 h 707974"/>
              <a:gd name="csX24" fmla="*/ 603495 w 1475372"/>
              <a:gd name="csY24" fmla="*/ 227860 h 707974"/>
              <a:gd name="csX25" fmla="*/ 689834 w 1475372"/>
              <a:gd name="csY25" fmla="*/ 298744 h 707974"/>
              <a:gd name="csX26" fmla="*/ 759916 w 1475372"/>
              <a:gd name="csY26" fmla="*/ 298744 h 707974"/>
              <a:gd name="csX27" fmla="*/ 1148990 w 1475372"/>
              <a:gd name="csY27" fmla="*/ 447828 h 707974"/>
              <a:gd name="csX28" fmla="*/ 1316090 w 1475372"/>
              <a:gd name="csY28" fmla="*/ 591317 h 707974"/>
              <a:gd name="csX29" fmla="*/ 1475372 w 1475372"/>
              <a:gd name="csY29" fmla="*/ 465286 h 707974"/>
              <a:gd name="csX30" fmla="*/ 1397423 w 1475372"/>
              <a:gd name="csY30" fmla="*/ 362883 h 707974"/>
              <a:gd name="csX31" fmla="*/ 1281907 w 1475372"/>
              <a:gd name="csY31" fmla="*/ 331937 h 707974"/>
              <a:gd name="csX32" fmla="*/ 1234233 w 1475372"/>
              <a:gd name="csY32" fmla="*/ 280186 h 707974"/>
              <a:gd name="csX33" fmla="*/ 1307699 w 1475372"/>
              <a:gd name="csY33" fmla="*/ 227860 h 707974"/>
              <a:gd name="csX34" fmla="*/ 1394038 w 1475372"/>
              <a:gd name="csY34" fmla="*/ 298744 h 707974"/>
              <a:gd name="csX35" fmla="*/ 1464168 w 1475372"/>
              <a:gd name="csY35" fmla="*/ 298744 h 707974"/>
              <a:gd name="csX36" fmla="*/ 1310512 w 1475372"/>
              <a:gd name="csY36" fmla="*/ 170465 h 707974"/>
              <a:gd name="csX37" fmla="*/ 1164150 w 1475372"/>
              <a:gd name="csY37" fmla="*/ 288604 h 707974"/>
              <a:gd name="csX38" fmla="*/ 1252778 w 1475372"/>
              <a:gd name="csY38" fmla="*/ 390433 h 707974"/>
              <a:gd name="csX39" fmla="*/ 1372203 w 1475372"/>
              <a:gd name="csY39" fmla="*/ 423627 h 707974"/>
              <a:gd name="csX40" fmla="*/ 1405290 w 1475372"/>
              <a:gd name="csY40" fmla="*/ 473130 h 707974"/>
              <a:gd name="csX41" fmla="*/ 1320619 w 1475372"/>
              <a:gd name="csY41" fmla="*/ 533874 h 707974"/>
              <a:gd name="csX42" fmla="*/ 1219120 w 1475372"/>
              <a:gd name="csY42" fmla="*/ 447781 h 707974"/>
              <a:gd name="csX43" fmla="*/ 1149038 w 1475372"/>
              <a:gd name="csY43" fmla="*/ 447781 h 707974"/>
              <a:gd name="csX44" fmla="*/ 1148990 w 1475372"/>
              <a:gd name="csY44" fmla="*/ 447828 h 707974"/>
              <a:gd name="csX45" fmla="*/ 464236 w 1475372"/>
              <a:gd name="csY45" fmla="*/ 0 h 707974"/>
              <a:gd name="csX46" fmla="*/ 263239 w 1475372"/>
              <a:gd name="csY46" fmla="*/ 291569 h 707974"/>
              <a:gd name="csX47" fmla="*/ 315491 w 1475372"/>
              <a:gd name="csY47" fmla="*/ 44482 h 707974"/>
              <a:gd name="csX48" fmla="*/ 168748 w 1475372"/>
              <a:gd name="csY48" fmla="*/ 255984 h 707974"/>
              <a:gd name="csX49" fmla="*/ 205791 w 1475372"/>
              <a:gd name="csY49" fmla="*/ 77340 h 707974"/>
              <a:gd name="csX50" fmla="*/ 98714 w 1475372"/>
              <a:gd name="csY50" fmla="*/ 230730 h 707974"/>
              <a:gd name="csX51" fmla="*/ 124935 w 1475372"/>
              <a:gd name="csY51" fmla="*/ 101590 h 707974"/>
              <a:gd name="csX52" fmla="*/ 36784 w 1475372"/>
              <a:gd name="csY52" fmla="*/ 234317 h 707974"/>
              <a:gd name="csX53" fmla="*/ 27 w 1475372"/>
              <a:gd name="csY53" fmla="*/ 389572 h 707974"/>
              <a:gd name="csX54" fmla="*/ 76211 w 1475372"/>
              <a:gd name="csY54" fmla="*/ 282386 h 707974"/>
              <a:gd name="csX55" fmla="*/ 37499 w 1475372"/>
              <a:gd name="csY55" fmla="*/ 465430 h 707974"/>
              <a:gd name="csX56" fmla="*/ 142527 w 1475372"/>
              <a:gd name="csY56" fmla="*/ 316297 h 707974"/>
              <a:gd name="csX57" fmla="*/ 88368 w 1475372"/>
              <a:gd name="csY57" fmla="*/ 568359 h 707974"/>
              <a:gd name="csX58" fmla="*/ 232823 w 1475372"/>
              <a:gd name="csY58" fmla="*/ 361592 h 707974"/>
              <a:gd name="csX59" fmla="*/ 157354 w 1475372"/>
              <a:gd name="csY59" fmla="*/ 707974 h 707974"/>
              <a:gd name="csX60" fmla="*/ 374083 w 1475372"/>
              <a:gd name="csY60" fmla="*/ 381632 h 707974"/>
              <a:gd name="csX61" fmla="*/ 464236 w 1475372"/>
              <a:gd name="csY61"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93219 w 1475372"/>
              <a:gd name="csY22" fmla="*/ 362883 h 707974"/>
              <a:gd name="csX23" fmla="*/ 603495 w 1475372"/>
              <a:gd name="csY23" fmla="*/ 227860 h 707974"/>
              <a:gd name="csX24" fmla="*/ 689834 w 1475372"/>
              <a:gd name="csY24" fmla="*/ 298744 h 707974"/>
              <a:gd name="csX25" fmla="*/ 759916 w 1475372"/>
              <a:gd name="csY25" fmla="*/ 298744 h 707974"/>
              <a:gd name="csX26" fmla="*/ 1148990 w 1475372"/>
              <a:gd name="csY26" fmla="*/ 447828 h 707974"/>
              <a:gd name="csX27" fmla="*/ 1316090 w 1475372"/>
              <a:gd name="csY27" fmla="*/ 591317 h 707974"/>
              <a:gd name="csX28" fmla="*/ 1475372 w 1475372"/>
              <a:gd name="csY28" fmla="*/ 465286 h 707974"/>
              <a:gd name="csX29" fmla="*/ 1397423 w 1475372"/>
              <a:gd name="csY29" fmla="*/ 362883 h 707974"/>
              <a:gd name="csX30" fmla="*/ 1281907 w 1475372"/>
              <a:gd name="csY30" fmla="*/ 331937 h 707974"/>
              <a:gd name="csX31" fmla="*/ 1234233 w 1475372"/>
              <a:gd name="csY31" fmla="*/ 280186 h 707974"/>
              <a:gd name="csX32" fmla="*/ 1307699 w 1475372"/>
              <a:gd name="csY32" fmla="*/ 227860 h 707974"/>
              <a:gd name="csX33" fmla="*/ 1394038 w 1475372"/>
              <a:gd name="csY33" fmla="*/ 298744 h 707974"/>
              <a:gd name="csX34" fmla="*/ 1464168 w 1475372"/>
              <a:gd name="csY34" fmla="*/ 298744 h 707974"/>
              <a:gd name="csX35" fmla="*/ 1310512 w 1475372"/>
              <a:gd name="csY35" fmla="*/ 170465 h 707974"/>
              <a:gd name="csX36" fmla="*/ 1164150 w 1475372"/>
              <a:gd name="csY36" fmla="*/ 288604 h 707974"/>
              <a:gd name="csX37" fmla="*/ 1252778 w 1475372"/>
              <a:gd name="csY37" fmla="*/ 390433 h 707974"/>
              <a:gd name="csX38" fmla="*/ 1372203 w 1475372"/>
              <a:gd name="csY38" fmla="*/ 423627 h 707974"/>
              <a:gd name="csX39" fmla="*/ 1405290 w 1475372"/>
              <a:gd name="csY39" fmla="*/ 473130 h 707974"/>
              <a:gd name="csX40" fmla="*/ 1320619 w 1475372"/>
              <a:gd name="csY40" fmla="*/ 533874 h 707974"/>
              <a:gd name="csX41" fmla="*/ 1219120 w 1475372"/>
              <a:gd name="csY41" fmla="*/ 447781 h 707974"/>
              <a:gd name="csX42" fmla="*/ 1149038 w 1475372"/>
              <a:gd name="csY42" fmla="*/ 447781 h 707974"/>
              <a:gd name="csX43" fmla="*/ 1148990 w 1475372"/>
              <a:gd name="csY43" fmla="*/ 447828 h 707974"/>
              <a:gd name="csX44" fmla="*/ 464236 w 1475372"/>
              <a:gd name="csY44" fmla="*/ 0 h 707974"/>
              <a:gd name="csX45" fmla="*/ 263239 w 1475372"/>
              <a:gd name="csY45" fmla="*/ 291569 h 707974"/>
              <a:gd name="csX46" fmla="*/ 315491 w 1475372"/>
              <a:gd name="csY46" fmla="*/ 44482 h 707974"/>
              <a:gd name="csX47" fmla="*/ 168748 w 1475372"/>
              <a:gd name="csY47" fmla="*/ 255984 h 707974"/>
              <a:gd name="csX48" fmla="*/ 205791 w 1475372"/>
              <a:gd name="csY48" fmla="*/ 77340 h 707974"/>
              <a:gd name="csX49" fmla="*/ 98714 w 1475372"/>
              <a:gd name="csY49" fmla="*/ 230730 h 707974"/>
              <a:gd name="csX50" fmla="*/ 124935 w 1475372"/>
              <a:gd name="csY50" fmla="*/ 101590 h 707974"/>
              <a:gd name="csX51" fmla="*/ 36784 w 1475372"/>
              <a:gd name="csY51" fmla="*/ 234317 h 707974"/>
              <a:gd name="csX52" fmla="*/ 27 w 1475372"/>
              <a:gd name="csY52" fmla="*/ 389572 h 707974"/>
              <a:gd name="csX53" fmla="*/ 76211 w 1475372"/>
              <a:gd name="csY53" fmla="*/ 282386 h 707974"/>
              <a:gd name="csX54" fmla="*/ 37499 w 1475372"/>
              <a:gd name="csY54" fmla="*/ 465430 h 707974"/>
              <a:gd name="csX55" fmla="*/ 142527 w 1475372"/>
              <a:gd name="csY55" fmla="*/ 316297 h 707974"/>
              <a:gd name="csX56" fmla="*/ 88368 w 1475372"/>
              <a:gd name="csY56" fmla="*/ 568359 h 707974"/>
              <a:gd name="csX57" fmla="*/ 232823 w 1475372"/>
              <a:gd name="csY57" fmla="*/ 361592 h 707974"/>
              <a:gd name="csX58" fmla="*/ 157354 w 1475372"/>
              <a:gd name="csY58" fmla="*/ 707974 h 707974"/>
              <a:gd name="csX59" fmla="*/ 374083 w 1475372"/>
              <a:gd name="csY59" fmla="*/ 381632 h 707974"/>
              <a:gd name="csX60" fmla="*/ 464236 w 1475372"/>
              <a:gd name="csY60"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689834 w 1475372"/>
              <a:gd name="csY23" fmla="*/ 298744 h 707974"/>
              <a:gd name="csX24" fmla="*/ 759916 w 1475372"/>
              <a:gd name="csY24" fmla="*/ 298744 h 707974"/>
              <a:gd name="csX25" fmla="*/ 1148990 w 1475372"/>
              <a:gd name="csY25" fmla="*/ 447828 h 707974"/>
              <a:gd name="csX26" fmla="*/ 1316090 w 1475372"/>
              <a:gd name="csY26" fmla="*/ 591317 h 707974"/>
              <a:gd name="csX27" fmla="*/ 1475372 w 1475372"/>
              <a:gd name="csY27" fmla="*/ 465286 h 707974"/>
              <a:gd name="csX28" fmla="*/ 1397423 w 1475372"/>
              <a:gd name="csY28" fmla="*/ 362883 h 707974"/>
              <a:gd name="csX29" fmla="*/ 1281907 w 1475372"/>
              <a:gd name="csY29" fmla="*/ 331937 h 707974"/>
              <a:gd name="csX30" fmla="*/ 1234233 w 1475372"/>
              <a:gd name="csY30" fmla="*/ 280186 h 707974"/>
              <a:gd name="csX31" fmla="*/ 1307699 w 1475372"/>
              <a:gd name="csY31" fmla="*/ 227860 h 707974"/>
              <a:gd name="csX32" fmla="*/ 1394038 w 1475372"/>
              <a:gd name="csY32" fmla="*/ 298744 h 707974"/>
              <a:gd name="csX33" fmla="*/ 1464168 w 1475372"/>
              <a:gd name="csY33" fmla="*/ 298744 h 707974"/>
              <a:gd name="csX34" fmla="*/ 1310512 w 1475372"/>
              <a:gd name="csY34" fmla="*/ 170465 h 707974"/>
              <a:gd name="csX35" fmla="*/ 1164150 w 1475372"/>
              <a:gd name="csY35" fmla="*/ 288604 h 707974"/>
              <a:gd name="csX36" fmla="*/ 1252778 w 1475372"/>
              <a:gd name="csY36" fmla="*/ 390433 h 707974"/>
              <a:gd name="csX37" fmla="*/ 1372203 w 1475372"/>
              <a:gd name="csY37" fmla="*/ 423627 h 707974"/>
              <a:gd name="csX38" fmla="*/ 1405290 w 1475372"/>
              <a:gd name="csY38" fmla="*/ 473130 h 707974"/>
              <a:gd name="csX39" fmla="*/ 1320619 w 1475372"/>
              <a:gd name="csY39" fmla="*/ 533874 h 707974"/>
              <a:gd name="csX40" fmla="*/ 1219120 w 1475372"/>
              <a:gd name="csY40" fmla="*/ 447781 h 707974"/>
              <a:gd name="csX41" fmla="*/ 1149038 w 1475372"/>
              <a:gd name="csY41" fmla="*/ 447781 h 707974"/>
              <a:gd name="csX42" fmla="*/ 1148990 w 1475372"/>
              <a:gd name="csY42" fmla="*/ 447828 h 707974"/>
              <a:gd name="csX43" fmla="*/ 464236 w 1475372"/>
              <a:gd name="csY43" fmla="*/ 0 h 707974"/>
              <a:gd name="csX44" fmla="*/ 263239 w 1475372"/>
              <a:gd name="csY44" fmla="*/ 291569 h 707974"/>
              <a:gd name="csX45" fmla="*/ 315491 w 1475372"/>
              <a:gd name="csY45" fmla="*/ 44482 h 707974"/>
              <a:gd name="csX46" fmla="*/ 168748 w 1475372"/>
              <a:gd name="csY46" fmla="*/ 255984 h 707974"/>
              <a:gd name="csX47" fmla="*/ 205791 w 1475372"/>
              <a:gd name="csY47" fmla="*/ 77340 h 707974"/>
              <a:gd name="csX48" fmla="*/ 98714 w 1475372"/>
              <a:gd name="csY48" fmla="*/ 230730 h 707974"/>
              <a:gd name="csX49" fmla="*/ 124935 w 1475372"/>
              <a:gd name="csY49" fmla="*/ 101590 h 707974"/>
              <a:gd name="csX50" fmla="*/ 36784 w 1475372"/>
              <a:gd name="csY50" fmla="*/ 234317 h 707974"/>
              <a:gd name="csX51" fmla="*/ 27 w 1475372"/>
              <a:gd name="csY51" fmla="*/ 389572 h 707974"/>
              <a:gd name="csX52" fmla="*/ 76211 w 1475372"/>
              <a:gd name="csY52" fmla="*/ 282386 h 707974"/>
              <a:gd name="csX53" fmla="*/ 37499 w 1475372"/>
              <a:gd name="csY53" fmla="*/ 465430 h 707974"/>
              <a:gd name="csX54" fmla="*/ 142527 w 1475372"/>
              <a:gd name="csY54" fmla="*/ 316297 h 707974"/>
              <a:gd name="csX55" fmla="*/ 88368 w 1475372"/>
              <a:gd name="csY55" fmla="*/ 568359 h 707974"/>
              <a:gd name="csX56" fmla="*/ 232823 w 1475372"/>
              <a:gd name="csY56" fmla="*/ 361592 h 707974"/>
              <a:gd name="csX57" fmla="*/ 157354 w 1475372"/>
              <a:gd name="csY57" fmla="*/ 707974 h 707974"/>
              <a:gd name="csX58" fmla="*/ 374083 w 1475372"/>
              <a:gd name="csY58" fmla="*/ 381632 h 707974"/>
              <a:gd name="csX59" fmla="*/ 464236 w 1475372"/>
              <a:gd name="csY59"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759916 w 1475372"/>
              <a:gd name="csY21" fmla="*/ 298744 h 707974"/>
              <a:gd name="csX22" fmla="*/ 603495 w 1475372"/>
              <a:gd name="csY22" fmla="*/ 227860 h 707974"/>
              <a:gd name="csX23" fmla="*/ 759916 w 1475372"/>
              <a:gd name="csY23" fmla="*/ 298744 h 707974"/>
              <a:gd name="csX24" fmla="*/ 1148990 w 1475372"/>
              <a:gd name="csY24" fmla="*/ 447828 h 707974"/>
              <a:gd name="csX25" fmla="*/ 1316090 w 1475372"/>
              <a:gd name="csY25" fmla="*/ 591317 h 707974"/>
              <a:gd name="csX26" fmla="*/ 1475372 w 1475372"/>
              <a:gd name="csY26" fmla="*/ 465286 h 707974"/>
              <a:gd name="csX27" fmla="*/ 1397423 w 1475372"/>
              <a:gd name="csY27" fmla="*/ 362883 h 707974"/>
              <a:gd name="csX28" fmla="*/ 1281907 w 1475372"/>
              <a:gd name="csY28" fmla="*/ 331937 h 707974"/>
              <a:gd name="csX29" fmla="*/ 1234233 w 1475372"/>
              <a:gd name="csY29" fmla="*/ 280186 h 707974"/>
              <a:gd name="csX30" fmla="*/ 1307699 w 1475372"/>
              <a:gd name="csY30" fmla="*/ 227860 h 707974"/>
              <a:gd name="csX31" fmla="*/ 1394038 w 1475372"/>
              <a:gd name="csY31" fmla="*/ 298744 h 707974"/>
              <a:gd name="csX32" fmla="*/ 1464168 w 1475372"/>
              <a:gd name="csY32" fmla="*/ 298744 h 707974"/>
              <a:gd name="csX33" fmla="*/ 1310512 w 1475372"/>
              <a:gd name="csY33" fmla="*/ 170465 h 707974"/>
              <a:gd name="csX34" fmla="*/ 1164150 w 1475372"/>
              <a:gd name="csY34" fmla="*/ 288604 h 707974"/>
              <a:gd name="csX35" fmla="*/ 1252778 w 1475372"/>
              <a:gd name="csY35" fmla="*/ 390433 h 707974"/>
              <a:gd name="csX36" fmla="*/ 1372203 w 1475372"/>
              <a:gd name="csY36" fmla="*/ 423627 h 707974"/>
              <a:gd name="csX37" fmla="*/ 1405290 w 1475372"/>
              <a:gd name="csY37" fmla="*/ 473130 h 707974"/>
              <a:gd name="csX38" fmla="*/ 1320619 w 1475372"/>
              <a:gd name="csY38" fmla="*/ 533874 h 707974"/>
              <a:gd name="csX39" fmla="*/ 1219120 w 1475372"/>
              <a:gd name="csY39" fmla="*/ 447781 h 707974"/>
              <a:gd name="csX40" fmla="*/ 1149038 w 1475372"/>
              <a:gd name="csY40" fmla="*/ 447781 h 707974"/>
              <a:gd name="csX41" fmla="*/ 1148990 w 1475372"/>
              <a:gd name="csY41" fmla="*/ 447828 h 707974"/>
              <a:gd name="csX42" fmla="*/ 464236 w 1475372"/>
              <a:gd name="csY42" fmla="*/ 0 h 707974"/>
              <a:gd name="csX43" fmla="*/ 263239 w 1475372"/>
              <a:gd name="csY43" fmla="*/ 291569 h 707974"/>
              <a:gd name="csX44" fmla="*/ 315491 w 1475372"/>
              <a:gd name="csY44" fmla="*/ 44482 h 707974"/>
              <a:gd name="csX45" fmla="*/ 168748 w 1475372"/>
              <a:gd name="csY45" fmla="*/ 255984 h 707974"/>
              <a:gd name="csX46" fmla="*/ 205791 w 1475372"/>
              <a:gd name="csY46" fmla="*/ 77340 h 707974"/>
              <a:gd name="csX47" fmla="*/ 98714 w 1475372"/>
              <a:gd name="csY47" fmla="*/ 230730 h 707974"/>
              <a:gd name="csX48" fmla="*/ 124935 w 1475372"/>
              <a:gd name="csY48" fmla="*/ 101590 h 707974"/>
              <a:gd name="csX49" fmla="*/ 36784 w 1475372"/>
              <a:gd name="csY49" fmla="*/ 234317 h 707974"/>
              <a:gd name="csX50" fmla="*/ 27 w 1475372"/>
              <a:gd name="csY50" fmla="*/ 389572 h 707974"/>
              <a:gd name="csX51" fmla="*/ 76211 w 1475372"/>
              <a:gd name="csY51" fmla="*/ 282386 h 707974"/>
              <a:gd name="csX52" fmla="*/ 37499 w 1475372"/>
              <a:gd name="csY52" fmla="*/ 465430 h 707974"/>
              <a:gd name="csX53" fmla="*/ 142527 w 1475372"/>
              <a:gd name="csY53" fmla="*/ 316297 h 707974"/>
              <a:gd name="csX54" fmla="*/ 88368 w 1475372"/>
              <a:gd name="csY54" fmla="*/ 568359 h 707974"/>
              <a:gd name="csX55" fmla="*/ 232823 w 1475372"/>
              <a:gd name="csY55" fmla="*/ 361592 h 707974"/>
              <a:gd name="csX56" fmla="*/ 157354 w 1475372"/>
              <a:gd name="csY56" fmla="*/ 707974 h 707974"/>
              <a:gd name="csX57" fmla="*/ 374083 w 1475372"/>
              <a:gd name="csY57" fmla="*/ 381632 h 707974"/>
              <a:gd name="csX58" fmla="*/ 464236 w 1475372"/>
              <a:gd name="csY58" fmla="*/ 0 h 707974"/>
              <a:gd name="csX0" fmla="*/ 869282 w 1475372"/>
              <a:gd name="csY0" fmla="*/ 237426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869282 w 1475372"/>
              <a:gd name="csY5" fmla="*/ 237426 h 707974"/>
              <a:gd name="csX6" fmla="*/ 799152 w 1475372"/>
              <a:gd name="csY6" fmla="*/ 581751 h 707974"/>
              <a:gd name="csX7" fmla="*/ 983081 w 1475372"/>
              <a:gd name="csY7" fmla="*/ 581751 h 707974"/>
              <a:gd name="csX8" fmla="*/ 1130587 w 1475372"/>
              <a:gd name="csY8" fmla="*/ 469782 h 707974"/>
              <a:gd name="csX9" fmla="*/ 1055452 w 1475372"/>
              <a:gd name="csY9" fmla="*/ 366231 h 707974"/>
              <a:gd name="csX10" fmla="*/ 1055452 w 1475372"/>
              <a:gd name="csY10" fmla="*/ 365131 h 707974"/>
              <a:gd name="csX11" fmla="*/ 1112662 w 1475372"/>
              <a:gd name="csY11" fmla="*/ 279612 h 707974"/>
              <a:gd name="csX12" fmla="*/ 993761 w 1475372"/>
              <a:gd name="csY12" fmla="*/ 180031 h 707974"/>
              <a:gd name="csX13" fmla="*/ 799152 w 1475372"/>
              <a:gd name="csY13" fmla="*/ 180031 h 707974"/>
              <a:gd name="csX14" fmla="*/ 799152 w 1475372"/>
              <a:gd name="csY14" fmla="*/ 581751 h 707974"/>
              <a:gd name="csX15" fmla="*/ 869282 w 1475372"/>
              <a:gd name="csY15" fmla="*/ 398899 h 707974"/>
              <a:gd name="csX16" fmla="*/ 993236 w 1475372"/>
              <a:gd name="csY16" fmla="*/ 398899 h 707974"/>
              <a:gd name="csX17" fmla="*/ 1060553 w 1475372"/>
              <a:gd name="csY17" fmla="*/ 460790 h 707974"/>
              <a:gd name="csX18" fmla="*/ 993236 w 1475372"/>
              <a:gd name="csY18" fmla="*/ 524356 h 707974"/>
              <a:gd name="csX19" fmla="*/ 869282 w 1475372"/>
              <a:gd name="csY19" fmla="*/ 524356 h 707974"/>
              <a:gd name="csX20" fmla="*/ 869282 w 1475372"/>
              <a:gd name="csY20" fmla="*/ 398899 h 707974"/>
              <a:gd name="csX21" fmla="*/ 1148990 w 1475372"/>
              <a:gd name="csY21" fmla="*/ 447828 h 707974"/>
              <a:gd name="csX22" fmla="*/ 1316090 w 1475372"/>
              <a:gd name="csY22" fmla="*/ 591317 h 707974"/>
              <a:gd name="csX23" fmla="*/ 1475372 w 1475372"/>
              <a:gd name="csY23" fmla="*/ 465286 h 707974"/>
              <a:gd name="csX24" fmla="*/ 1397423 w 1475372"/>
              <a:gd name="csY24" fmla="*/ 362883 h 707974"/>
              <a:gd name="csX25" fmla="*/ 1281907 w 1475372"/>
              <a:gd name="csY25" fmla="*/ 331937 h 707974"/>
              <a:gd name="csX26" fmla="*/ 1234233 w 1475372"/>
              <a:gd name="csY26" fmla="*/ 280186 h 707974"/>
              <a:gd name="csX27" fmla="*/ 1307699 w 1475372"/>
              <a:gd name="csY27" fmla="*/ 227860 h 707974"/>
              <a:gd name="csX28" fmla="*/ 1394038 w 1475372"/>
              <a:gd name="csY28" fmla="*/ 298744 h 707974"/>
              <a:gd name="csX29" fmla="*/ 1464168 w 1475372"/>
              <a:gd name="csY29" fmla="*/ 298744 h 707974"/>
              <a:gd name="csX30" fmla="*/ 1310512 w 1475372"/>
              <a:gd name="csY30" fmla="*/ 170465 h 707974"/>
              <a:gd name="csX31" fmla="*/ 1164150 w 1475372"/>
              <a:gd name="csY31" fmla="*/ 288604 h 707974"/>
              <a:gd name="csX32" fmla="*/ 1252778 w 1475372"/>
              <a:gd name="csY32" fmla="*/ 390433 h 707974"/>
              <a:gd name="csX33" fmla="*/ 1372203 w 1475372"/>
              <a:gd name="csY33" fmla="*/ 423627 h 707974"/>
              <a:gd name="csX34" fmla="*/ 1405290 w 1475372"/>
              <a:gd name="csY34" fmla="*/ 473130 h 707974"/>
              <a:gd name="csX35" fmla="*/ 1320619 w 1475372"/>
              <a:gd name="csY35" fmla="*/ 533874 h 707974"/>
              <a:gd name="csX36" fmla="*/ 1219120 w 1475372"/>
              <a:gd name="csY36" fmla="*/ 447781 h 707974"/>
              <a:gd name="csX37" fmla="*/ 1149038 w 1475372"/>
              <a:gd name="csY37" fmla="*/ 447781 h 707974"/>
              <a:gd name="csX38" fmla="*/ 1148990 w 1475372"/>
              <a:gd name="csY38" fmla="*/ 447828 h 707974"/>
              <a:gd name="csX39" fmla="*/ 464236 w 1475372"/>
              <a:gd name="csY39" fmla="*/ 0 h 707974"/>
              <a:gd name="csX40" fmla="*/ 263239 w 1475372"/>
              <a:gd name="csY40" fmla="*/ 291569 h 707974"/>
              <a:gd name="csX41" fmla="*/ 315491 w 1475372"/>
              <a:gd name="csY41" fmla="*/ 44482 h 707974"/>
              <a:gd name="csX42" fmla="*/ 168748 w 1475372"/>
              <a:gd name="csY42" fmla="*/ 255984 h 707974"/>
              <a:gd name="csX43" fmla="*/ 205791 w 1475372"/>
              <a:gd name="csY43" fmla="*/ 77340 h 707974"/>
              <a:gd name="csX44" fmla="*/ 98714 w 1475372"/>
              <a:gd name="csY44" fmla="*/ 230730 h 707974"/>
              <a:gd name="csX45" fmla="*/ 124935 w 1475372"/>
              <a:gd name="csY45" fmla="*/ 101590 h 707974"/>
              <a:gd name="csX46" fmla="*/ 36784 w 1475372"/>
              <a:gd name="csY46" fmla="*/ 234317 h 707974"/>
              <a:gd name="csX47" fmla="*/ 27 w 1475372"/>
              <a:gd name="csY47" fmla="*/ 389572 h 707974"/>
              <a:gd name="csX48" fmla="*/ 76211 w 1475372"/>
              <a:gd name="csY48" fmla="*/ 282386 h 707974"/>
              <a:gd name="csX49" fmla="*/ 37499 w 1475372"/>
              <a:gd name="csY49" fmla="*/ 465430 h 707974"/>
              <a:gd name="csX50" fmla="*/ 142527 w 1475372"/>
              <a:gd name="csY50" fmla="*/ 316297 h 707974"/>
              <a:gd name="csX51" fmla="*/ 88368 w 1475372"/>
              <a:gd name="csY51" fmla="*/ 568359 h 707974"/>
              <a:gd name="csX52" fmla="*/ 232823 w 1475372"/>
              <a:gd name="csY52" fmla="*/ 361592 h 707974"/>
              <a:gd name="csX53" fmla="*/ 157354 w 1475372"/>
              <a:gd name="csY53" fmla="*/ 707974 h 707974"/>
              <a:gd name="csX54" fmla="*/ 374083 w 1475372"/>
              <a:gd name="csY54" fmla="*/ 381632 h 707974"/>
              <a:gd name="csX55" fmla="*/ 464236 w 1475372"/>
              <a:gd name="csY55" fmla="*/ 0 h 707974"/>
              <a:gd name="csX0" fmla="*/ 869282 w 1475372"/>
              <a:gd name="csY0" fmla="*/ 348247 h 707974"/>
              <a:gd name="csX1" fmla="*/ 983701 w 1475372"/>
              <a:gd name="csY1" fmla="*/ 237426 h 707974"/>
              <a:gd name="csX2" fmla="*/ 1042580 w 1475372"/>
              <a:gd name="csY2" fmla="*/ 292574 h 707974"/>
              <a:gd name="csX3" fmla="*/ 983701 w 1475372"/>
              <a:gd name="csY3" fmla="*/ 348247 h 707974"/>
              <a:gd name="csX4" fmla="*/ 869282 w 1475372"/>
              <a:gd name="csY4" fmla="*/ 348247 h 707974"/>
              <a:gd name="csX5" fmla="*/ 799152 w 1475372"/>
              <a:gd name="csY5" fmla="*/ 581751 h 707974"/>
              <a:gd name="csX6" fmla="*/ 983081 w 1475372"/>
              <a:gd name="csY6" fmla="*/ 581751 h 707974"/>
              <a:gd name="csX7" fmla="*/ 1130587 w 1475372"/>
              <a:gd name="csY7" fmla="*/ 469782 h 707974"/>
              <a:gd name="csX8" fmla="*/ 1055452 w 1475372"/>
              <a:gd name="csY8" fmla="*/ 366231 h 707974"/>
              <a:gd name="csX9" fmla="*/ 1055452 w 1475372"/>
              <a:gd name="csY9" fmla="*/ 365131 h 707974"/>
              <a:gd name="csX10" fmla="*/ 1112662 w 1475372"/>
              <a:gd name="csY10" fmla="*/ 279612 h 707974"/>
              <a:gd name="csX11" fmla="*/ 993761 w 1475372"/>
              <a:gd name="csY11" fmla="*/ 180031 h 707974"/>
              <a:gd name="csX12" fmla="*/ 799152 w 1475372"/>
              <a:gd name="csY12" fmla="*/ 180031 h 707974"/>
              <a:gd name="csX13" fmla="*/ 799152 w 1475372"/>
              <a:gd name="csY13" fmla="*/ 581751 h 707974"/>
              <a:gd name="csX14" fmla="*/ 869282 w 1475372"/>
              <a:gd name="csY14" fmla="*/ 398899 h 707974"/>
              <a:gd name="csX15" fmla="*/ 993236 w 1475372"/>
              <a:gd name="csY15" fmla="*/ 398899 h 707974"/>
              <a:gd name="csX16" fmla="*/ 1060553 w 1475372"/>
              <a:gd name="csY16" fmla="*/ 460790 h 707974"/>
              <a:gd name="csX17" fmla="*/ 993236 w 1475372"/>
              <a:gd name="csY17" fmla="*/ 524356 h 707974"/>
              <a:gd name="csX18" fmla="*/ 869282 w 1475372"/>
              <a:gd name="csY18" fmla="*/ 524356 h 707974"/>
              <a:gd name="csX19" fmla="*/ 869282 w 1475372"/>
              <a:gd name="csY19" fmla="*/ 398899 h 707974"/>
              <a:gd name="csX20" fmla="*/ 1148990 w 1475372"/>
              <a:gd name="csY20" fmla="*/ 447828 h 707974"/>
              <a:gd name="csX21" fmla="*/ 1316090 w 1475372"/>
              <a:gd name="csY21" fmla="*/ 591317 h 707974"/>
              <a:gd name="csX22" fmla="*/ 1475372 w 1475372"/>
              <a:gd name="csY22" fmla="*/ 465286 h 707974"/>
              <a:gd name="csX23" fmla="*/ 1397423 w 1475372"/>
              <a:gd name="csY23" fmla="*/ 362883 h 707974"/>
              <a:gd name="csX24" fmla="*/ 1281907 w 1475372"/>
              <a:gd name="csY24" fmla="*/ 331937 h 707974"/>
              <a:gd name="csX25" fmla="*/ 1234233 w 1475372"/>
              <a:gd name="csY25" fmla="*/ 280186 h 707974"/>
              <a:gd name="csX26" fmla="*/ 1307699 w 1475372"/>
              <a:gd name="csY26" fmla="*/ 227860 h 707974"/>
              <a:gd name="csX27" fmla="*/ 1394038 w 1475372"/>
              <a:gd name="csY27" fmla="*/ 298744 h 707974"/>
              <a:gd name="csX28" fmla="*/ 1464168 w 1475372"/>
              <a:gd name="csY28" fmla="*/ 298744 h 707974"/>
              <a:gd name="csX29" fmla="*/ 1310512 w 1475372"/>
              <a:gd name="csY29" fmla="*/ 170465 h 707974"/>
              <a:gd name="csX30" fmla="*/ 1164150 w 1475372"/>
              <a:gd name="csY30" fmla="*/ 288604 h 707974"/>
              <a:gd name="csX31" fmla="*/ 1252778 w 1475372"/>
              <a:gd name="csY31" fmla="*/ 390433 h 707974"/>
              <a:gd name="csX32" fmla="*/ 1372203 w 1475372"/>
              <a:gd name="csY32" fmla="*/ 423627 h 707974"/>
              <a:gd name="csX33" fmla="*/ 1405290 w 1475372"/>
              <a:gd name="csY33" fmla="*/ 473130 h 707974"/>
              <a:gd name="csX34" fmla="*/ 1320619 w 1475372"/>
              <a:gd name="csY34" fmla="*/ 533874 h 707974"/>
              <a:gd name="csX35" fmla="*/ 1219120 w 1475372"/>
              <a:gd name="csY35" fmla="*/ 447781 h 707974"/>
              <a:gd name="csX36" fmla="*/ 1149038 w 1475372"/>
              <a:gd name="csY36" fmla="*/ 447781 h 707974"/>
              <a:gd name="csX37" fmla="*/ 1148990 w 1475372"/>
              <a:gd name="csY37" fmla="*/ 447828 h 707974"/>
              <a:gd name="csX38" fmla="*/ 464236 w 1475372"/>
              <a:gd name="csY38" fmla="*/ 0 h 707974"/>
              <a:gd name="csX39" fmla="*/ 263239 w 1475372"/>
              <a:gd name="csY39" fmla="*/ 291569 h 707974"/>
              <a:gd name="csX40" fmla="*/ 315491 w 1475372"/>
              <a:gd name="csY40" fmla="*/ 44482 h 707974"/>
              <a:gd name="csX41" fmla="*/ 168748 w 1475372"/>
              <a:gd name="csY41" fmla="*/ 255984 h 707974"/>
              <a:gd name="csX42" fmla="*/ 205791 w 1475372"/>
              <a:gd name="csY42" fmla="*/ 77340 h 707974"/>
              <a:gd name="csX43" fmla="*/ 98714 w 1475372"/>
              <a:gd name="csY43" fmla="*/ 230730 h 707974"/>
              <a:gd name="csX44" fmla="*/ 124935 w 1475372"/>
              <a:gd name="csY44" fmla="*/ 101590 h 707974"/>
              <a:gd name="csX45" fmla="*/ 36784 w 1475372"/>
              <a:gd name="csY45" fmla="*/ 234317 h 707974"/>
              <a:gd name="csX46" fmla="*/ 27 w 1475372"/>
              <a:gd name="csY46" fmla="*/ 389572 h 707974"/>
              <a:gd name="csX47" fmla="*/ 76211 w 1475372"/>
              <a:gd name="csY47" fmla="*/ 282386 h 707974"/>
              <a:gd name="csX48" fmla="*/ 37499 w 1475372"/>
              <a:gd name="csY48" fmla="*/ 465430 h 707974"/>
              <a:gd name="csX49" fmla="*/ 142527 w 1475372"/>
              <a:gd name="csY49" fmla="*/ 316297 h 707974"/>
              <a:gd name="csX50" fmla="*/ 88368 w 1475372"/>
              <a:gd name="csY50" fmla="*/ 568359 h 707974"/>
              <a:gd name="csX51" fmla="*/ 232823 w 1475372"/>
              <a:gd name="csY51" fmla="*/ 361592 h 707974"/>
              <a:gd name="csX52" fmla="*/ 157354 w 1475372"/>
              <a:gd name="csY52" fmla="*/ 707974 h 707974"/>
              <a:gd name="csX53" fmla="*/ 374083 w 1475372"/>
              <a:gd name="csY53" fmla="*/ 381632 h 707974"/>
              <a:gd name="csX54" fmla="*/ 464236 w 1475372"/>
              <a:gd name="csY54"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398899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869282 w 1475372"/>
              <a:gd name="csY18" fmla="*/ 398899 h 707974"/>
              <a:gd name="csX19" fmla="*/ 1148990 w 1475372"/>
              <a:gd name="csY19" fmla="*/ 447828 h 707974"/>
              <a:gd name="csX20" fmla="*/ 1316090 w 1475372"/>
              <a:gd name="csY20" fmla="*/ 591317 h 707974"/>
              <a:gd name="csX21" fmla="*/ 1475372 w 1475372"/>
              <a:gd name="csY21" fmla="*/ 465286 h 707974"/>
              <a:gd name="csX22" fmla="*/ 1397423 w 1475372"/>
              <a:gd name="csY22" fmla="*/ 362883 h 707974"/>
              <a:gd name="csX23" fmla="*/ 1281907 w 1475372"/>
              <a:gd name="csY23" fmla="*/ 331937 h 707974"/>
              <a:gd name="csX24" fmla="*/ 1234233 w 1475372"/>
              <a:gd name="csY24" fmla="*/ 280186 h 707974"/>
              <a:gd name="csX25" fmla="*/ 1307699 w 1475372"/>
              <a:gd name="csY25" fmla="*/ 227860 h 707974"/>
              <a:gd name="csX26" fmla="*/ 1394038 w 1475372"/>
              <a:gd name="csY26" fmla="*/ 298744 h 707974"/>
              <a:gd name="csX27" fmla="*/ 1464168 w 1475372"/>
              <a:gd name="csY27" fmla="*/ 298744 h 707974"/>
              <a:gd name="csX28" fmla="*/ 1310512 w 1475372"/>
              <a:gd name="csY28" fmla="*/ 170465 h 707974"/>
              <a:gd name="csX29" fmla="*/ 1164150 w 1475372"/>
              <a:gd name="csY29" fmla="*/ 288604 h 707974"/>
              <a:gd name="csX30" fmla="*/ 1252778 w 1475372"/>
              <a:gd name="csY30" fmla="*/ 390433 h 707974"/>
              <a:gd name="csX31" fmla="*/ 1372203 w 1475372"/>
              <a:gd name="csY31" fmla="*/ 423627 h 707974"/>
              <a:gd name="csX32" fmla="*/ 1405290 w 1475372"/>
              <a:gd name="csY32" fmla="*/ 473130 h 707974"/>
              <a:gd name="csX33" fmla="*/ 1320619 w 1475372"/>
              <a:gd name="csY33" fmla="*/ 533874 h 707974"/>
              <a:gd name="csX34" fmla="*/ 1219120 w 1475372"/>
              <a:gd name="csY34" fmla="*/ 447781 h 707974"/>
              <a:gd name="csX35" fmla="*/ 1149038 w 1475372"/>
              <a:gd name="csY35" fmla="*/ 447781 h 707974"/>
              <a:gd name="csX36" fmla="*/ 1148990 w 1475372"/>
              <a:gd name="csY36" fmla="*/ 447828 h 707974"/>
              <a:gd name="csX37" fmla="*/ 464236 w 1475372"/>
              <a:gd name="csY37" fmla="*/ 0 h 707974"/>
              <a:gd name="csX38" fmla="*/ 263239 w 1475372"/>
              <a:gd name="csY38" fmla="*/ 291569 h 707974"/>
              <a:gd name="csX39" fmla="*/ 315491 w 1475372"/>
              <a:gd name="csY39" fmla="*/ 44482 h 707974"/>
              <a:gd name="csX40" fmla="*/ 168748 w 1475372"/>
              <a:gd name="csY40" fmla="*/ 255984 h 707974"/>
              <a:gd name="csX41" fmla="*/ 205791 w 1475372"/>
              <a:gd name="csY41" fmla="*/ 77340 h 707974"/>
              <a:gd name="csX42" fmla="*/ 98714 w 1475372"/>
              <a:gd name="csY42" fmla="*/ 230730 h 707974"/>
              <a:gd name="csX43" fmla="*/ 124935 w 1475372"/>
              <a:gd name="csY43" fmla="*/ 101590 h 707974"/>
              <a:gd name="csX44" fmla="*/ 36784 w 1475372"/>
              <a:gd name="csY44" fmla="*/ 234317 h 707974"/>
              <a:gd name="csX45" fmla="*/ 27 w 1475372"/>
              <a:gd name="csY45" fmla="*/ 389572 h 707974"/>
              <a:gd name="csX46" fmla="*/ 76211 w 1475372"/>
              <a:gd name="csY46" fmla="*/ 282386 h 707974"/>
              <a:gd name="csX47" fmla="*/ 37499 w 1475372"/>
              <a:gd name="csY47" fmla="*/ 465430 h 707974"/>
              <a:gd name="csX48" fmla="*/ 142527 w 1475372"/>
              <a:gd name="csY48" fmla="*/ 316297 h 707974"/>
              <a:gd name="csX49" fmla="*/ 88368 w 1475372"/>
              <a:gd name="csY49" fmla="*/ 568359 h 707974"/>
              <a:gd name="csX50" fmla="*/ 232823 w 1475372"/>
              <a:gd name="csY50" fmla="*/ 361592 h 707974"/>
              <a:gd name="csX51" fmla="*/ 157354 w 1475372"/>
              <a:gd name="csY51" fmla="*/ 707974 h 707974"/>
              <a:gd name="csX52" fmla="*/ 374083 w 1475372"/>
              <a:gd name="csY52" fmla="*/ 381632 h 707974"/>
              <a:gd name="csX53" fmla="*/ 464236 w 1475372"/>
              <a:gd name="csY53"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869282 w 1475372"/>
              <a:gd name="csY13" fmla="*/ 524356 h 707974"/>
              <a:gd name="csX14" fmla="*/ 993236 w 1475372"/>
              <a:gd name="csY14" fmla="*/ 398899 h 707974"/>
              <a:gd name="csX15" fmla="*/ 1060553 w 1475372"/>
              <a:gd name="csY15" fmla="*/ 460790 h 707974"/>
              <a:gd name="csX16" fmla="*/ 993236 w 1475372"/>
              <a:gd name="csY16" fmla="*/ 524356 h 707974"/>
              <a:gd name="csX17" fmla="*/ 869282 w 1475372"/>
              <a:gd name="csY17" fmla="*/ 524356 h 707974"/>
              <a:gd name="csX18" fmla="*/ 1148990 w 1475372"/>
              <a:gd name="csY18" fmla="*/ 447828 h 707974"/>
              <a:gd name="csX19" fmla="*/ 1316090 w 1475372"/>
              <a:gd name="csY19" fmla="*/ 591317 h 707974"/>
              <a:gd name="csX20" fmla="*/ 1475372 w 1475372"/>
              <a:gd name="csY20" fmla="*/ 465286 h 707974"/>
              <a:gd name="csX21" fmla="*/ 1397423 w 1475372"/>
              <a:gd name="csY21" fmla="*/ 362883 h 707974"/>
              <a:gd name="csX22" fmla="*/ 1281907 w 1475372"/>
              <a:gd name="csY22" fmla="*/ 331937 h 707974"/>
              <a:gd name="csX23" fmla="*/ 1234233 w 1475372"/>
              <a:gd name="csY23" fmla="*/ 280186 h 707974"/>
              <a:gd name="csX24" fmla="*/ 1307699 w 1475372"/>
              <a:gd name="csY24" fmla="*/ 227860 h 707974"/>
              <a:gd name="csX25" fmla="*/ 1394038 w 1475372"/>
              <a:gd name="csY25" fmla="*/ 298744 h 707974"/>
              <a:gd name="csX26" fmla="*/ 1464168 w 1475372"/>
              <a:gd name="csY26" fmla="*/ 298744 h 707974"/>
              <a:gd name="csX27" fmla="*/ 1310512 w 1475372"/>
              <a:gd name="csY27" fmla="*/ 170465 h 707974"/>
              <a:gd name="csX28" fmla="*/ 1164150 w 1475372"/>
              <a:gd name="csY28" fmla="*/ 288604 h 707974"/>
              <a:gd name="csX29" fmla="*/ 1252778 w 1475372"/>
              <a:gd name="csY29" fmla="*/ 390433 h 707974"/>
              <a:gd name="csX30" fmla="*/ 1372203 w 1475372"/>
              <a:gd name="csY30" fmla="*/ 423627 h 707974"/>
              <a:gd name="csX31" fmla="*/ 1405290 w 1475372"/>
              <a:gd name="csY31" fmla="*/ 473130 h 707974"/>
              <a:gd name="csX32" fmla="*/ 1320619 w 1475372"/>
              <a:gd name="csY32" fmla="*/ 533874 h 707974"/>
              <a:gd name="csX33" fmla="*/ 1219120 w 1475372"/>
              <a:gd name="csY33" fmla="*/ 447781 h 707974"/>
              <a:gd name="csX34" fmla="*/ 1149038 w 1475372"/>
              <a:gd name="csY34" fmla="*/ 447781 h 707974"/>
              <a:gd name="csX35" fmla="*/ 1148990 w 1475372"/>
              <a:gd name="csY35" fmla="*/ 447828 h 707974"/>
              <a:gd name="csX36" fmla="*/ 464236 w 1475372"/>
              <a:gd name="csY36" fmla="*/ 0 h 707974"/>
              <a:gd name="csX37" fmla="*/ 263239 w 1475372"/>
              <a:gd name="csY37" fmla="*/ 291569 h 707974"/>
              <a:gd name="csX38" fmla="*/ 315491 w 1475372"/>
              <a:gd name="csY38" fmla="*/ 44482 h 707974"/>
              <a:gd name="csX39" fmla="*/ 168748 w 1475372"/>
              <a:gd name="csY39" fmla="*/ 255984 h 707974"/>
              <a:gd name="csX40" fmla="*/ 205791 w 1475372"/>
              <a:gd name="csY40" fmla="*/ 77340 h 707974"/>
              <a:gd name="csX41" fmla="*/ 98714 w 1475372"/>
              <a:gd name="csY41" fmla="*/ 230730 h 707974"/>
              <a:gd name="csX42" fmla="*/ 124935 w 1475372"/>
              <a:gd name="csY42" fmla="*/ 101590 h 707974"/>
              <a:gd name="csX43" fmla="*/ 36784 w 1475372"/>
              <a:gd name="csY43" fmla="*/ 234317 h 707974"/>
              <a:gd name="csX44" fmla="*/ 27 w 1475372"/>
              <a:gd name="csY44" fmla="*/ 389572 h 707974"/>
              <a:gd name="csX45" fmla="*/ 76211 w 1475372"/>
              <a:gd name="csY45" fmla="*/ 282386 h 707974"/>
              <a:gd name="csX46" fmla="*/ 37499 w 1475372"/>
              <a:gd name="csY46" fmla="*/ 465430 h 707974"/>
              <a:gd name="csX47" fmla="*/ 142527 w 1475372"/>
              <a:gd name="csY47" fmla="*/ 316297 h 707974"/>
              <a:gd name="csX48" fmla="*/ 88368 w 1475372"/>
              <a:gd name="csY48" fmla="*/ 568359 h 707974"/>
              <a:gd name="csX49" fmla="*/ 232823 w 1475372"/>
              <a:gd name="csY49" fmla="*/ 361592 h 707974"/>
              <a:gd name="csX50" fmla="*/ 157354 w 1475372"/>
              <a:gd name="csY50" fmla="*/ 707974 h 707974"/>
              <a:gd name="csX51" fmla="*/ 374083 w 1475372"/>
              <a:gd name="csY51" fmla="*/ 381632 h 707974"/>
              <a:gd name="csX52" fmla="*/ 464236 w 1475372"/>
              <a:gd name="csY52"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58175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799152 w 1475372"/>
              <a:gd name="csY12" fmla="*/ 581751 h 707974"/>
              <a:gd name="csX13" fmla="*/ 993236 w 1475372"/>
              <a:gd name="csY13" fmla="*/ 524356 h 707974"/>
              <a:gd name="csX14" fmla="*/ 993236 w 1475372"/>
              <a:gd name="csY14" fmla="*/ 398899 h 707974"/>
              <a:gd name="csX15" fmla="*/ 1060553 w 1475372"/>
              <a:gd name="csY15" fmla="*/ 460790 h 707974"/>
              <a:gd name="csX16" fmla="*/ 993236 w 1475372"/>
              <a:gd name="csY16" fmla="*/ 524356 h 707974"/>
              <a:gd name="csX17" fmla="*/ 1148990 w 1475372"/>
              <a:gd name="csY17" fmla="*/ 447828 h 707974"/>
              <a:gd name="csX18" fmla="*/ 1316090 w 1475372"/>
              <a:gd name="csY18" fmla="*/ 591317 h 707974"/>
              <a:gd name="csX19" fmla="*/ 1475372 w 1475372"/>
              <a:gd name="csY19" fmla="*/ 465286 h 707974"/>
              <a:gd name="csX20" fmla="*/ 1397423 w 1475372"/>
              <a:gd name="csY20" fmla="*/ 362883 h 707974"/>
              <a:gd name="csX21" fmla="*/ 1281907 w 1475372"/>
              <a:gd name="csY21" fmla="*/ 331937 h 707974"/>
              <a:gd name="csX22" fmla="*/ 1234233 w 1475372"/>
              <a:gd name="csY22" fmla="*/ 280186 h 707974"/>
              <a:gd name="csX23" fmla="*/ 1307699 w 1475372"/>
              <a:gd name="csY23" fmla="*/ 227860 h 707974"/>
              <a:gd name="csX24" fmla="*/ 1394038 w 1475372"/>
              <a:gd name="csY24" fmla="*/ 298744 h 707974"/>
              <a:gd name="csX25" fmla="*/ 1464168 w 1475372"/>
              <a:gd name="csY25" fmla="*/ 298744 h 707974"/>
              <a:gd name="csX26" fmla="*/ 1310512 w 1475372"/>
              <a:gd name="csY26" fmla="*/ 170465 h 707974"/>
              <a:gd name="csX27" fmla="*/ 1164150 w 1475372"/>
              <a:gd name="csY27" fmla="*/ 288604 h 707974"/>
              <a:gd name="csX28" fmla="*/ 1252778 w 1475372"/>
              <a:gd name="csY28" fmla="*/ 390433 h 707974"/>
              <a:gd name="csX29" fmla="*/ 1372203 w 1475372"/>
              <a:gd name="csY29" fmla="*/ 423627 h 707974"/>
              <a:gd name="csX30" fmla="*/ 1405290 w 1475372"/>
              <a:gd name="csY30" fmla="*/ 473130 h 707974"/>
              <a:gd name="csX31" fmla="*/ 1320619 w 1475372"/>
              <a:gd name="csY31" fmla="*/ 533874 h 707974"/>
              <a:gd name="csX32" fmla="*/ 1219120 w 1475372"/>
              <a:gd name="csY32" fmla="*/ 447781 h 707974"/>
              <a:gd name="csX33" fmla="*/ 1149038 w 1475372"/>
              <a:gd name="csY33" fmla="*/ 447781 h 707974"/>
              <a:gd name="csX34" fmla="*/ 1148990 w 1475372"/>
              <a:gd name="csY34" fmla="*/ 447828 h 707974"/>
              <a:gd name="csX35" fmla="*/ 464236 w 1475372"/>
              <a:gd name="csY35" fmla="*/ 0 h 707974"/>
              <a:gd name="csX36" fmla="*/ 263239 w 1475372"/>
              <a:gd name="csY36" fmla="*/ 291569 h 707974"/>
              <a:gd name="csX37" fmla="*/ 315491 w 1475372"/>
              <a:gd name="csY37" fmla="*/ 44482 h 707974"/>
              <a:gd name="csX38" fmla="*/ 168748 w 1475372"/>
              <a:gd name="csY38" fmla="*/ 255984 h 707974"/>
              <a:gd name="csX39" fmla="*/ 205791 w 1475372"/>
              <a:gd name="csY39" fmla="*/ 77340 h 707974"/>
              <a:gd name="csX40" fmla="*/ 98714 w 1475372"/>
              <a:gd name="csY40" fmla="*/ 230730 h 707974"/>
              <a:gd name="csX41" fmla="*/ 124935 w 1475372"/>
              <a:gd name="csY41" fmla="*/ 101590 h 707974"/>
              <a:gd name="csX42" fmla="*/ 36784 w 1475372"/>
              <a:gd name="csY42" fmla="*/ 234317 h 707974"/>
              <a:gd name="csX43" fmla="*/ 27 w 1475372"/>
              <a:gd name="csY43" fmla="*/ 389572 h 707974"/>
              <a:gd name="csX44" fmla="*/ 76211 w 1475372"/>
              <a:gd name="csY44" fmla="*/ 282386 h 707974"/>
              <a:gd name="csX45" fmla="*/ 37499 w 1475372"/>
              <a:gd name="csY45" fmla="*/ 465430 h 707974"/>
              <a:gd name="csX46" fmla="*/ 142527 w 1475372"/>
              <a:gd name="csY46" fmla="*/ 316297 h 707974"/>
              <a:gd name="csX47" fmla="*/ 88368 w 1475372"/>
              <a:gd name="csY47" fmla="*/ 568359 h 707974"/>
              <a:gd name="csX48" fmla="*/ 232823 w 1475372"/>
              <a:gd name="csY48" fmla="*/ 361592 h 707974"/>
              <a:gd name="csX49" fmla="*/ 157354 w 1475372"/>
              <a:gd name="csY49" fmla="*/ 707974 h 707974"/>
              <a:gd name="csX50" fmla="*/ 374083 w 1475372"/>
              <a:gd name="csY50" fmla="*/ 381632 h 707974"/>
              <a:gd name="csX51" fmla="*/ 464236 w 1475372"/>
              <a:gd name="csY51"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799152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799152 w 1475372"/>
              <a:gd name="csY11" fmla="*/ 180031 h 707974"/>
              <a:gd name="csX12" fmla="*/ 993236 w 1475372"/>
              <a:gd name="csY12" fmla="*/ 524356 h 707974"/>
              <a:gd name="csX13" fmla="*/ 993236 w 1475372"/>
              <a:gd name="csY13" fmla="*/ 398899 h 707974"/>
              <a:gd name="csX14" fmla="*/ 1060553 w 1475372"/>
              <a:gd name="csY14" fmla="*/ 460790 h 707974"/>
              <a:gd name="csX15" fmla="*/ 993236 w 1475372"/>
              <a:gd name="csY15" fmla="*/ 524356 h 707974"/>
              <a:gd name="csX16" fmla="*/ 1148990 w 1475372"/>
              <a:gd name="csY16" fmla="*/ 447828 h 707974"/>
              <a:gd name="csX17" fmla="*/ 1316090 w 1475372"/>
              <a:gd name="csY17" fmla="*/ 591317 h 707974"/>
              <a:gd name="csX18" fmla="*/ 1475372 w 1475372"/>
              <a:gd name="csY18" fmla="*/ 465286 h 707974"/>
              <a:gd name="csX19" fmla="*/ 1397423 w 1475372"/>
              <a:gd name="csY19" fmla="*/ 362883 h 707974"/>
              <a:gd name="csX20" fmla="*/ 1281907 w 1475372"/>
              <a:gd name="csY20" fmla="*/ 331937 h 707974"/>
              <a:gd name="csX21" fmla="*/ 1234233 w 1475372"/>
              <a:gd name="csY21" fmla="*/ 280186 h 707974"/>
              <a:gd name="csX22" fmla="*/ 1307699 w 1475372"/>
              <a:gd name="csY22" fmla="*/ 227860 h 707974"/>
              <a:gd name="csX23" fmla="*/ 1394038 w 1475372"/>
              <a:gd name="csY23" fmla="*/ 298744 h 707974"/>
              <a:gd name="csX24" fmla="*/ 1464168 w 1475372"/>
              <a:gd name="csY24" fmla="*/ 298744 h 707974"/>
              <a:gd name="csX25" fmla="*/ 1310512 w 1475372"/>
              <a:gd name="csY25" fmla="*/ 170465 h 707974"/>
              <a:gd name="csX26" fmla="*/ 1164150 w 1475372"/>
              <a:gd name="csY26" fmla="*/ 288604 h 707974"/>
              <a:gd name="csX27" fmla="*/ 1252778 w 1475372"/>
              <a:gd name="csY27" fmla="*/ 390433 h 707974"/>
              <a:gd name="csX28" fmla="*/ 1372203 w 1475372"/>
              <a:gd name="csY28" fmla="*/ 423627 h 707974"/>
              <a:gd name="csX29" fmla="*/ 1405290 w 1475372"/>
              <a:gd name="csY29" fmla="*/ 473130 h 707974"/>
              <a:gd name="csX30" fmla="*/ 1320619 w 1475372"/>
              <a:gd name="csY30" fmla="*/ 533874 h 707974"/>
              <a:gd name="csX31" fmla="*/ 1219120 w 1475372"/>
              <a:gd name="csY31" fmla="*/ 447781 h 707974"/>
              <a:gd name="csX32" fmla="*/ 1149038 w 1475372"/>
              <a:gd name="csY32" fmla="*/ 447781 h 707974"/>
              <a:gd name="csX33" fmla="*/ 1148990 w 1475372"/>
              <a:gd name="csY33" fmla="*/ 447828 h 707974"/>
              <a:gd name="csX34" fmla="*/ 464236 w 1475372"/>
              <a:gd name="csY34" fmla="*/ 0 h 707974"/>
              <a:gd name="csX35" fmla="*/ 263239 w 1475372"/>
              <a:gd name="csY35" fmla="*/ 291569 h 707974"/>
              <a:gd name="csX36" fmla="*/ 315491 w 1475372"/>
              <a:gd name="csY36" fmla="*/ 44482 h 707974"/>
              <a:gd name="csX37" fmla="*/ 168748 w 1475372"/>
              <a:gd name="csY37" fmla="*/ 255984 h 707974"/>
              <a:gd name="csX38" fmla="*/ 205791 w 1475372"/>
              <a:gd name="csY38" fmla="*/ 77340 h 707974"/>
              <a:gd name="csX39" fmla="*/ 98714 w 1475372"/>
              <a:gd name="csY39" fmla="*/ 230730 h 707974"/>
              <a:gd name="csX40" fmla="*/ 124935 w 1475372"/>
              <a:gd name="csY40" fmla="*/ 101590 h 707974"/>
              <a:gd name="csX41" fmla="*/ 36784 w 1475372"/>
              <a:gd name="csY41" fmla="*/ 234317 h 707974"/>
              <a:gd name="csX42" fmla="*/ 27 w 1475372"/>
              <a:gd name="csY42" fmla="*/ 389572 h 707974"/>
              <a:gd name="csX43" fmla="*/ 76211 w 1475372"/>
              <a:gd name="csY43" fmla="*/ 282386 h 707974"/>
              <a:gd name="csX44" fmla="*/ 37499 w 1475372"/>
              <a:gd name="csY44" fmla="*/ 465430 h 707974"/>
              <a:gd name="csX45" fmla="*/ 142527 w 1475372"/>
              <a:gd name="csY45" fmla="*/ 316297 h 707974"/>
              <a:gd name="csX46" fmla="*/ 88368 w 1475372"/>
              <a:gd name="csY46" fmla="*/ 568359 h 707974"/>
              <a:gd name="csX47" fmla="*/ 232823 w 1475372"/>
              <a:gd name="csY47" fmla="*/ 361592 h 707974"/>
              <a:gd name="csX48" fmla="*/ 157354 w 1475372"/>
              <a:gd name="csY48" fmla="*/ 707974 h 707974"/>
              <a:gd name="csX49" fmla="*/ 374083 w 1475372"/>
              <a:gd name="csY49" fmla="*/ 381632 h 707974"/>
              <a:gd name="csX50" fmla="*/ 464236 w 1475372"/>
              <a:gd name="csY50" fmla="*/ 0 h 707974"/>
              <a:gd name="csX0" fmla="*/ 983701 w 1475372"/>
              <a:gd name="csY0" fmla="*/ 348247 h 707974"/>
              <a:gd name="csX1" fmla="*/ 983701 w 1475372"/>
              <a:gd name="csY1" fmla="*/ 237426 h 707974"/>
              <a:gd name="csX2" fmla="*/ 1042580 w 1475372"/>
              <a:gd name="csY2" fmla="*/ 292574 h 707974"/>
              <a:gd name="csX3" fmla="*/ 983701 w 1475372"/>
              <a:gd name="csY3" fmla="*/ 348247 h 707974"/>
              <a:gd name="csX4" fmla="*/ 993761 w 1475372"/>
              <a:gd name="csY4" fmla="*/ 180031 h 707974"/>
              <a:gd name="csX5" fmla="*/ 983081 w 1475372"/>
              <a:gd name="csY5" fmla="*/ 581751 h 707974"/>
              <a:gd name="csX6" fmla="*/ 1130587 w 1475372"/>
              <a:gd name="csY6" fmla="*/ 469782 h 707974"/>
              <a:gd name="csX7" fmla="*/ 1055452 w 1475372"/>
              <a:gd name="csY7" fmla="*/ 366231 h 707974"/>
              <a:gd name="csX8" fmla="*/ 1055452 w 1475372"/>
              <a:gd name="csY8" fmla="*/ 365131 h 707974"/>
              <a:gd name="csX9" fmla="*/ 1112662 w 1475372"/>
              <a:gd name="csY9" fmla="*/ 279612 h 707974"/>
              <a:gd name="csX10" fmla="*/ 993761 w 1475372"/>
              <a:gd name="csY10" fmla="*/ 180031 h 707974"/>
              <a:gd name="csX11" fmla="*/ 993236 w 1475372"/>
              <a:gd name="csY11" fmla="*/ 524356 h 707974"/>
              <a:gd name="csX12" fmla="*/ 993236 w 1475372"/>
              <a:gd name="csY12" fmla="*/ 398899 h 707974"/>
              <a:gd name="csX13" fmla="*/ 1060553 w 1475372"/>
              <a:gd name="csY13" fmla="*/ 460790 h 707974"/>
              <a:gd name="csX14" fmla="*/ 993236 w 1475372"/>
              <a:gd name="csY14" fmla="*/ 524356 h 707974"/>
              <a:gd name="csX15" fmla="*/ 1148990 w 1475372"/>
              <a:gd name="csY15" fmla="*/ 447828 h 707974"/>
              <a:gd name="csX16" fmla="*/ 1316090 w 1475372"/>
              <a:gd name="csY16" fmla="*/ 591317 h 707974"/>
              <a:gd name="csX17" fmla="*/ 1475372 w 1475372"/>
              <a:gd name="csY17" fmla="*/ 465286 h 707974"/>
              <a:gd name="csX18" fmla="*/ 1397423 w 1475372"/>
              <a:gd name="csY18" fmla="*/ 362883 h 707974"/>
              <a:gd name="csX19" fmla="*/ 1281907 w 1475372"/>
              <a:gd name="csY19" fmla="*/ 331937 h 707974"/>
              <a:gd name="csX20" fmla="*/ 1234233 w 1475372"/>
              <a:gd name="csY20" fmla="*/ 280186 h 707974"/>
              <a:gd name="csX21" fmla="*/ 1307699 w 1475372"/>
              <a:gd name="csY21" fmla="*/ 227860 h 707974"/>
              <a:gd name="csX22" fmla="*/ 1394038 w 1475372"/>
              <a:gd name="csY22" fmla="*/ 298744 h 707974"/>
              <a:gd name="csX23" fmla="*/ 1464168 w 1475372"/>
              <a:gd name="csY23" fmla="*/ 298744 h 707974"/>
              <a:gd name="csX24" fmla="*/ 1310512 w 1475372"/>
              <a:gd name="csY24" fmla="*/ 170465 h 707974"/>
              <a:gd name="csX25" fmla="*/ 1164150 w 1475372"/>
              <a:gd name="csY25" fmla="*/ 288604 h 707974"/>
              <a:gd name="csX26" fmla="*/ 1252778 w 1475372"/>
              <a:gd name="csY26" fmla="*/ 390433 h 707974"/>
              <a:gd name="csX27" fmla="*/ 1372203 w 1475372"/>
              <a:gd name="csY27" fmla="*/ 423627 h 707974"/>
              <a:gd name="csX28" fmla="*/ 1405290 w 1475372"/>
              <a:gd name="csY28" fmla="*/ 473130 h 707974"/>
              <a:gd name="csX29" fmla="*/ 1320619 w 1475372"/>
              <a:gd name="csY29" fmla="*/ 533874 h 707974"/>
              <a:gd name="csX30" fmla="*/ 1219120 w 1475372"/>
              <a:gd name="csY30" fmla="*/ 447781 h 707974"/>
              <a:gd name="csX31" fmla="*/ 1149038 w 1475372"/>
              <a:gd name="csY31" fmla="*/ 447781 h 707974"/>
              <a:gd name="csX32" fmla="*/ 1148990 w 1475372"/>
              <a:gd name="csY32" fmla="*/ 447828 h 707974"/>
              <a:gd name="csX33" fmla="*/ 464236 w 1475372"/>
              <a:gd name="csY33" fmla="*/ 0 h 707974"/>
              <a:gd name="csX34" fmla="*/ 263239 w 1475372"/>
              <a:gd name="csY34" fmla="*/ 291569 h 707974"/>
              <a:gd name="csX35" fmla="*/ 315491 w 1475372"/>
              <a:gd name="csY35" fmla="*/ 44482 h 707974"/>
              <a:gd name="csX36" fmla="*/ 168748 w 1475372"/>
              <a:gd name="csY36" fmla="*/ 255984 h 707974"/>
              <a:gd name="csX37" fmla="*/ 205791 w 1475372"/>
              <a:gd name="csY37" fmla="*/ 77340 h 707974"/>
              <a:gd name="csX38" fmla="*/ 98714 w 1475372"/>
              <a:gd name="csY38" fmla="*/ 230730 h 707974"/>
              <a:gd name="csX39" fmla="*/ 124935 w 1475372"/>
              <a:gd name="csY39" fmla="*/ 101590 h 707974"/>
              <a:gd name="csX40" fmla="*/ 36784 w 1475372"/>
              <a:gd name="csY40" fmla="*/ 234317 h 707974"/>
              <a:gd name="csX41" fmla="*/ 27 w 1475372"/>
              <a:gd name="csY41" fmla="*/ 389572 h 707974"/>
              <a:gd name="csX42" fmla="*/ 76211 w 1475372"/>
              <a:gd name="csY42" fmla="*/ 282386 h 707974"/>
              <a:gd name="csX43" fmla="*/ 37499 w 1475372"/>
              <a:gd name="csY43" fmla="*/ 465430 h 707974"/>
              <a:gd name="csX44" fmla="*/ 142527 w 1475372"/>
              <a:gd name="csY44" fmla="*/ 316297 h 707974"/>
              <a:gd name="csX45" fmla="*/ 88368 w 1475372"/>
              <a:gd name="csY45" fmla="*/ 568359 h 707974"/>
              <a:gd name="csX46" fmla="*/ 232823 w 1475372"/>
              <a:gd name="csY46" fmla="*/ 361592 h 707974"/>
              <a:gd name="csX47" fmla="*/ 157354 w 1475372"/>
              <a:gd name="csY47" fmla="*/ 707974 h 707974"/>
              <a:gd name="csX48" fmla="*/ 374083 w 1475372"/>
              <a:gd name="csY48" fmla="*/ 381632 h 707974"/>
              <a:gd name="csX49" fmla="*/ 464236 w 1475372"/>
              <a:gd name="csY49" fmla="*/ 0 h 707974"/>
              <a:gd name="csX0" fmla="*/ 1042580 w 1475372"/>
              <a:gd name="csY0" fmla="*/ 292574 h 707974"/>
              <a:gd name="csX1" fmla="*/ 983701 w 1475372"/>
              <a:gd name="csY1" fmla="*/ 237426 h 707974"/>
              <a:gd name="csX2" fmla="*/ 1042580 w 1475372"/>
              <a:gd name="csY2" fmla="*/ 292574 h 707974"/>
              <a:gd name="csX3" fmla="*/ 993761 w 1475372"/>
              <a:gd name="csY3" fmla="*/ 180031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761 w 1475372"/>
              <a:gd name="csY9" fmla="*/ 180031 h 707974"/>
              <a:gd name="csX10" fmla="*/ 993236 w 1475372"/>
              <a:gd name="csY10" fmla="*/ 524356 h 707974"/>
              <a:gd name="csX11" fmla="*/ 993236 w 1475372"/>
              <a:gd name="csY11" fmla="*/ 398899 h 707974"/>
              <a:gd name="csX12" fmla="*/ 1060553 w 1475372"/>
              <a:gd name="csY12" fmla="*/ 460790 h 707974"/>
              <a:gd name="csX13" fmla="*/ 993236 w 1475372"/>
              <a:gd name="csY13" fmla="*/ 524356 h 707974"/>
              <a:gd name="csX14" fmla="*/ 1148990 w 1475372"/>
              <a:gd name="csY14" fmla="*/ 447828 h 707974"/>
              <a:gd name="csX15" fmla="*/ 1316090 w 1475372"/>
              <a:gd name="csY15" fmla="*/ 591317 h 707974"/>
              <a:gd name="csX16" fmla="*/ 1475372 w 1475372"/>
              <a:gd name="csY16" fmla="*/ 465286 h 707974"/>
              <a:gd name="csX17" fmla="*/ 1397423 w 1475372"/>
              <a:gd name="csY17" fmla="*/ 362883 h 707974"/>
              <a:gd name="csX18" fmla="*/ 1281907 w 1475372"/>
              <a:gd name="csY18" fmla="*/ 331937 h 707974"/>
              <a:gd name="csX19" fmla="*/ 1234233 w 1475372"/>
              <a:gd name="csY19" fmla="*/ 280186 h 707974"/>
              <a:gd name="csX20" fmla="*/ 1307699 w 1475372"/>
              <a:gd name="csY20" fmla="*/ 227860 h 707974"/>
              <a:gd name="csX21" fmla="*/ 1394038 w 1475372"/>
              <a:gd name="csY21" fmla="*/ 298744 h 707974"/>
              <a:gd name="csX22" fmla="*/ 1464168 w 1475372"/>
              <a:gd name="csY22" fmla="*/ 298744 h 707974"/>
              <a:gd name="csX23" fmla="*/ 1310512 w 1475372"/>
              <a:gd name="csY23" fmla="*/ 170465 h 707974"/>
              <a:gd name="csX24" fmla="*/ 1164150 w 1475372"/>
              <a:gd name="csY24" fmla="*/ 288604 h 707974"/>
              <a:gd name="csX25" fmla="*/ 1252778 w 1475372"/>
              <a:gd name="csY25" fmla="*/ 390433 h 707974"/>
              <a:gd name="csX26" fmla="*/ 1372203 w 1475372"/>
              <a:gd name="csY26" fmla="*/ 423627 h 707974"/>
              <a:gd name="csX27" fmla="*/ 1405290 w 1475372"/>
              <a:gd name="csY27" fmla="*/ 473130 h 707974"/>
              <a:gd name="csX28" fmla="*/ 1320619 w 1475372"/>
              <a:gd name="csY28" fmla="*/ 533874 h 707974"/>
              <a:gd name="csX29" fmla="*/ 1219120 w 1475372"/>
              <a:gd name="csY29" fmla="*/ 447781 h 707974"/>
              <a:gd name="csX30" fmla="*/ 1149038 w 1475372"/>
              <a:gd name="csY30" fmla="*/ 447781 h 707974"/>
              <a:gd name="csX31" fmla="*/ 1148990 w 1475372"/>
              <a:gd name="csY31" fmla="*/ 447828 h 707974"/>
              <a:gd name="csX32" fmla="*/ 464236 w 1475372"/>
              <a:gd name="csY32" fmla="*/ 0 h 707974"/>
              <a:gd name="csX33" fmla="*/ 263239 w 1475372"/>
              <a:gd name="csY33" fmla="*/ 291569 h 707974"/>
              <a:gd name="csX34" fmla="*/ 315491 w 1475372"/>
              <a:gd name="csY34" fmla="*/ 44482 h 707974"/>
              <a:gd name="csX35" fmla="*/ 168748 w 1475372"/>
              <a:gd name="csY35" fmla="*/ 255984 h 707974"/>
              <a:gd name="csX36" fmla="*/ 205791 w 1475372"/>
              <a:gd name="csY36" fmla="*/ 77340 h 707974"/>
              <a:gd name="csX37" fmla="*/ 98714 w 1475372"/>
              <a:gd name="csY37" fmla="*/ 230730 h 707974"/>
              <a:gd name="csX38" fmla="*/ 124935 w 1475372"/>
              <a:gd name="csY38" fmla="*/ 101590 h 707974"/>
              <a:gd name="csX39" fmla="*/ 36784 w 1475372"/>
              <a:gd name="csY39" fmla="*/ 234317 h 707974"/>
              <a:gd name="csX40" fmla="*/ 27 w 1475372"/>
              <a:gd name="csY40" fmla="*/ 389572 h 707974"/>
              <a:gd name="csX41" fmla="*/ 76211 w 1475372"/>
              <a:gd name="csY41" fmla="*/ 282386 h 707974"/>
              <a:gd name="csX42" fmla="*/ 37499 w 1475372"/>
              <a:gd name="csY42" fmla="*/ 465430 h 707974"/>
              <a:gd name="csX43" fmla="*/ 142527 w 1475372"/>
              <a:gd name="csY43" fmla="*/ 316297 h 707974"/>
              <a:gd name="csX44" fmla="*/ 88368 w 1475372"/>
              <a:gd name="csY44" fmla="*/ 568359 h 707974"/>
              <a:gd name="csX45" fmla="*/ 232823 w 1475372"/>
              <a:gd name="csY45" fmla="*/ 361592 h 707974"/>
              <a:gd name="csX46" fmla="*/ 157354 w 1475372"/>
              <a:gd name="csY46" fmla="*/ 707974 h 707974"/>
              <a:gd name="csX47" fmla="*/ 374083 w 1475372"/>
              <a:gd name="csY47" fmla="*/ 381632 h 707974"/>
              <a:gd name="csX48" fmla="*/ 464236 w 1475372"/>
              <a:gd name="csY48" fmla="*/ 0 h 707974"/>
              <a:gd name="csX0" fmla="*/ 1042580 w 1475372"/>
              <a:gd name="csY0" fmla="*/ 292574 h 707974"/>
              <a:gd name="csX1" fmla="*/ 983701 w 1475372"/>
              <a:gd name="csY1" fmla="*/ 237426 h 707974"/>
              <a:gd name="csX2" fmla="*/ 1042580 w 1475372"/>
              <a:gd name="csY2" fmla="*/ 292574 h 707974"/>
              <a:gd name="csX3" fmla="*/ 1112662 w 1475372"/>
              <a:gd name="csY3" fmla="*/ 279612 h 707974"/>
              <a:gd name="csX4" fmla="*/ 983081 w 1475372"/>
              <a:gd name="csY4" fmla="*/ 581751 h 707974"/>
              <a:gd name="csX5" fmla="*/ 1130587 w 1475372"/>
              <a:gd name="csY5" fmla="*/ 469782 h 707974"/>
              <a:gd name="csX6" fmla="*/ 1055452 w 1475372"/>
              <a:gd name="csY6" fmla="*/ 366231 h 707974"/>
              <a:gd name="csX7" fmla="*/ 1055452 w 1475372"/>
              <a:gd name="csY7" fmla="*/ 365131 h 707974"/>
              <a:gd name="csX8" fmla="*/ 1112662 w 1475372"/>
              <a:gd name="csY8" fmla="*/ 279612 h 707974"/>
              <a:gd name="csX9" fmla="*/ 993236 w 1475372"/>
              <a:gd name="csY9" fmla="*/ 524356 h 707974"/>
              <a:gd name="csX10" fmla="*/ 993236 w 1475372"/>
              <a:gd name="csY10" fmla="*/ 398899 h 707974"/>
              <a:gd name="csX11" fmla="*/ 1060553 w 1475372"/>
              <a:gd name="csY11" fmla="*/ 460790 h 707974"/>
              <a:gd name="csX12" fmla="*/ 993236 w 1475372"/>
              <a:gd name="csY12" fmla="*/ 524356 h 707974"/>
              <a:gd name="csX13" fmla="*/ 1148990 w 1475372"/>
              <a:gd name="csY13" fmla="*/ 447828 h 707974"/>
              <a:gd name="csX14" fmla="*/ 1316090 w 1475372"/>
              <a:gd name="csY14" fmla="*/ 591317 h 707974"/>
              <a:gd name="csX15" fmla="*/ 1475372 w 1475372"/>
              <a:gd name="csY15" fmla="*/ 465286 h 707974"/>
              <a:gd name="csX16" fmla="*/ 1397423 w 1475372"/>
              <a:gd name="csY16" fmla="*/ 362883 h 707974"/>
              <a:gd name="csX17" fmla="*/ 1281907 w 1475372"/>
              <a:gd name="csY17" fmla="*/ 331937 h 707974"/>
              <a:gd name="csX18" fmla="*/ 1234233 w 1475372"/>
              <a:gd name="csY18" fmla="*/ 280186 h 707974"/>
              <a:gd name="csX19" fmla="*/ 1307699 w 1475372"/>
              <a:gd name="csY19" fmla="*/ 227860 h 707974"/>
              <a:gd name="csX20" fmla="*/ 1394038 w 1475372"/>
              <a:gd name="csY20" fmla="*/ 298744 h 707974"/>
              <a:gd name="csX21" fmla="*/ 1464168 w 1475372"/>
              <a:gd name="csY21" fmla="*/ 298744 h 707974"/>
              <a:gd name="csX22" fmla="*/ 1310512 w 1475372"/>
              <a:gd name="csY22" fmla="*/ 170465 h 707974"/>
              <a:gd name="csX23" fmla="*/ 1164150 w 1475372"/>
              <a:gd name="csY23" fmla="*/ 288604 h 707974"/>
              <a:gd name="csX24" fmla="*/ 1252778 w 1475372"/>
              <a:gd name="csY24" fmla="*/ 390433 h 707974"/>
              <a:gd name="csX25" fmla="*/ 1372203 w 1475372"/>
              <a:gd name="csY25" fmla="*/ 423627 h 707974"/>
              <a:gd name="csX26" fmla="*/ 1405290 w 1475372"/>
              <a:gd name="csY26" fmla="*/ 473130 h 707974"/>
              <a:gd name="csX27" fmla="*/ 1320619 w 1475372"/>
              <a:gd name="csY27" fmla="*/ 533874 h 707974"/>
              <a:gd name="csX28" fmla="*/ 1219120 w 1475372"/>
              <a:gd name="csY28" fmla="*/ 447781 h 707974"/>
              <a:gd name="csX29" fmla="*/ 1149038 w 1475372"/>
              <a:gd name="csY29" fmla="*/ 447781 h 707974"/>
              <a:gd name="csX30" fmla="*/ 1148990 w 1475372"/>
              <a:gd name="csY30" fmla="*/ 447828 h 707974"/>
              <a:gd name="csX31" fmla="*/ 464236 w 1475372"/>
              <a:gd name="csY31" fmla="*/ 0 h 707974"/>
              <a:gd name="csX32" fmla="*/ 263239 w 1475372"/>
              <a:gd name="csY32" fmla="*/ 291569 h 707974"/>
              <a:gd name="csX33" fmla="*/ 315491 w 1475372"/>
              <a:gd name="csY33" fmla="*/ 44482 h 707974"/>
              <a:gd name="csX34" fmla="*/ 168748 w 1475372"/>
              <a:gd name="csY34" fmla="*/ 255984 h 707974"/>
              <a:gd name="csX35" fmla="*/ 205791 w 1475372"/>
              <a:gd name="csY35" fmla="*/ 77340 h 707974"/>
              <a:gd name="csX36" fmla="*/ 98714 w 1475372"/>
              <a:gd name="csY36" fmla="*/ 230730 h 707974"/>
              <a:gd name="csX37" fmla="*/ 124935 w 1475372"/>
              <a:gd name="csY37" fmla="*/ 101590 h 707974"/>
              <a:gd name="csX38" fmla="*/ 36784 w 1475372"/>
              <a:gd name="csY38" fmla="*/ 234317 h 707974"/>
              <a:gd name="csX39" fmla="*/ 27 w 1475372"/>
              <a:gd name="csY39" fmla="*/ 389572 h 707974"/>
              <a:gd name="csX40" fmla="*/ 76211 w 1475372"/>
              <a:gd name="csY40" fmla="*/ 282386 h 707974"/>
              <a:gd name="csX41" fmla="*/ 37499 w 1475372"/>
              <a:gd name="csY41" fmla="*/ 465430 h 707974"/>
              <a:gd name="csX42" fmla="*/ 142527 w 1475372"/>
              <a:gd name="csY42" fmla="*/ 316297 h 707974"/>
              <a:gd name="csX43" fmla="*/ 88368 w 1475372"/>
              <a:gd name="csY43" fmla="*/ 568359 h 707974"/>
              <a:gd name="csX44" fmla="*/ 232823 w 1475372"/>
              <a:gd name="csY44" fmla="*/ 361592 h 707974"/>
              <a:gd name="csX45" fmla="*/ 157354 w 1475372"/>
              <a:gd name="csY45" fmla="*/ 707974 h 707974"/>
              <a:gd name="csX46" fmla="*/ 374083 w 1475372"/>
              <a:gd name="csY46" fmla="*/ 381632 h 707974"/>
              <a:gd name="csX47" fmla="*/ 464236 w 1475372"/>
              <a:gd name="csY47"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993236 w 1475372"/>
              <a:gd name="csY7" fmla="*/ 398899 h 707974"/>
              <a:gd name="csX8" fmla="*/ 1060553 w 1475372"/>
              <a:gd name="csY8" fmla="*/ 460790 h 707974"/>
              <a:gd name="csX9" fmla="*/ 993236 w 1475372"/>
              <a:gd name="csY9" fmla="*/ 524356 h 707974"/>
              <a:gd name="csX10" fmla="*/ 1148990 w 1475372"/>
              <a:gd name="csY10" fmla="*/ 447828 h 707974"/>
              <a:gd name="csX11" fmla="*/ 1316090 w 1475372"/>
              <a:gd name="csY11" fmla="*/ 591317 h 707974"/>
              <a:gd name="csX12" fmla="*/ 1475372 w 1475372"/>
              <a:gd name="csY12" fmla="*/ 465286 h 707974"/>
              <a:gd name="csX13" fmla="*/ 1397423 w 1475372"/>
              <a:gd name="csY13" fmla="*/ 362883 h 707974"/>
              <a:gd name="csX14" fmla="*/ 1281907 w 1475372"/>
              <a:gd name="csY14" fmla="*/ 331937 h 707974"/>
              <a:gd name="csX15" fmla="*/ 1234233 w 1475372"/>
              <a:gd name="csY15" fmla="*/ 280186 h 707974"/>
              <a:gd name="csX16" fmla="*/ 1307699 w 1475372"/>
              <a:gd name="csY16" fmla="*/ 227860 h 707974"/>
              <a:gd name="csX17" fmla="*/ 1394038 w 1475372"/>
              <a:gd name="csY17" fmla="*/ 298744 h 707974"/>
              <a:gd name="csX18" fmla="*/ 1464168 w 1475372"/>
              <a:gd name="csY18" fmla="*/ 298744 h 707974"/>
              <a:gd name="csX19" fmla="*/ 1310512 w 1475372"/>
              <a:gd name="csY19" fmla="*/ 170465 h 707974"/>
              <a:gd name="csX20" fmla="*/ 1164150 w 1475372"/>
              <a:gd name="csY20" fmla="*/ 288604 h 707974"/>
              <a:gd name="csX21" fmla="*/ 1252778 w 1475372"/>
              <a:gd name="csY21" fmla="*/ 390433 h 707974"/>
              <a:gd name="csX22" fmla="*/ 1372203 w 1475372"/>
              <a:gd name="csY22" fmla="*/ 423627 h 707974"/>
              <a:gd name="csX23" fmla="*/ 1405290 w 1475372"/>
              <a:gd name="csY23" fmla="*/ 473130 h 707974"/>
              <a:gd name="csX24" fmla="*/ 1320619 w 1475372"/>
              <a:gd name="csY24" fmla="*/ 533874 h 707974"/>
              <a:gd name="csX25" fmla="*/ 1219120 w 1475372"/>
              <a:gd name="csY25" fmla="*/ 447781 h 707974"/>
              <a:gd name="csX26" fmla="*/ 1149038 w 1475372"/>
              <a:gd name="csY26" fmla="*/ 447781 h 707974"/>
              <a:gd name="csX27" fmla="*/ 1148990 w 1475372"/>
              <a:gd name="csY27" fmla="*/ 447828 h 707974"/>
              <a:gd name="csX28" fmla="*/ 464236 w 1475372"/>
              <a:gd name="csY28" fmla="*/ 0 h 707974"/>
              <a:gd name="csX29" fmla="*/ 263239 w 1475372"/>
              <a:gd name="csY29" fmla="*/ 291569 h 707974"/>
              <a:gd name="csX30" fmla="*/ 315491 w 1475372"/>
              <a:gd name="csY30" fmla="*/ 44482 h 707974"/>
              <a:gd name="csX31" fmla="*/ 168748 w 1475372"/>
              <a:gd name="csY31" fmla="*/ 255984 h 707974"/>
              <a:gd name="csX32" fmla="*/ 205791 w 1475372"/>
              <a:gd name="csY32" fmla="*/ 77340 h 707974"/>
              <a:gd name="csX33" fmla="*/ 98714 w 1475372"/>
              <a:gd name="csY33" fmla="*/ 230730 h 707974"/>
              <a:gd name="csX34" fmla="*/ 124935 w 1475372"/>
              <a:gd name="csY34" fmla="*/ 101590 h 707974"/>
              <a:gd name="csX35" fmla="*/ 36784 w 1475372"/>
              <a:gd name="csY35" fmla="*/ 234317 h 707974"/>
              <a:gd name="csX36" fmla="*/ 27 w 1475372"/>
              <a:gd name="csY36" fmla="*/ 389572 h 707974"/>
              <a:gd name="csX37" fmla="*/ 76211 w 1475372"/>
              <a:gd name="csY37" fmla="*/ 282386 h 707974"/>
              <a:gd name="csX38" fmla="*/ 37499 w 1475372"/>
              <a:gd name="csY38" fmla="*/ 465430 h 707974"/>
              <a:gd name="csX39" fmla="*/ 142527 w 1475372"/>
              <a:gd name="csY39" fmla="*/ 316297 h 707974"/>
              <a:gd name="csX40" fmla="*/ 88368 w 1475372"/>
              <a:gd name="csY40" fmla="*/ 568359 h 707974"/>
              <a:gd name="csX41" fmla="*/ 232823 w 1475372"/>
              <a:gd name="csY41" fmla="*/ 361592 h 707974"/>
              <a:gd name="csX42" fmla="*/ 157354 w 1475372"/>
              <a:gd name="csY42" fmla="*/ 707974 h 707974"/>
              <a:gd name="csX43" fmla="*/ 374083 w 1475372"/>
              <a:gd name="csY43" fmla="*/ 381632 h 707974"/>
              <a:gd name="csX44" fmla="*/ 464236 w 1475372"/>
              <a:gd name="csY44"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055452 w 1475372"/>
              <a:gd name="csY4" fmla="*/ 365131 h 707974"/>
              <a:gd name="csX5" fmla="*/ 1112662 w 1475372"/>
              <a:gd name="csY5" fmla="*/ 279612 h 707974"/>
              <a:gd name="csX6" fmla="*/ 993236 w 1475372"/>
              <a:gd name="csY6" fmla="*/ 524356 h 707974"/>
              <a:gd name="csX7" fmla="*/ 1060553 w 1475372"/>
              <a:gd name="csY7" fmla="*/ 460790 h 707974"/>
              <a:gd name="csX8" fmla="*/ 993236 w 1475372"/>
              <a:gd name="csY8" fmla="*/ 524356 h 707974"/>
              <a:gd name="csX9" fmla="*/ 1148990 w 1475372"/>
              <a:gd name="csY9" fmla="*/ 447828 h 707974"/>
              <a:gd name="csX10" fmla="*/ 1316090 w 1475372"/>
              <a:gd name="csY10" fmla="*/ 591317 h 707974"/>
              <a:gd name="csX11" fmla="*/ 1475372 w 1475372"/>
              <a:gd name="csY11" fmla="*/ 465286 h 707974"/>
              <a:gd name="csX12" fmla="*/ 1397423 w 1475372"/>
              <a:gd name="csY12" fmla="*/ 362883 h 707974"/>
              <a:gd name="csX13" fmla="*/ 1281907 w 1475372"/>
              <a:gd name="csY13" fmla="*/ 331937 h 707974"/>
              <a:gd name="csX14" fmla="*/ 1234233 w 1475372"/>
              <a:gd name="csY14" fmla="*/ 280186 h 707974"/>
              <a:gd name="csX15" fmla="*/ 1307699 w 1475372"/>
              <a:gd name="csY15" fmla="*/ 227860 h 707974"/>
              <a:gd name="csX16" fmla="*/ 1394038 w 1475372"/>
              <a:gd name="csY16" fmla="*/ 298744 h 707974"/>
              <a:gd name="csX17" fmla="*/ 1464168 w 1475372"/>
              <a:gd name="csY17" fmla="*/ 298744 h 707974"/>
              <a:gd name="csX18" fmla="*/ 1310512 w 1475372"/>
              <a:gd name="csY18" fmla="*/ 170465 h 707974"/>
              <a:gd name="csX19" fmla="*/ 1164150 w 1475372"/>
              <a:gd name="csY19" fmla="*/ 288604 h 707974"/>
              <a:gd name="csX20" fmla="*/ 1252778 w 1475372"/>
              <a:gd name="csY20" fmla="*/ 390433 h 707974"/>
              <a:gd name="csX21" fmla="*/ 1372203 w 1475372"/>
              <a:gd name="csY21" fmla="*/ 423627 h 707974"/>
              <a:gd name="csX22" fmla="*/ 1405290 w 1475372"/>
              <a:gd name="csY22" fmla="*/ 473130 h 707974"/>
              <a:gd name="csX23" fmla="*/ 1320619 w 1475372"/>
              <a:gd name="csY23" fmla="*/ 533874 h 707974"/>
              <a:gd name="csX24" fmla="*/ 1219120 w 1475372"/>
              <a:gd name="csY24" fmla="*/ 447781 h 707974"/>
              <a:gd name="csX25" fmla="*/ 1149038 w 1475372"/>
              <a:gd name="csY25" fmla="*/ 447781 h 707974"/>
              <a:gd name="csX26" fmla="*/ 1148990 w 1475372"/>
              <a:gd name="csY26" fmla="*/ 447828 h 707974"/>
              <a:gd name="csX27" fmla="*/ 464236 w 1475372"/>
              <a:gd name="csY27" fmla="*/ 0 h 707974"/>
              <a:gd name="csX28" fmla="*/ 263239 w 1475372"/>
              <a:gd name="csY28" fmla="*/ 291569 h 707974"/>
              <a:gd name="csX29" fmla="*/ 315491 w 1475372"/>
              <a:gd name="csY29" fmla="*/ 44482 h 707974"/>
              <a:gd name="csX30" fmla="*/ 168748 w 1475372"/>
              <a:gd name="csY30" fmla="*/ 255984 h 707974"/>
              <a:gd name="csX31" fmla="*/ 205791 w 1475372"/>
              <a:gd name="csY31" fmla="*/ 77340 h 707974"/>
              <a:gd name="csX32" fmla="*/ 98714 w 1475372"/>
              <a:gd name="csY32" fmla="*/ 230730 h 707974"/>
              <a:gd name="csX33" fmla="*/ 124935 w 1475372"/>
              <a:gd name="csY33" fmla="*/ 101590 h 707974"/>
              <a:gd name="csX34" fmla="*/ 36784 w 1475372"/>
              <a:gd name="csY34" fmla="*/ 234317 h 707974"/>
              <a:gd name="csX35" fmla="*/ 27 w 1475372"/>
              <a:gd name="csY35" fmla="*/ 389572 h 707974"/>
              <a:gd name="csX36" fmla="*/ 76211 w 1475372"/>
              <a:gd name="csY36" fmla="*/ 282386 h 707974"/>
              <a:gd name="csX37" fmla="*/ 37499 w 1475372"/>
              <a:gd name="csY37" fmla="*/ 465430 h 707974"/>
              <a:gd name="csX38" fmla="*/ 142527 w 1475372"/>
              <a:gd name="csY38" fmla="*/ 316297 h 707974"/>
              <a:gd name="csX39" fmla="*/ 88368 w 1475372"/>
              <a:gd name="csY39" fmla="*/ 568359 h 707974"/>
              <a:gd name="csX40" fmla="*/ 232823 w 1475372"/>
              <a:gd name="csY40" fmla="*/ 361592 h 707974"/>
              <a:gd name="csX41" fmla="*/ 157354 w 1475372"/>
              <a:gd name="csY41" fmla="*/ 707974 h 707974"/>
              <a:gd name="csX42" fmla="*/ 374083 w 1475372"/>
              <a:gd name="csY42" fmla="*/ 381632 h 707974"/>
              <a:gd name="csX43" fmla="*/ 464236 w 1475372"/>
              <a:gd name="csY43"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993236 w 1475372"/>
              <a:gd name="csY5" fmla="*/ 524356 h 707974"/>
              <a:gd name="csX6" fmla="*/ 1060553 w 1475372"/>
              <a:gd name="csY6" fmla="*/ 460790 h 707974"/>
              <a:gd name="csX7" fmla="*/ 993236 w 1475372"/>
              <a:gd name="csY7" fmla="*/ 524356 h 707974"/>
              <a:gd name="csX8" fmla="*/ 1148990 w 1475372"/>
              <a:gd name="csY8" fmla="*/ 447828 h 707974"/>
              <a:gd name="csX9" fmla="*/ 1316090 w 1475372"/>
              <a:gd name="csY9" fmla="*/ 591317 h 707974"/>
              <a:gd name="csX10" fmla="*/ 1475372 w 1475372"/>
              <a:gd name="csY10" fmla="*/ 465286 h 707974"/>
              <a:gd name="csX11" fmla="*/ 1397423 w 1475372"/>
              <a:gd name="csY11" fmla="*/ 362883 h 707974"/>
              <a:gd name="csX12" fmla="*/ 1281907 w 1475372"/>
              <a:gd name="csY12" fmla="*/ 331937 h 707974"/>
              <a:gd name="csX13" fmla="*/ 1234233 w 1475372"/>
              <a:gd name="csY13" fmla="*/ 280186 h 707974"/>
              <a:gd name="csX14" fmla="*/ 1307699 w 1475372"/>
              <a:gd name="csY14" fmla="*/ 227860 h 707974"/>
              <a:gd name="csX15" fmla="*/ 1394038 w 1475372"/>
              <a:gd name="csY15" fmla="*/ 298744 h 707974"/>
              <a:gd name="csX16" fmla="*/ 1464168 w 1475372"/>
              <a:gd name="csY16" fmla="*/ 298744 h 707974"/>
              <a:gd name="csX17" fmla="*/ 1310512 w 1475372"/>
              <a:gd name="csY17" fmla="*/ 170465 h 707974"/>
              <a:gd name="csX18" fmla="*/ 1164150 w 1475372"/>
              <a:gd name="csY18" fmla="*/ 288604 h 707974"/>
              <a:gd name="csX19" fmla="*/ 1252778 w 1475372"/>
              <a:gd name="csY19" fmla="*/ 390433 h 707974"/>
              <a:gd name="csX20" fmla="*/ 1372203 w 1475372"/>
              <a:gd name="csY20" fmla="*/ 423627 h 707974"/>
              <a:gd name="csX21" fmla="*/ 1405290 w 1475372"/>
              <a:gd name="csY21" fmla="*/ 473130 h 707974"/>
              <a:gd name="csX22" fmla="*/ 1320619 w 1475372"/>
              <a:gd name="csY22" fmla="*/ 533874 h 707974"/>
              <a:gd name="csX23" fmla="*/ 1219120 w 1475372"/>
              <a:gd name="csY23" fmla="*/ 447781 h 707974"/>
              <a:gd name="csX24" fmla="*/ 1149038 w 1475372"/>
              <a:gd name="csY24" fmla="*/ 447781 h 707974"/>
              <a:gd name="csX25" fmla="*/ 1148990 w 1475372"/>
              <a:gd name="csY25" fmla="*/ 447828 h 707974"/>
              <a:gd name="csX26" fmla="*/ 464236 w 1475372"/>
              <a:gd name="csY26" fmla="*/ 0 h 707974"/>
              <a:gd name="csX27" fmla="*/ 263239 w 1475372"/>
              <a:gd name="csY27" fmla="*/ 291569 h 707974"/>
              <a:gd name="csX28" fmla="*/ 315491 w 1475372"/>
              <a:gd name="csY28" fmla="*/ 44482 h 707974"/>
              <a:gd name="csX29" fmla="*/ 168748 w 1475372"/>
              <a:gd name="csY29" fmla="*/ 255984 h 707974"/>
              <a:gd name="csX30" fmla="*/ 205791 w 1475372"/>
              <a:gd name="csY30" fmla="*/ 77340 h 707974"/>
              <a:gd name="csX31" fmla="*/ 98714 w 1475372"/>
              <a:gd name="csY31" fmla="*/ 230730 h 707974"/>
              <a:gd name="csX32" fmla="*/ 124935 w 1475372"/>
              <a:gd name="csY32" fmla="*/ 101590 h 707974"/>
              <a:gd name="csX33" fmla="*/ 36784 w 1475372"/>
              <a:gd name="csY33" fmla="*/ 234317 h 707974"/>
              <a:gd name="csX34" fmla="*/ 27 w 1475372"/>
              <a:gd name="csY34" fmla="*/ 389572 h 707974"/>
              <a:gd name="csX35" fmla="*/ 76211 w 1475372"/>
              <a:gd name="csY35" fmla="*/ 282386 h 707974"/>
              <a:gd name="csX36" fmla="*/ 37499 w 1475372"/>
              <a:gd name="csY36" fmla="*/ 465430 h 707974"/>
              <a:gd name="csX37" fmla="*/ 142527 w 1475372"/>
              <a:gd name="csY37" fmla="*/ 316297 h 707974"/>
              <a:gd name="csX38" fmla="*/ 88368 w 1475372"/>
              <a:gd name="csY38" fmla="*/ 568359 h 707974"/>
              <a:gd name="csX39" fmla="*/ 232823 w 1475372"/>
              <a:gd name="csY39" fmla="*/ 361592 h 707974"/>
              <a:gd name="csX40" fmla="*/ 157354 w 1475372"/>
              <a:gd name="csY40" fmla="*/ 707974 h 707974"/>
              <a:gd name="csX41" fmla="*/ 374083 w 1475372"/>
              <a:gd name="csY41" fmla="*/ 381632 h 707974"/>
              <a:gd name="csX42" fmla="*/ 464236 w 1475372"/>
              <a:gd name="csY42" fmla="*/ 0 h 707974"/>
              <a:gd name="csX0" fmla="*/ 1112662 w 1475372"/>
              <a:gd name="csY0" fmla="*/ 279612 h 707974"/>
              <a:gd name="csX1" fmla="*/ 983081 w 1475372"/>
              <a:gd name="csY1" fmla="*/ 581751 h 707974"/>
              <a:gd name="csX2" fmla="*/ 1130587 w 1475372"/>
              <a:gd name="csY2" fmla="*/ 469782 h 707974"/>
              <a:gd name="csX3" fmla="*/ 1055452 w 1475372"/>
              <a:gd name="csY3" fmla="*/ 366231 h 707974"/>
              <a:gd name="csX4" fmla="*/ 1112662 w 1475372"/>
              <a:gd name="csY4" fmla="*/ 279612 h 707974"/>
              <a:gd name="csX5" fmla="*/ 1148990 w 1475372"/>
              <a:gd name="csY5" fmla="*/ 447828 h 707974"/>
              <a:gd name="csX6" fmla="*/ 1316090 w 1475372"/>
              <a:gd name="csY6" fmla="*/ 591317 h 707974"/>
              <a:gd name="csX7" fmla="*/ 1475372 w 1475372"/>
              <a:gd name="csY7" fmla="*/ 465286 h 707974"/>
              <a:gd name="csX8" fmla="*/ 1397423 w 1475372"/>
              <a:gd name="csY8" fmla="*/ 362883 h 707974"/>
              <a:gd name="csX9" fmla="*/ 1281907 w 1475372"/>
              <a:gd name="csY9" fmla="*/ 331937 h 707974"/>
              <a:gd name="csX10" fmla="*/ 1234233 w 1475372"/>
              <a:gd name="csY10" fmla="*/ 280186 h 707974"/>
              <a:gd name="csX11" fmla="*/ 1307699 w 1475372"/>
              <a:gd name="csY11" fmla="*/ 227860 h 707974"/>
              <a:gd name="csX12" fmla="*/ 1394038 w 1475372"/>
              <a:gd name="csY12" fmla="*/ 298744 h 707974"/>
              <a:gd name="csX13" fmla="*/ 1464168 w 1475372"/>
              <a:gd name="csY13" fmla="*/ 298744 h 707974"/>
              <a:gd name="csX14" fmla="*/ 1310512 w 1475372"/>
              <a:gd name="csY14" fmla="*/ 170465 h 707974"/>
              <a:gd name="csX15" fmla="*/ 1164150 w 1475372"/>
              <a:gd name="csY15" fmla="*/ 288604 h 707974"/>
              <a:gd name="csX16" fmla="*/ 1252778 w 1475372"/>
              <a:gd name="csY16" fmla="*/ 390433 h 707974"/>
              <a:gd name="csX17" fmla="*/ 1372203 w 1475372"/>
              <a:gd name="csY17" fmla="*/ 423627 h 707974"/>
              <a:gd name="csX18" fmla="*/ 1405290 w 1475372"/>
              <a:gd name="csY18" fmla="*/ 473130 h 707974"/>
              <a:gd name="csX19" fmla="*/ 1320619 w 1475372"/>
              <a:gd name="csY19" fmla="*/ 533874 h 707974"/>
              <a:gd name="csX20" fmla="*/ 1219120 w 1475372"/>
              <a:gd name="csY20" fmla="*/ 447781 h 707974"/>
              <a:gd name="csX21" fmla="*/ 1149038 w 1475372"/>
              <a:gd name="csY21" fmla="*/ 447781 h 707974"/>
              <a:gd name="csX22" fmla="*/ 1148990 w 1475372"/>
              <a:gd name="csY22" fmla="*/ 447828 h 707974"/>
              <a:gd name="csX23" fmla="*/ 464236 w 1475372"/>
              <a:gd name="csY23" fmla="*/ 0 h 707974"/>
              <a:gd name="csX24" fmla="*/ 263239 w 1475372"/>
              <a:gd name="csY24" fmla="*/ 291569 h 707974"/>
              <a:gd name="csX25" fmla="*/ 315491 w 1475372"/>
              <a:gd name="csY25" fmla="*/ 44482 h 707974"/>
              <a:gd name="csX26" fmla="*/ 168748 w 1475372"/>
              <a:gd name="csY26" fmla="*/ 255984 h 707974"/>
              <a:gd name="csX27" fmla="*/ 205791 w 1475372"/>
              <a:gd name="csY27" fmla="*/ 77340 h 707974"/>
              <a:gd name="csX28" fmla="*/ 98714 w 1475372"/>
              <a:gd name="csY28" fmla="*/ 230730 h 707974"/>
              <a:gd name="csX29" fmla="*/ 124935 w 1475372"/>
              <a:gd name="csY29" fmla="*/ 101590 h 707974"/>
              <a:gd name="csX30" fmla="*/ 36784 w 1475372"/>
              <a:gd name="csY30" fmla="*/ 234317 h 707974"/>
              <a:gd name="csX31" fmla="*/ 27 w 1475372"/>
              <a:gd name="csY31" fmla="*/ 389572 h 707974"/>
              <a:gd name="csX32" fmla="*/ 76211 w 1475372"/>
              <a:gd name="csY32" fmla="*/ 282386 h 707974"/>
              <a:gd name="csX33" fmla="*/ 37499 w 1475372"/>
              <a:gd name="csY33" fmla="*/ 465430 h 707974"/>
              <a:gd name="csX34" fmla="*/ 142527 w 1475372"/>
              <a:gd name="csY34" fmla="*/ 316297 h 707974"/>
              <a:gd name="csX35" fmla="*/ 88368 w 1475372"/>
              <a:gd name="csY35" fmla="*/ 568359 h 707974"/>
              <a:gd name="csX36" fmla="*/ 232823 w 1475372"/>
              <a:gd name="csY36" fmla="*/ 361592 h 707974"/>
              <a:gd name="csX37" fmla="*/ 157354 w 1475372"/>
              <a:gd name="csY37" fmla="*/ 707974 h 707974"/>
              <a:gd name="csX38" fmla="*/ 374083 w 1475372"/>
              <a:gd name="csY38" fmla="*/ 381632 h 707974"/>
              <a:gd name="csX39" fmla="*/ 464236 w 1475372"/>
              <a:gd name="csY39" fmla="*/ 0 h 707974"/>
              <a:gd name="csX0" fmla="*/ 1112662 w 1475372"/>
              <a:gd name="csY0" fmla="*/ 279612 h 707974"/>
              <a:gd name="csX1" fmla="*/ 1130587 w 1475372"/>
              <a:gd name="csY1" fmla="*/ 469782 h 707974"/>
              <a:gd name="csX2" fmla="*/ 1055452 w 1475372"/>
              <a:gd name="csY2" fmla="*/ 366231 h 707974"/>
              <a:gd name="csX3" fmla="*/ 1112662 w 1475372"/>
              <a:gd name="csY3" fmla="*/ 279612 h 707974"/>
              <a:gd name="csX4" fmla="*/ 1148990 w 1475372"/>
              <a:gd name="csY4" fmla="*/ 447828 h 707974"/>
              <a:gd name="csX5" fmla="*/ 1316090 w 1475372"/>
              <a:gd name="csY5" fmla="*/ 591317 h 707974"/>
              <a:gd name="csX6" fmla="*/ 1475372 w 1475372"/>
              <a:gd name="csY6" fmla="*/ 465286 h 707974"/>
              <a:gd name="csX7" fmla="*/ 1397423 w 1475372"/>
              <a:gd name="csY7" fmla="*/ 362883 h 707974"/>
              <a:gd name="csX8" fmla="*/ 1281907 w 1475372"/>
              <a:gd name="csY8" fmla="*/ 331937 h 707974"/>
              <a:gd name="csX9" fmla="*/ 1234233 w 1475372"/>
              <a:gd name="csY9" fmla="*/ 280186 h 707974"/>
              <a:gd name="csX10" fmla="*/ 1307699 w 1475372"/>
              <a:gd name="csY10" fmla="*/ 227860 h 707974"/>
              <a:gd name="csX11" fmla="*/ 1394038 w 1475372"/>
              <a:gd name="csY11" fmla="*/ 298744 h 707974"/>
              <a:gd name="csX12" fmla="*/ 1464168 w 1475372"/>
              <a:gd name="csY12" fmla="*/ 298744 h 707974"/>
              <a:gd name="csX13" fmla="*/ 1310512 w 1475372"/>
              <a:gd name="csY13" fmla="*/ 170465 h 707974"/>
              <a:gd name="csX14" fmla="*/ 1164150 w 1475372"/>
              <a:gd name="csY14" fmla="*/ 288604 h 707974"/>
              <a:gd name="csX15" fmla="*/ 1252778 w 1475372"/>
              <a:gd name="csY15" fmla="*/ 390433 h 707974"/>
              <a:gd name="csX16" fmla="*/ 1372203 w 1475372"/>
              <a:gd name="csY16" fmla="*/ 423627 h 707974"/>
              <a:gd name="csX17" fmla="*/ 1405290 w 1475372"/>
              <a:gd name="csY17" fmla="*/ 473130 h 707974"/>
              <a:gd name="csX18" fmla="*/ 1320619 w 1475372"/>
              <a:gd name="csY18" fmla="*/ 533874 h 707974"/>
              <a:gd name="csX19" fmla="*/ 1219120 w 1475372"/>
              <a:gd name="csY19" fmla="*/ 447781 h 707974"/>
              <a:gd name="csX20" fmla="*/ 1149038 w 1475372"/>
              <a:gd name="csY20" fmla="*/ 447781 h 707974"/>
              <a:gd name="csX21" fmla="*/ 1148990 w 1475372"/>
              <a:gd name="csY21" fmla="*/ 447828 h 707974"/>
              <a:gd name="csX22" fmla="*/ 464236 w 1475372"/>
              <a:gd name="csY22" fmla="*/ 0 h 707974"/>
              <a:gd name="csX23" fmla="*/ 263239 w 1475372"/>
              <a:gd name="csY23" fmla="*/ 291569 h 707974"/>
              <a:gd name="csX24" fmla="*/ 315491 w 1475372"/>
              <a:gd name="csY24" fmla="*/ 44482 h 707974"/>
              <a:gd name="csX25" fmla="*/ 168748 w 1475372"/>
              <a:gd name="csY25" fmla="*/ 255984 h 707974"/>
              <a:gd name="csX26" fmla="*/ 205791 w 1475372"/>
              <a:gd name="csY26" fmla="*/ 77340 h 707974"/>
              <a:gd name="csX27" fmla="*/ 98714 w 1475372"/>
              <a:gd name="csY27" fmla="*/ 230730 h 707974"/>
              <a:gd name="csX28" fmla="*/ 124935 w 1475372"/>
              <a:gd name="csY28" fmla="*/ 101590 h 707974"/>
              <a:gd name="csX29" fmla="*/ 36784 w 1475372"/>
              <a:gd name="csY29" fmla="*/ 234317 h 707974"/>
              <a:gd name="csX30" fmla="*/ 27 w 1475372"/>
              <a:gd name="csY30" fmla="*/ 389572 h 707974"/>
              <a:gd name="csX31" fmla="*/ 76211 w 1475372"/>
              <a:gd name="csY31" fmla="*/ 282386 h 707974"/>
              <a:gd name="csX32" fmla="*/ 37499 w 1475372"/>
              <a:gd name="csY32" fmla="*/ 465430 h 707974"/>
              <a:gd name="csX33" fmla="*/ 142527 w 1475372"/>
              <a:gd name="csY33" fmla="*/ 316297 h 707974"/>
              <a:gd name="csX34" fmla="*/ 88368 w 1475372"/>
              <a:gd name="csY34" fmla="*/ 568359 h 707974"/>
              <a:gd name="csX35" fmla="*/ 232823 w 1475372"/>
              <a:gd name="csY35" fmla="*/ 361592 h 707974"/>
              <a:gd name="csX36" fmla="*/ 157354 w 1475372"/>
              <a:gd name="csY36" fmla="*/ 707974 h 707974"/>
              <a:gd name="csX37" fmla="*/ 374083 w 1475372"/>
              <a:gd name="csY37" fmla="*/ 381632 h 707974"/>
              <a:gd name="csX38" fmla="*/ 464236 w 1475372"/>
              <a:gd name="csY38" fmla="*/ 0 h 707974"/>
              <a:gd name="csX0" fmla="*/ 1112662 w 1475372"/>
              <a:gd name="csY0" fmla="*/ 279612 h 707974"/>
              <a:gd name="csX1" fmla="*/ 1055452 w 1475372"/>
              <a:gd name="csY1" fmla="*/ 366231 h 707974"/>
              <a:gd name="csX2" fmla="*/ 1112662 w 1475372"/>
              <a:gd name="csY2" fmla="*/ 279612 h 707974"/>
              <a:gd name="csX3" fmla="*/ 1148990 w 1475372"/>
              <a:gd name="csY3" fmla="*/ 447828 h 707974"/>
              <a:gd name="csX4" fmla="*/ 1316090 w 1475372"/>
              <a:gd name="csY4" fmla="*/ 591317 h 707974"/>
              <a:gd name="csX5" fmla="*/ 1475372 w 1475372"/>
              <a:gd name="csY5" fmla="*/ 465286 h 707974"/>
              <a:gd name="csX6" fmla="*/ 1397423 w 1475372"/>
              <a:gd name="csY6" fmla="*/ 362883 h 707974"/>
              <a:gd name="csX7" fmla="*/ 1281907 w 1475372"/>
              <a:gd name="csY7" fmla="*/ 331937 h 707974"/>
              <a:gd name="csX8" fmla="*/ 1234233 w 1475372"/>
              <a:gd name="csY8" fmla="*/ 280186 h 707974"/>
              <a:gd name="csX9" fmla="*/ 1307699 w 1475372"/>
              <a:gd name="csY9" fmla="*/ 227860 h 707974"/>
              <a:gd name="csX10" fmla="*/ 1394038 w 1475372"/>
              <a:gd name="csY10" fmla="*/ 298744 h 707974"/>
              <a:gd name="csX11" fmla="*/ 1464168 w 1475372"/>
              <a:gd name="csY11" fmla="*/ 298744 h 707974"/>
              <a:gd name="csX12" fmla="*/ 1310512 w 1475372"/>
              <a:gd name="csY12" fmla="*/ 170465 h 707974"/>
              <a:gd name="csX13" fmla="*/ 1164150 w 1475372"/>
              <a:gd name="csY13" fmla="*/ 288604 h 707974"/>
              <a:gd name="csX14" fmla="*/ 1252778 w 1475372"/>
              <a:gd name="csY14" fmla="*/ 390433 h 707974"/>
              <a:gd name="csX15" fmla="*/ 1372203 w 1475372"/>
              <a:gd name="csY15" fmla="*/ 423627 h 707974"/>
              <a:gd name="csX16" fmla="*/ 1405290 w 1475372"/>
              <a:gd name="csY16" fmla="*/ 473130 h 707974"/>
              <a:gd name="csX17" fmla="*/ 1320619 w 1475372"/>
              <a:gd name="csY17" fmla="*/ 533874 h 707974"/>
              <a:gd name="csX18" fmla="*/ 1219120 w 1475372"/>
              <a:gd name="csY18" fmla="*/ 447781 h 707974"/>
              <a:gd name="csX19" fmla="*/ 1149038 w 1475372"/>
              <a:gd name="csY19" fmla="*/ 447781 h 707974"/>
              <a:gd name="csX20" fmla="*/ 1148990 w 1475372"/>
              <a:gd name="csY20" fmla="*/ 447828 h 707974"/>
              <a:gd name="csX21" fmla="*/ 464236 w 1475372"/>
              <a:gd name="csY21" fmla="*/ 0 h 707974"/>
              <a:gd name="csX22" fmla="*/ 263239 w 1475372"/>
              <a:gd name="csY22" fmla="*/ 291569 h 707974"/>
              <a:gd name="csX23" fmla="*/ 315491 w 1475372"/>
              <a:gd name="csY23" fmla="*/ 44482 h 707974"/>
              <a:gd name="csX24" fmla="*/ 168748 w 1475372"/>
              <a:gd name="csY24" fmla="*/ 255984 h 707974"/>
              <a:gd name="csX25" fmla="*/ 205791 w 1475372"/>
              <a:gd name="csY25" fmla="*/ 77340 h 707974"/>
              <a:gd name="csX26" fmla="*/ 98714 w 1475372"/>
              <a:gd name="csY26" fmla="*/ 230730 h 707974"/>
              <a:gd name="csX27" fmla="*/ 124935 w 1475372"/>
              <a:gd name="csY27" fmla="*/ 101590 h 707974"/>
              <a:gd name="csX28" fmla="*/ 36784 w 1475372"/>
              <a:gd name="csY28" fmla="*/ 234317 h 707974"/>
              <a:gd name="csX29" fmla="*/ 27 w 1475372"/>
              <a:gd name="csY29" fmla="*/ 389572 h 707974"/>
              <a:gd name="csX30" fmla="*/ 76211 w 1475372"/>
              <a:gd name="csY30" fmla="*/ 282386 h 707974"/>
              <a:gd name="csX31" fmla="*/ 37499 w 1475372"/>
              <a:gd name="csY31" fmla="*/ 465430 h 707974"/>
              <a:gd name="csX32" fmla="*/ 142527 w 1475372"/>
              <a:gd name="csY32" fmla="*/ 316297 h 707974"/>
              <a:gd name="csX33" fmla="*/ 88368 w 1475372"/>
              <a:gd name="csY33" fmla="*/ 568359 h 707974"/>
              <a:gd name="csX34" fmla="*/ 232823 w 1475372"/>
              <a:gd name="csY34" fmla="*/ 361592 h 707974"/>
              <a:gd name="csX35" fmla="*/ 157354 w 1475372"/>
              <a:gd name="csY35" fmla="*/ 707974 h 707974"/>
              <a:gd name="csX36" fmla="*/ 374083 w 1475372"/>
              <a:gd name="csY36" fmla="*/ 381632 h 707974"/>
              <a:gd name="csX37" fmla="*/ 464236 w 1475372"/>
              <a:gd name="csY37" fmla="*/ 0 h 707974"/>
              <a:gd name="csX0" fmla="*/ 1148990 w 1475372"/>
              <a:gd name="csY0" fmla="*/ 447828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1148990 w 1475372"/>
              <a:gd name="csY17" fmla="*/ 447828 h 707974"/>
              <a:gd name="csX18" fmla="*/ 464236 w 1475372"/>
              <a:gd name="csY18" fmla="*/ 0 h 707974"/>
              <a:gd name="csX19" fmla="*/ 263239 w 1475372"/>
              <a:gd name="csY19" fmla="*/ 291569 h 707974"/>
              <a:gd name="csX20" fmla="*/ 315491 w 1475372"/>
              <a:gd name="csY20" fmla="*/ 44482 h 707974"/>
              <a:gd name="csX21" fmla="*/ 168748 w 1475372"/>
              <a:gd name="csY21" fmla="*/ 255984 h 707974"/>
              <a:gd name="csX22" fmla="*/ 205791 w 1475372"/>
              <a:gd name="csY22" fmla="*/ 77340 h 707974"/>
              <a:gd name="csX23" fmla="*/ 98714 w 1475372"/>
              <a:gd name="csY23" fmla="*/ 230730 h 707974"/>
              <a:gd name="csX24" fmla="*/ 124935 w 1475372"/>
              <a:gd name="csY24" fmla="*/ 101590 h 707974"/>
              <a:gd name="csX25" fmla="*/ 36784 w 1475372"/>
              <a:gd name="csY25" fmla="*/ 234317 h 707974"/>
              <a:gd name="csX26" fmla="*/ 27 w 1475372"/>
              <a:gd name="csY26" fmla="*/ 389572 h 707974"/>
              <a:gd name="csX27" fmla="*/ 76211 w 1475372"/>
              <a:gd name="csY27" fmla="*/ 282386 h 707974"/>
              <a:gd name="csX28" fmla="*/ 37499 w 1475372"/>
              <a:gd name="csY28" fmla="*/ 465430 h 707974"/>
              <a:gd name="csX29" fmla="*/ 142527 w 1475372"/>
              <a:gd name="csY29" fmla="*/ 316297 h 707974"/>
              <a:gd name="csX30" fmla="*/ 88368 w 1475372"/>
              <a:gd name="csY30" fmla="*/ 568359 h 707974"/>
              <a:gd name="csX31" fmla="*/ 232823 w 1475372"/>
              <a:gd name="csY31" fmla="*/ 361592 h 707974"/>
              <a:gd name="csX32" fmla="*/ 157354 w 1475372"/>
              <a:gd name="csY32" fmla="*/ 707974 h 707974"/>
              <a:gd name="csX33" fmla="*/ 374083 w 1475372"/>
              <a:gd name="csY33" fmla="*/ 381632 h 707974"/>
              <a:gd name="csX34" fmla="*/ 464236 w 1475372"/>
              <a:gd name="csY34"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252778 w 1475372"/>
              <a:gd name="csY11" fmla="*/ 390433 h 707974"/>
              <a:gd name="csX12" fmla="*/ 1372203 w 1475372"/>
              <a:gd name="csY12" fmla="*/ 423627 h 707974"/>
              <a:gd name="csX13" fmla="*/ 1405290 w 1475372"/>
              <a:gd name="csY13" fmla="*/ 473130 h 707974"/>
              <a:gd name="csX14" fmla="*/ 1320619 w 1475372"/>
              <a:gd name="csY14" fmla="*/ 533874 h 707974"/>
              <a:gd name="csX15" fmla="*/ 1219120 w 1475372"/>
              <a:gd name="csY15" fmla="*/ 447781 h 707974"/>
              <a:gd name="csX16" fmla="*/ 1149038 w 1475372"/>
              <a:gd name="csY16" fmla="*/ 447781 h 707974"/>
              <a:gd name="csX17" fmla="*/ 464236 w 1475372"/>
              <a:gd name="csY17" fmla="*/ 0 h 707974"/>
              <a:gd name="csX18" fmla="*/ 263239 w 1475372"/>
              <a:gd name="csY18" fmla="*/ 291569 h 707974"/>
              <a:gd name="csX19" fmla="*/ 315491 w 1475372"/>
              <a:gd name="csY19" fmla="*/ 44482 h 707974"/>
              <a:gd name="csX20" fmla="*/ 168748 w 1475372"/>
              <a:gd name="csY20" fmla="*/ 255984 h 707974"/>
              <a:gd name="csX21" fmla="*/ 205791 w 1475372"/>
              <a:gd name="csY21" fmla="*/ 77340 h 707974"/>
              <a:gd name="csX22" fmla="*/ 98714 w 1475372"/>
              <a:gd name="csY22" fmla="*/ 230730 h 707974"/>
              <a:gd name="csX23" fmla="*/ 124935 w 1475372"/>
              <a:gd name="csY23" fmla="*/ 101590 h 707974"/>
              <a:gd name="csX24" fmla="*/ 36784 w 1475372"/>
              <a:gd name="csY24" fmla="*/ 234317 h 707974"/>
              <a:gd name="csX25" fmla="*/ 27 w 1475372"/>
              <a:gd name="csY25" fmla="*/ 389572 h 707974"/>
              <a:gd name="csX26" fmla="*/ 76211 w 1475372"/>
              <a:gd name="csY26" fmla="*/ 282386 h 707974"/>
              <a:gd name="csX27" fmla="*/ 37499 w 1475372"/>
              <a:gd name="csY27" fmla="*/ 465430 h 707974"/>
              <a:gd name="csX28" fmla="*/ 142527 w 1475372"/>
              <a:gd name="csY28" fmla="*/ 316297 h 707974"/>
              <a:gd name="csX29" fmla="*/ 88368 w 1475372"/>
              <a:gd name="csY29" fmla="*/ 568359 h 707974"/>
              <a:gd name="csX30" fmla="*/ 232823 w 1475372"/>
              <a:gd name="csY30" fmla="*/ 361592 h 707974"/>
              <a:gd name="csX31" fmla="*/ 157354 w 1475372"/>
              <a:gd name="csY31" fmla="*/ 707974 h 707974"/>
              <a:gd name="csX32" fmla="*/ 374083 w 1475372"/>
              <a:gd name="csY32" fmla="*/ 381632 h 707974"/>
              <a:gd name="csX33" fmla="*/ 464236 w 1475372"/>
              <a:gd name="csY33"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219120 w 1475372"/>
              <a:gd name="csY14" fmla="*/ 447781 h 707974"/>
              <a:gd name="csX15" fmla="*/ 1149038 w 1475372"/>
              <a:gd name="csY15" fmla="*/ 447781 h 707974"/>
              <a:gd name="csX16" fmla="*/ 464236 w 1475372"/>
              <a:gd name="csY16" fmla="*/ 0 h 707974"/>
              <a:gd name="csX17" fmla="*/ 263239 w 1475372"/>
              <a:gd name="csY17" fmla="*/ 291569 h 707974"/>
              <a:gd name="csX18" fmla="*/ 315491 w 1475372"/>
              <a:gd name="csY18" fmla="*/ 44482 h 707974"/>
              <a:gd name="csX19" fmla="*/ 168748 w 1475372"/>
              <a:gd name="csY19" fmla="*/ 255984 h 707974"/>
              <a:gd name="csX20" fmla="*/ 205791 w 1475372"/>
              <a:gd name="csY20" fmla="*/ 77340 h 707974"/>
              <a:gd name="csX21" fmla="*/ 98714 w 1475372"/>
              <a:gd name="csY21" fmla="*/ 230730 h 707974"/>
              <a:gd name="csX22" fmla="*/ 124935 w 1475372"/>
              <a:gd name="csY22" fmla="*/ 101590 h 707974"/>
              <a:gd name="csX23" fmla="*/ 36784 w 1475372"/>
              <a:gd name="csY23" fmla="*/ 234317 h 707974"/>
              <a:gd name="csX24" fmla="*/ 27 w 1475372"/>
              <a:gd name="csY24" fmla="*/ 389572 h 707974"/>
              <a:gd name="csX25" fmla="*/ 76211 w 1475372"/>
              <a:gd name="csY25" fmla="*/ 282386 h 707974"/>
              <a:gd name="csX26" fmla="*/ 37499 w 1475372"/>
              <a:gd name="csY26" fmla="*/ 465430 h 707974"/>
              <a:gd name="csX27" fmla="*/ 142527 w 1475372"/>
              <a:gd name="csY27" fmla="*/ 316297 h 707974"/>
              <a:gd name="csX28" fmla="*/ 88368 w 1475372"/>
              <a:gd name="csY28" fmla="*/ 568359 h 707974"/>
              <a:gd name="csX29" fmla="*/ 232823 w 1475372"/>
              <a:gd name="csY29" fmla="*/ 361592 h 707974"/>
              <a:gd name="csX30" fmla="*/ 157354 w 1475372"/>
              <a:gd name="csY30" fmla="*/ 707974 h 707974"/>
              <a:gd name="csX31" fmla="*/ 374083 w 1475372"/>
              <a:gd name="csY31" fmla="*/ 381632 h 707974"/>
              <a:gd name="csX32" fmla="*/ 464236 w 1475372"/>
              <a:gd name="csY32" fmla="*/ 0 h 707974"/>
              <a:gd name="csX0" fmla="*/ 1149038 w 1475372"/>
              <a:gd name="csY0" fmla="*/ 447781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1149038 w 1475372"/>
              <a:gd name="csY14" fmla="*/ 447781 h 707974"/>
              <a:gd name="csX15" fmla="*/ 464236 w 1475372"/>
              <a:gd name="csY15" fmla="*/ 0 h 707974"/>
              <a:gd name="csX16" fmla="*/ 263239 w 1475372"/>
              <a:gd name="csY16" fmla="*/ 291569 h 707974"/>
              <a:gd name="csX17" fmla="*/ 315491 w 1475372"/>
              <a:gd name="csY17" fmla="*/ 44482 h 707974"/>
              <a:gd name="csX18" fmla="*/ 168748 w 1475372"/>
              <a:gd name="csY18" fmla="*/ 255984 h 707974"/>
              <a:gd name="csX19" fmla="*/ 205791 w 1475372"/>
              <a:gd name="csY19" fmla="*/ 77340 h 707974"/>
              <a:gd name="csX20" fmla="*/ 98714 w 1475372"/>
              <a:gd name="csY20" fmla="*/ 230730 h 707974"/>
              <a:gd name="csX21" fmla="*/ 124935 w 1475372"/>
              <a:gd name="csY21" fmla="*/ 101590 h 707974"/>
              <a:gd name="csX22" fmla="*/ 36784 w 1475372"/>
              <a:gd name="csY22" fmla="*/ 234317 h 707974"/>
              <a:gd name="csX23" fmla="*/ 27 w 1475372"/>
              <a:gd name="csY23" fmla="*/ 389572 h 707974"/>
              <a:gd name="csX24" fmla="*/ 76211 w 1475372"/>
              <a:gd name="csY24" fmla="*/ 282386 h 707974"/>
              <a:gd name="csX25" fmla="*/ 37499 w 1475372"/>
              <a:gd name="csY25" fmla="*/ 465430 h 707974"/>
              <a:gd name="csX26" fmla="*/ 142527 w 1475372"/>
              <a:gd name="csY26" fmla="*/ 316297 h 707974"/>
              <a:gd name="csX27" fmla="*/ 88368 w 1475372"/>
              <a:gd name="csY27" fmla="*/ 568359 h 707974"/>
              <a:gd name="csX28" fmla="*/ 232823 w 1475372"/>
              <a:gd name="csY28" fmla="*/ 361592 h 707974"/>
              <a:gd name="csX29" fmla="*/ 157354 w 1475372"/>
              <a:gd name="csY29" fmla="*/ 707974 h 707974"/>
              <a:gd name="csX30" fmla="*/ 374083 w 1475372"/>
              <a:gd name="csY30" fmla="*/ 381632 h 707974"/>
              <a:gd name="csX31" fmla="*/ 464236 w 1475372"/>
              <a:gd name="csY31" fmla="*/ 0 h 707974"/>
              <a:gd name="csX0" fmla="*/ 1320619 w 1475372"/>
              <a:gd name="csY0" fmla="*/ 533874 h 707974"/>
              <a:gd name="csX1" fmla="*/ 1316090 w 1475372"/>
              <a:gd name="csY1" fmla="*/ 591317 h 707974"/>
              <a:gd name="csX2" fmla="*/ 1475372 w 1475372"/>
              <a:gd name="csY2" fmla="*/ 465286 h 707974"/>
              <a:gd name="csX3" fmla="*/ 1397423 w 1475372"/>
              <a:gd name="csY3" fmla="*/ 362883 h 707974"/>
              <a:gd name="csX4" fmla="*/ 1281907 w 1475372"/>
              <a:gd name="csY4" fmla="*/ 331937 h 707974"/>
              <a:gd name="csX5" fmla="*/ 1234233 w 1475372"/>
              <a:gd name="csY5" fmla="*/ 280186 h 707974"/>
              <a:gd name="csX6" fmla="*/ 1307699 w 1475372"/>
              <a:gd name="csY6" fmla="*/ 227860 h 707974"/>
              <a:gd name="csX7" fmla="*/ 1394038 w 1475372"/>
              <a:gd name="csY7" fmla="*/ 298744 h 707974"/>
              <a:gd name="csX8" fmla="*/ 1464168 w 1475372"/>
              <a:gd name="csY8" fmla="*/ 298744 h 707974"/>
              <a:gd name="csX9" fmla="*/ 1310512 w 1475372"/>
              <a:gd name="csY9" fmla="*/ 170465 h 707974"/>
              <a:gd name="csX10" fmla="*/ 1164150 w 1475372"/>
              <a:gd name="csY10" fmla="*/ 288604 h 707974"/>
              <a:gd name="csX11" fmla="*/ 1372203 w 1475372"/>
              <a:gd name="csY11" fmla="*/ 423627 h 707974"/>
              <a:gd name="csX12" fmla="*/ 1405290 w 1475372"/>
              <a:gd name="csY12" fmla="*/ 473130 h 707974"/>
              <a:gd name="csX13" fmla="*/ 1320619 w 1475372"/>
              <a:gd name="csY13" fmla="*/ 533874 h 707974"/>
              <a:gd name="csX14" fmla="*/ 464236 w 1475372"/>
              <a:gd name="csY14" fmla="*/ 0 h 707974"/>
              <a:gd name="csX15" fmla="*/ 263239 w 1475372"/>
              <a:gd name="csY15" fmla="*/ 291569 h 707974"/>
              <a:gd name="csX16" fmla="*/ 315491 w 1475372"/>
              <a:gd name="csY16" fmla="*/ 44482 h 707974"/>
              <a:gd name="csX17" fmla="*/ 168748 w 1475372"/>
              <a:gd name="csY17" fmla="*/ 255984 h 707974"/>
              <a:gd name="csX18" fmla="*/ 205791 w 1475372"/>
              <a:gd name="csY18" fmla="*/ 77340 h 707974"/>
              <a:gd name="csX19" fmla="*/ 98714 w 1475372"/>
              <a:gd name="csY19" fmla="*/ 230730 h 707974"/>
              <a:gd name="csX20" fmla="*/ 124935 w 1475372"/>
              <a:gd name="csY20" fmla="*/ 101590 h 707974"/>
              <a:gd name="csX21" fmla="*/ 36784 w 1475372"/>
              <a:gd name="csY21" fmla="*/ 234317 h 707974"/>
              <a:gd name="csX22" fmla="*/ 27 w 1475372"/>
              <a:gd name="csY22" fmla="*/ 389572 h 707974"/>
              <a:gd name="csX23" fmla="*/ 76211 w 1475372"/>
              <a:gd name="csY23" fmla="*/ 282386 h 707974"/>
              <a:gd name="csX24" fmla="*/ 37499 w 1475372"/>
              <a:gd name="csY24" fmla="*/ 465430 h 707974"/>
              <a:gd name="csX25" fmla="*/ 142527 w 1475372"/>
              <a:gd name="csY25" fmla="*/ 316297 h 707974"/>
              <a:gd name="csX26" fmla="*/ 88368 w 1475372"/>
              <a:gd name="csY26" fmla="*/ 568359 h 707974"/>
              <a:gd name="csX27" fmla="*/ 232823 w 1475372"/>
              <a:gd name="csY27" fmla="*/ 361592 h 707974"/>
              <a:gd name="csX28" fmla="*/ 157354 w 1475372"/>
              <a:gd name="csY28" fmla="*/ 707974 h 707974"/>
              <a:gd name="csX29" fmla="*/ 374083 w 1475372"/>
              <a:gd name="csY29" fmla="*/ 381632 h 707974"/>
              <a:gd name="csX30" fmla="*/ 464236 w 1475372"/>
              <a:gd name="csY30" fmla="*/ 0 h 707974"/>
              <a:gd name="csX0" fmla="*/ 1320619 w 1477867"/>
              <a:gd name="csY0" fmla="*/ 533874 h 707974"/>
              <a:gd name="csX1" fmla="*/ 1475372 w 1477867"/>
              <a:gd name="csY1" fmla="*/ 465286 h 707974"/>
              <a:gd name="csX2" fmla="*/ 1397423 w 1477867"/>
              <a:gd name="csY2" fmla="*/ 362883 h 707974"/>
              <a:gd name="csX3" fmla="*/ 1281907 w 1477867"/>
              <a:gd name="csY3" fmla="*/ 331937 h 707974"/>
              <a:gd name="csX4" fmla="*/ 1234233 w 1477867"/>
              <a:gd name="csY4" fmla="*/ 280186 h 707974"/>
              <a:gd name="csX5" fmla="*/ 1307699 w 1477867"/>
              <a:gd name="csY5" fmla="*/ 227860 h 707974"/>
              <a:gd name="csX6" fmla="*/ 1394038 w 1477867"/>
              <a:gd name="csY6" fmla="*/ 298744 h 707974"/>
              <a:gd name="csX7" fmla="*/ 1464168 w 1477867"/>
              <a:gd name="csY7" fmla="*/ 298744 h 707974"/>
              <a:gd name="csX8" fmla="*/ 1310512 w 1477867"/>
              <a:gd name="csY8" fmla="*/ 170465 h 707974"/>
              <a:gd name="csX9" fmla="*/ 1164150 w 1477867"/>
              <a:gd name="csY9" fmla="*/ 288604 h 707974"/>
              <a:gd name="csX10" fmla="*/ 1372203 w 1477867"/>
              <a:gd name="csY10" fmla="*/ 423627 h 707974"/>
              <a:gd name="csX11" fmla="*/ 1405290 w 1477867"/>
              <a:gd name="csY11" fmla="*/ 473130 h 707974"/>
              <a:gd name="csX12" fmla="*/ 1320619 w 1477867"/>
              <a:gd name="csY12" fmla="*/ 533874 h 707974"/>
              <a:gd name="csX13" fmla="*/ 464236 w 1477867"/>
              <a:gd name="csY13" fmla="*/ 0 h 707974"/>
              <a:gd name="csX14" fmla="*/ 263239 w 1477867"/>
              <a:gd name="csY14" fmla="*/ 291569 h 707974"/>
              <a:gd name="csX15" fmla="*/ 315491 w 1477867"/>
              <a:gd name="csY15" fmla="*/ 44482 h 707974"/>
              <a:gd name="csX16" fmla="*/ 168748 w 1477867"/>
              <a:gd name="csY16" fmla="*/ 255984 h 707974"/>
              <a:gd name="csX17" fmla="*/ 205791 w 1477867"/>
              <a:gd name="csY17" fmla="*/ 77340 h 707974"/>
              <a:gd name="csX18" fmla="*/ 98714 w 1477867"/>
              <a:gd name="csY18" fmla="*/ 230730 h 707974"/>
              <a:gd name="csX19" fmla="*/ 124935 w 1477867"/>
              <a:gd name="csY19" fmla="*/ 101590 h 707974"/>
              <a:gd name="csX20" fmla="*/ 36784 w 1477867"/>
              <a:gd name="csY20" fmla="*/ 234317 h 707974"/>
              <a:gd name="csX21" fmla="*/ 27 w 1477867"/>
              <a:gd name="csY21" fmla="*/ 389572 h 707974"/>
              <a:gd name="csX22" fmla="*/ 76211 w 1477867"/>
              <a:gd name="csY22" fmla="*/ 282386 h 707974"/>
              <a:gd name="csX23" fmla="*/ 37499 w 1477867"/>
              <a:gd name="csY23" fmla="*/ 465430 h 707974"/>
              <a:gd name="csX24" fmla="*/ 142527 w 1477867"/>
              <a:gd name="csY24" fmla="*/ 316297 h 707974"/>
              <a:gd name="csX25" fmla="*/ 88368 w 1477867"/>
              <a:gd name="csY25" fmla="*/ 568359 h 707974"/>
              <a:gd name="csX26" fmla="*/ 232823 w 1477867"/>
              <a:gd name="csY26" fmla="*/ 361592 h 707974"/>
              <a:gd name="csX27" fmla="*/ 157354 w 1477867"/>
              <a:gd name="csY27" fmla="*/ 707974 h 707974"/>
              <a:gd name="csX28" fmla="*/ 374083 w 1477867"/>
              <a:gd name="csY28" fmla="*/ 381632 h 707974"/>
              <a:gd name="csX29" fmla="*/ 464236 w 1477867"/>
              <a:gd name="csY29" fmla="*/ 0 h 707974"/>
              <a:gd name="csX0" fmla="*/ 1405290 w 1475395"/>
              <a:gd name="csY0" fmla="*/ 473130 h 707974"/>
              <a:gd name="csX1" fmla="*/ 1475372 w 1475395"/>
              <a:gd name="csY1" fmla="*/ 465286 h 707974"/>
              <a:gd name="csX2" fmla="*/ 1397423 w 1475395"/>
              <a:gd name="csY2" fmla="*/ 362883 h 707974"/>
              <a:gd name="csX3" fmla="*/ 1281907 w 1475395"/>
              <a:gd name="csY3" fmla="*/ 331937 h 707974"/>
              <a:gd name="csX4" fmla="*/ 1234233 w 1475395"/>
              <a:gd name="csY4" fmla="*/ 280186 h 707974"/>
              <a:gd name="csX5" fmla="*/ 1307699 w 1475395"/>
              <a:gd name="csY5" fmla="*/ 227860 h 707974"/>
              <a:gd name="csX6" fmla="*/ 1394038 w 1475395"/>
              <a:gd name="csY6" fmla="*/ 298744 h 707974"/>
              <a:gd name="csX7" fmla="*/ 1464168 w 1475395"/>
              <a:gd name="csY7" fmla="*/ 298744 h 707974"/>
              <a:gd name="csX8" fmla="*/ 1310512 w 1475395"/>
              <a:gd name="csY8" fmla="*/ 170465 h 707974"/>
              <a:gd name="csX9" fmla="*/ 1164150 w 1475395"/>
              <a:gd name="csY9" fmla="*/ 288604 h 707974"/>
              <a:gd name="csX10" fmla="*/ 1372203 w 1475395"/>
              <a:gd name="csY10" fmla="*/ 423627 h 707974"/>
              <a:gd name="csX11" fmla="*/ 1405290 w 1475395"/>
              <a:gd name="csY11" fmla="*/ 473130 h 707974"/>
              <a:gd name="csX12" fmla="*/ 464236 w 1475395"/>
              <a:gd name="csY12" fmla="*/ 0 h 707974"/>
              <a:gd name="csX13" fmla="*/ 263239 w 1475395"/>
              <a:gd name="csY13" fmla="*/ 291569 h 707974"/>
              <a:gd name="csX14" fmla="*/ 315491 w 1475395"/>
              <a:gd name="csY14" fmla="*/ 44482 h 707974"/>
              <a:gd name="csX15" fmla="*/ 168748 w 1475395"/>
              <a:gd name="csY15" fmla="*/ 255984 h 707974"/>
              <a:gd name="csX16" fmla="*/ 205791 w 1475395"/>
              <a:gd name="csY16" fmla="*/ 77340 h 707974"/>
              <a:gd name="csX17" fmla="*/ 98714 w 1475395"/>
              <a:gd name="csY17" fmla="*/ 230730 h 707974"/>
              <a:gd name="csX18" fmla="*/ 124935 w 1475395"/>
              <a:gd name="csY18" fmla="*/ 101590 h 707974"/>
              <a:gd name="csX19" fmla="*/ 36784 w 1475395"/>
              <a:gd name="csY19" fmla="*/ 234317 h 707974"/>
              <a:gd name="csX20" fmla="*/ 27 w 1475395"/>
              <a:gd name="csY20" fmla="*/ 389572 h 707974"/>
              <a:gd name="csX21" fmla="*/ 76211 w 1475395"/>
              <a:gd name="csY21" fmla="*/ 282386 h 707974"/>
              <a:gd name="csX22" fmla="*/ 37499 w 1475395"/>
              <a:gd name="csY22" fmla="*/ 465430 h 707974"/>
              <a:gd name="csX23" fmla="*/ 142527 w 1475395"/>
              <a:gd name="csY23" fmla="*/ 316297 h 707974"/>
              <a:gd name="csX24" fmla="*/ 88368 w 1475395"/>
              <a:gd name="csY24" fmla="*/ 568359 h 707974"/>
              <a:gd name="csX25" fmla="*/ 232823 w 1475395"/>
              <a:gd name="csY25" fmla="*/ 361592 h 707974"/>
              <a:gd name="csX26" fmla="*/ 157354 w 1475395"/>
              <a:gd name="csY26" fmla="*/ 707974 h 707974"/>
              <a:gd name="csX27" fmla="*/ 374083 w 1475395"/>
              <a:gd name="csY27" fmla="*/ 381632 h 707974"/>
              <a:gd name="csX28" fmla="*/ 464236 w 1475395"/>
              <a:gd name="csY28" fmla="*/ 0 h 707974"/>
              <a:gd name="csX0" fmla="*/ 1372203 w 1475768"/>
              <a:gd name="csY0" fmla="*/ 423627 h 707974"/>
              <a:gd name="csX1" fmla="*/ 1475372 w 1475768"/>
              <a:gd name="csY1" fmla="*/ 465286 h 707974"/>
              <a:gd name="csX2" fmla="*/ 1397423 w 1475768"/>
              <a:gd name="csY2" fmla="*/ 362883 h 707974"/>
              <a:gd name="csX3" fmla="*/ 1281907 w 1475768"/>
              <a:gd name="csY3" fmla="*/ 331937 h 707974"/>
              <a:gd name="csX4" fmla="*/ 1234233 w 1475768"/>
              <a:gd name="csY4" fmla="*/ 280186 h 707974"/>
              <a:gd name="csX5" fmla="*/ 1307699 w 1475768"/>
              <a:gd name="csY5" fmla="*/ 227860 h 707974"/>
              <a:gd name="csX6" fmla="*/ 1394038 w 1475768"/>
              <a:gd name="csY6" fmla="*/ 298744 h 707974"/>
              <a:gd name="csX7" fmla="*/ 1464168 w 1475768"/>
              <a:gd name="csY7" fmla="*/ 298744 h 707974"/>
              <a:gd name="csX8" fmla="*/ 1310512 w 1475768"/>
              <a:gd name="csY8" fmla="*/ 170465 h 707974"/>
              <a:gd name="csX9" fmla="*/ 1164150 w 1475768"/>
              <a:gd name="csY9" fmla="*/ 288604 h 707974"/>
              <a:gd name="csX10" fmla="*/ 1372203 w 1475768"/>
              <a:gd name="csY10" fmla="*/ 423627 h 707974"/>
              <a:gd name="csX11" fmla="*/ 464236 w 1475768"/>
              <a:gd name="csY11" fmla="*/ 0 h 707974"/>
              <a:gd name="csX12" fmla="*/ 263239 w 1475768"/>
              <a:gd name="csY12" fmla="*/ 291569 h 707974"/>
              <a:gd name="csX13" fmla="*/ 315491 w 1475768"/>
              <a:gd name="csY13" fmla="*/ 44482 h 707974"/>
              <a:gd name="csX14" fmla="*/ 168748 w 1475768"/>
              <a:gd name="csY14" fmla="*/ 255984 h 707974"/>
              <a:gd name="csX15" fmla="*/ 205791 w 1475768"/>
              <a:gd name="csY15" fmla="*/ 77340 h 707974"/>
              <a:gd name="csX16" fmla="*/ 98714 w 1475768"/>
              <a:gd name="csY16" fmla="*/ 230730 h 707974"/>
              <a:gd name="csX17" fmla="*/ 124935 w 1475768"/>
              <a:gd name="csY17" fmla="*/ 101590 h 707974"/>
              <a:gd name="csX18" fmla="*/ 36784 w 1475768"/>
              <a:gd name="csY18" fmla="*/ 234317 h 707974"/>
              <a:gd name="csX19" fmla="*/ 27 w 1475768"/>
              <a:gd name="csY19" fmla="*/ 389572 h 707974"/>
              <a:gd name="csX20" fmla="*/ 76211 w 1475768"/>
              <a:gd name="csY20" fmla="*/ 282386 h 707974"/>
              <a:gd name="csX21" fmla="*/ 37499 w 1475768"/>
              <a:gd name="csY21" fmla="*/ 465430 h 707974"/>
              <a:gd name="csX22" fmla="*/ 142527 w 1475768"/>
              <a:gd name="csY22" fmla="*/ 316297 h 707974"/>
              <a:gd name="csX23" fmla="*/ 88368 w 1475768"/>
              <a:gd name="csY23" fmla="*/ 568359 h 707974"/>
              <a:gd name="csX24" fmla="*/ 232823 w 1475768"/>
              <a:gd name="csY24" fmla="*/ 361592 h 707974"/>
              <a:gd name="csX25" fmla="*/ 157354 w 1475768"/>
              <a:gd name="csY25" fmla="*/ 707974 h 707974"/>
              <a:gd name="csX26" fmla="*/ 374083 w 1475768"/>
              <a:gd name="csY26" fmla="*/ 381632 h 707974"/>
              <a:gd name="csX27" fmla="*/ 464236 w 1475768"/>
              <a:gd name="csY27" fmla="*/ 0 h 707974"/>
              <a:gd name="csX0" fmla="*/ 1164150 w 1487305"/>
              <a:gd name="csY0" fmla="*/ 288604 h 707974"/>
              <a:gd name="csX1" fmla="*/ 1475372 w 1487305"/>
              <a:gd name="csY1" fmla="*/ 465286 h 707974"/>
              <a:gd name="csX2" fmla="*/ 1397423 w 1487305"/>
              <a:gd name="csY2" fmla="*/ 362883 h 707974"/>
              <a:gd name="csX3" fmla="*/ 1281907 w 1487305"/>
              <a:gd name="csY3" fmla="*/ 331937 h 707974"/>
              <a:gd name="csX4" fmla="*/ 1234233 w 1487305"/>
              <a:gd name="csY4" fmla="*/ 280186 h 707974"/>
              <a:gd name="csX5" fmla="*/ 1307699 w 1487305"/>
              <a:gd name="csY5" fmla="*/ 227860 h 707974"/>
              <a:gd name="csX6" fmla="*/ 1394038 w 1487305"/>
              <a:gd name="csY6" fmla="*/ 298744 h 707974"/>
              <a:gd name="csX7" fmla="*/ 1464168 w 1487305"/>
              <a:gd name="csY7" fmla="*/ 298744 h 707974"/>
              <a:gd name="csX8" fmla="*/ 1310512 w 1487305"/>
              <a:gd name="csY8" fmla="*/ 170465 h 707974"/>
              <a:gd name="csX9" fmla="*/ 1164150 w 1487305"/>
              <a:gd name="csY9" fmla="*/ 288604 h 707974"/>
              <a:gd name="csX10" fmla="*/ 464236 w 1487305"/>
              <a:gd name="csY10" fmla="*/ 0 h 707974"/>
              <a:gd name="csX11" fmla="*/ 263239 w 1487305"/>
              <a:gd name="csY11" fmla="*/ 291569 h 707974"/>
              <a:gd name="csX12" fmla="*/ 315491 w 1487305"/>
              <a:gd name="csY12" fmla="*/ 44482 h 707974"/>
              <a:gd name="csX13" fmla="*/ 168748 w 1487305"/>
              <a:gd name="csY13" fmla="*/ 255984 h 707974"/>
              <a:gd name="csX14" fmla="*/ 205791 w 1487305"/>
              <a:gd name="csY14" fmla="*/ 77340 h 707974"/>
              <a:gd name="csX15" fmla="*/ 98714 w 1487305"/>
              <a:gd name="csY15" fmla="*/ 230730 h 707974"/>
              <a:gd name="csX16" fmla="*/ 124935 w 1487305"/>
              <a:gd name="csY16" fmla="*/ 101590 h 707974"/>
              <a:gd name="csX17" fmla="*/ 36784 w 1487305"/>
              <a:gd name="csY17" fmla="*/ 234317 h 707974"/>
              <a:gd name="csX18" fmla="*/ 27 w 1487305"/>
              <a:gd name="csY18" fmla="*/ 389572 h 707974"/>
              <a:gd name="csX19" fmla="*/ 76211 w 1487305"/>
              <a:gd name="csY19" fmla="*/ 282386 h 707974"/>
              <a:gd name="csX20" fmla="*/ 37499 w 1487305"/>
              <a:gd name="csY20" fmla="*/ 465430 h 707974"/>
              <a:gd name="csX21" fmla="*/ 142527 w 1487305"/>
              <a:gd name="csY21" fmla="*/ 316297 h 707974"/>
              <a:gd name="csX22" fmla="*/ 88368 w 1487305"/>
              <a:gd name="csY22" fmla="*/ 568359 h 707974"/>
              <a:gd name="csX23" fmla="*/ 232823 w 1487305"/>
              <a:gd name="csY23" fmla="*/ 361592 h 707974"/>
              <a:gd name="csX24" fmla="*/ 157354 w 1487305"/>
              <a:gd name="csY24" fmla="*/ 707974 h 707974"/>
              <a:gd name="csX25" fmla="*/ 374083 w 1487305"/>
              <a:gd name="csY25" fmla="*/ 381632 h 707974"/>
              <a:gd name="csX26" fmla="*/ 464236 w 1487305"/>
              <a:gd name="csY26" fmla="*/ 0 h 707974"/>
              <a:gd name="csX0" fmla="*/ 1164150 w 1464168"/>
              <a:gd name="csY0" fmla="*/ 288604 h 707974"/>
              <a:gd name="csX1" fmla="*/ 1397423 w 1464168"/>
              <a:gd name="csY1" fmla="*/ 362883 h 707974"/>
              <a:gd name="csX2" fmla="*/ 1281907 w 1464168"/>
              <a:gd name="csY2" fmla="*/ 331937 h 707974"/>
              <a:gd name="csX3" fmla="*/ 1234233 w 1464168"/>
              <a:gd name="csY3" fmla="*/ 280186 h 707974"/>
              <a:gd name="csX4" fmla="*/ 1307699 w 1464168"/>
              <a:gd name="csY4" fmla="*/ 227860 h 707974"/>
              <a:gd name="csX5" fmla="*/ 1394038 w 1464168"/>
              <a:gd name="csY5" fmla="*/ 298744 h 707974"/>
              <a:gd name="csX6" fmla="*/ 1464168 w 1464168"/>
              <a:gd name="csY6" fmla="*/ 298744 h 707974"/>
              <a:gd name="csX7" fmla="*/ 1310512 w 1464168"/>
              <a:gd name="csY7" fmla="*/ 170465 h 707974"/>
              <a:gd name="csX8" fmla="*/ 1164150 w 1464168"/>
              <a:gd name="csY8" fmla="*/ 288604 h 707974"/>
              <a:gd name="csX9" fmla="*/ 464236 w 1464168"/>
              <a:gd name="csY9" fmla="*/ 0 h 707974"/>
              <a:gd name="csX10" fmla="*/ 263239 w 1464168"/>
              <a:gd name="csY10" fmla="*/ 291569 h 707974"/>
              <a:gd name="csX11" fmla="*/ 315491 w 1464168"/>
              <a:gd name="csY11" fmla="*/ 44482 h 707974"/>
              <a:gd name="csX12" fmla="*/ 168748 w 1464168"/>
              <a:gd name="csY12" fmla="*/ 255984 h 707974"/>
              <a:gd name="csX13" fmla="*/ 205791 w 1464168"/>
              <a:gd name="csY13" fmla="*/ 77340 h 707974"/>
              <a:gd name="csX14" fmla="*/ 98714 w 1464168"/>
              <a:gd name="csY14" fmla="*/ 230730 h 707974"/>
              <a:gd name="csX15" fmla="*/ 124935 w 1464168"/>
              <a:gd name="csY15" fmla="*/ 101590 h 707974"/>
              <a:gd name="csX16" fmla="*/ 36784 w 1464168"/>
              <a:gd name="csY16" fmla="*/ 234317 h 707974"/>
              <a:gd name="csX17" fmla="*/ 27 w 1464168"/>
              <a:gd name="csY17" fmla="*/ 389572 h 707974"/>
              <a:gd name="csX18" fmla="*/ 76211 w 1464168"/>
              <a:gd name="csY18" fmla="*/ 282386 h 707974"/>
              <a:gd name="csX19" fmla="*/ 37499 w 1464168"/>
              <a:gd name="csY19" fmla="*/ 465430 h 707974"/>
              <a:gd name="csX20" fmla="*/ 142527 w 1464168"/>
              <a:gd name="csY20" fmla="*/ 316297 h 707974"/>
              <a:gd name="csX21" fmla="*/ 88368 w 1464168"/>
              <a:gd name="csY21" fmla="*/ 568359 h 707974"/>
              <a:gd name="csX22" fmla="*/ 232823 w 1464168"/>
              <a:gd name="csY22" fmla="*/ 361592 h 707974"/>
              <a:gd name="csX23" fmla="*/ 157354 w 1464168"/>
              <a:gd name="csY23" fmla="*/ 707974 h 707974"/>
              <a:gd name="csX24" fmla="*/ 374083 w 1464168"/>
              <a:gd name="csY24" fmla="*/ 381632 h 707974"/>
              <a:gd name="csX25" fmla="*/ 464236 w 1464168"/>
              <a:gd name="csY25" fmla="*/ 0 h 707974"/>
              <a:gd name="csX0" fmla="*/ 1164150 w 1464168"/>
              <a:gd name="csY0" fmla="*/ 288604 h 707974"/>
              <a:gd name="csX1" fmla="*/ 1281907 w 1464168"/>
              <a:gd name="csY1" fmla="*/ 331937 h 707974"/>
              <a:gd name="csX2" fmla="*/ 1234233 w 1464168"/>
              <a:gd name="csY2" fmla="*/ 280186 h 707974"/>
              <a:gd name="csX3" fmla="*/ 1307699 w 1464168"/>
              <a:gd name="csY3" fmla="*/ 227860 h 707974"/>
              <a:gd name="csX4" fmla="*/ 1394038 w 1464168"/>
              <a:gd name="csY4" fmla="*/ 298744 h 707974"/>
              <a:gd name="csX5" fmla="*/ 1464168 w 1464168"/>
              <a:gd name="csY5" fmla="*/ 298744 h 707974"/>
              <a:gd name="csX6" fmla="*/ 1310512 w 1464168"/>
              <a:gd name="csY6" fmla="*/ 170465 h 707974"/>
              <a:gd name="csX7" fmla="*/ 1164150 w 1464168"/>
              <a:gd name="csY7" fmla="*/ 288604 h 707974"/>
              <a:gd name="csX8" fmla="*/ 464236 w 1464168"/>
              <a:gd name="csY8" fmla="*/ 0 h 707974"/>
              <a:gd name="csX9" fmla="*/ 263239 w 1464168"/>
              <a:gd name="csY9" fmla="*/ 291569 h 707974"/>
              <a:gd name="csX10" fmla="*/ 315491 w 1464168"/>
              <a:gd name="csY10" fmla="*/ 44482 h 707974"/>
              <a:gd name="csX11" fmla="*/ 168748 w 1464168"/>
              <a:gd name="csY11" fmla="*/ 255984 h 707974"/>
              <a:gd name="csX12" fmla="*/ 205791 w 1464168"/>
              <a:gd name="csY12" fmla="*/ 77340 h 707974"/>
              <a:gd name="csX13" fmla="*/ 98714 w 1464168"/>
              <a:gd name="csY13" fmla="*/ 230730 h 707974"/>
              <a:gd name="csX14" fmla="*/ 124935 w 1464168"/>
              <a:gd name="csY14" fmla="*/ 101590 h 707974"/>
              <a:gd name="csX15" fmla="*/ 36784 w 1464168"/>
              <a:gd name="csY15" fmla="*/ 234317 h 707974"/>
              <a:gd name="csX16" fmla="*/ 27 w 1464168"/>
              <a:gd name="csY16" fmla="*/ 389572 h 707974"/>
              <a:gd name="csX17" fmla="*/ 76211 w 1464168"/>
              <a:gd name="csY17" fmla="*/ 282386 h 707974"/>
              <a:gd name="csX18" fmla="*/ 37499 w 1464168"/>
              <a:gd name="csY18" fmla="*/ 465430 h 707974"/>
              <a:gd name="csX19" fmla="*/ 142527 w 1464168"/>
              <a:gd name="csY19" fmla="*/ 316297 h 707974"/>
              <a:gd name="csX20" fmla="*/ 88368 w 1464168"/>
              <a:gd name="csY20" fmla="*/ 568359 h 707974"/>
              <a:gd name="csX21" fmla="*/ 232823 w 1464168"/>
              <a:gd name="csY21" fmla="*/ 361592 h 707974"/>
              <a:gd name="csX22" fmla="*/ 157354 w 1464168"/>
              <a:gd name="csY22" fmla="*/ 707974 h 707974"/>
              <a:gd name="csX23" fmla="*/ 374083 w 1464168"/>
              <a:gd name="csY23" fmla="*/ 381632 h 707974"/>
              <a:gd name="csX24" fmla="*/ 464236 w 1464168"/>
              <a:gd name="csY24" fmla="*/ 0 h 707974"/>
              <a:gd name="csX0" fmla="*/ 1164150 w 1464168"/>
              <a:gd name="csY0" fmla="*/ 288604 h 707974"/>
              <a:gd name="csX1" fmla="*/ 1234233 w 1464168"/>
              <a:gd name="csY1" fmla="*/ 280186 h 707974"/>
              <a:gd name="csX2" fmla="*/ 1307699 w 1464168"/>
              <a:gd name="csY2" fmla="*/ 227860 h 707974"/>
              <a:gd name="csX3" fmla="*/ 1394038 w 1464168"/>
              <a:gd name="csY3" fmla="*/ 298744 h 707974"/>
              <a:gd name="csX4" fmla="*/ 1464168 w 1464168"/>
              <a:gd name="csY4" fmla="*/ 298744 h 707974"/>
              <a:gd name="csX5" fmla="*/ 1310512 w 1464168"/>
              <a:gd name="csY5" fmla="*/ 170465 h 707974"/>
              <a:gd name="csX6" fmla="*/ 1164150 w 1464168"/>
              <a:gd name="csY6" fmla="*/ 288604 h 707974"/>
              <a:gd name="csX7" fmla="*/ 464236 w 1464168"/>
              <a:gd name="csY7" fmla="*/ 0 h 707974"/>
              <a:gd name="csX8" fmla="*/ 263239 w 1464168"/>
              <a:gd name="csY8" fmla="*/ 291569 h 707974"/>
              <a:gd name="csX9" fmla="*/ 315491 w 1464168"/>
              <a:gd name="csY9" fmla="*/ 44482 h 707974"/>
              <a:gd name="csX10" fmla="*/ 168748 w 1464168"/>
              <a:gd name="csY10" fmla="*/ 255984 h 707974"/>
              <a:gd name="csX11" fmla="*/ 205791 w 1464168"/>
              <a:gd name="csY11" fmla="*/ 77340 h 707974"/>
              <a:gd name="csX12" fmla="*/ 98714 w 1464168"/>
              <a:gd name="csY12" fmla="*/ 230730 h 707974"/>
              <a:gd name="csX13" fmla="*/ 124935 w 1464168"/>
              <a:gd name="csY13" fmla="*/ 101590 h 707974"/>
              <a:gd name="csX14" fmla="*/ 36784 w 1464168"/>
              <a:gd name="csY14" fmla="*/ 234317 h 707974"/>
              <a:gd name="csX15" fmla="*/ 27 w 1464168"/>
              <a:gd name="csY15" fmla="*/ 389572 h 707974"/>
              <a:gd name="csX16" fmla="*/ 76211 w 1464168"/>
              <a:gd name="csY16" fmla="*/ 282386 h 707974"/>
              <a:gd name="csX17" fmla="*/ 37499 w 1464168"/>
              <a:gd name="csY17" fmla="*/ 465430 h 707974"/>
              <a:gd name="csX18" fmla="*/ 142527 w 1464168"/>
              <a:gd name="csY18" fmla="*/ 316297 h 707974"/>
              <a:gd name="csX19" fmla="*/ 88368 w 1464168"/>
              <a:gd name="csY19" fmla="*/ 568359 h 707974"/>
              <a:gd name="csX20" fmla="*/ 232823 w 1464168"/>
              <a:gd name="csY20" fmla="*/ 361592 h 707974"/>
              <a:gd name="csX21" fmla="*/ 157354 w 1464168"/>
              <a:gd name="csY21" fmla="*/ 707974 h 707974"/>
              <a:gd name="csX22" fmla="*/ 374083 w 1464168"/>
              <a:gd name="csY22" fmla="*/ 381632 h 707974"/>
              <a:gd name="csX23" fmla="*/ 464236 w 1464168"/>
              <a:gd name="csY23" fmla="*/ 0 h 707974"/>
              <a:gd name="csX0" fmla="*/ 1164150 w 1464168"/>
              <a:gd name="csY0" fmla="*/ 288604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1164150 w 1464168"/>
              <a:gd name="csY5" fmla="*/ 288604 h 707974"/>
              <a:gd name="csX6" fmla="*/ 464236 w 1464168"/>
              <a:gd name="csY6" fmla="*/ 0 h 707974"/>
              <a:gd name="csX7" fmla="*/ 263239 w 1464168"/>
              <a:gd name="csY7" fmla="*/ 291569 h 707974"/>
              <a:gd name="csX8" fmla="*/ 315491 w 1464168"/>
              <a:gd name="csY8" fmla="*/ 44482 h 707974"/>
              <a:gd name="csX9" fmla="*/ 168748 w 1464168"/>
              <a:gd name="csY9" fmla="*/ 255984 h 707974"/>
              <a:gd name="csX10" fmla="*/ 205791 w 1464168"/>
              <a:gd name="csY10" fmla="*/ 77340 h 707974"/>
              <a:gd name="csX11" fmla="*/ 98714 w 1464168"/>
              <a:gd name="csY11" fmla="*/ 230730 h 707974"/>
              <a:gd name="csX12" fmla="*/ 124935 w 1464168"/>
              <a:gd name="csY12" fmla="*/ 101590 h 707974"/>
              <a:gd name="csX13" fmla="*/ 36784 w 1464168"/>
              <a:gd name="csY13" fmla="*/ 234317 h 707974"/>
              <a:gd name="csX14" fmla="*/ 27 w 1464168"/>
              <a:gd name="csY14" fmla="*/ 389572 h 707974"/>
              <a:gd name="csX15" fmla="*/ 76211 w 1464168"/>
              <a:gd name="csY15" fmla="*/ 282386 h 707974"/>
              <a:gd name="csX16" fmla="*/ 37499 w 1464168"/>
              <a:gd name="csY16" fmla="*/ 465430 h 707974"/>
              <a:gd name="csX17" fmla="*/ 142527 w 1464168"/>
              <a:gd name="csY17" fmla="*/ 316297 h 707974"/>
              <a:gd name="csX18" fmla="*/ 88368 w 1464168"/>
              <a:gd name="csY18" fmla="*/ 568359 h 707974"/>
              <a:gd name="csX19" fmla="*/ 232823 w 1464168"/>
              <a:gd name="csY19" fmla="*/ 361592 h 707974"/>
              <a:gd name="csX20" fmla="*/ 157354 w 1464168"/>
              <a:gd name="csY20" fmla="*/ 707974 h 707974"/>
              <a:gd name="csX21" fmla="*/ 374083 w 1464168"/>
              <a:gd name="csY21" fmla="*/ 381632 h 707974"/>
              <a:gd name="csX22" fmla="*/ 464236 w 1464168"/>
              <a:gd name="csY22" fmla="*/ 0 h 707974"/>
              <a:gd name="csX0" fmla="*/ 1310512 w 1464168"/>
              <a:gd name="csY0" fmla="*/ 170465 h 707974"/>
              <a:gd name="csX1" fmla="*/ 1307699 w 1464168"/>
              <a:gd name="csY1" fmla="*/ 227860 h 707974"/>
              <a:gd name="csX2" fmla="*/ 1394038 w 1464168"/>
              <a:gd name="csY2" fmla="*/ 298744 h 707974"/>
              <a:gd name="csX3" fmla="*/ 1464168 w 1464168"/>
              <a:gd name="csY3" fmla="*/ 298744 h 707974"/>
              <a:gd name="csX4" fmla="*/ 1310512 w 1464168"/>
              <a:gd name="csY4" fmla="*/ 170465 h 707974"/>
              <a:gd name="csX5" fmla="*/ 464236 w 1464168"/>
              <a:gd name="csY5" fmla="*/ 0 h 707974"/>
              <a:gd name="csX6" fmla="*/ 263239 w 1464168"/>
              <a:gd name="csY6" fmla="*/ 291569 h 707974"/>
              <a:gd name="csX7" fmla="*/ 315491 w 1464168"/>
              <a:gd name="csY7" fmla="*/ 44482 h 707974"/>
              <a:gd name="csX8" fmla="*/ 168748 w 1464168"/>
              <a:gd name="csY8" fmla="*/ 255984 h 707974"/>
              <a:gd name="csX9" fmla="*/ 205791 w 1464168"/>
              <a:gd name="csY9" fmla="*/ 77340 h 707974"/>
              <a:gd name="csX10" fmla="*/ 98714 w 1464168"/>
              <a:gd name="csY10" fmla="*/ 230730 h 707974"/>
              <a:gd name="csX11" fmla="*/ 124935 w 1464168"/>
              <a:gd name="csY11" fmla="*/ 101590 h 707974"/>
              <a:gd name="csX12" fmla="*/ 36784 w 1464168"/>
              <a:gd name="csY12" fmla="*/ 234317 h 707974"/>
              <a:gd name="csX13" fmla="*/ 27 w 1464168"/>
              <a:gd name="csY13" fmla="*/ 389572 h 707974"/>
              <a:gd name="csX14" fmla="*/ 76211 w 1464168"/>
              <a:gd name="csY14" fmla="*/ 282386 h 707974"/>
              <a:gd name="csX15" fmla="*/ 37499 w 1464168"/>
              <a:gd name="csY15" fmla="*/ 465430 h 707974"/>
              <a:gd name="csX16" fmla="*/ 142527 w 1464168"/>
              <a:gd name="csY16" fmla="*/ 316297 h 707974"/>
              <a:gd name="csX17" fmla="*/ 88368 w 1464168"/>
              <a:gd name="csY17" fmla="*/ 568359 h 707974"/>
              <a:gd name="csX18" fmla="*/ 232823 w 1464168"/>
              <a:gd name="csY18" fmla="*/ 361592 h 707974"/>
              <a:gd name="csX19" fmla="*/ 157354 w 1464168"/>
              <a:gd name="csY19" fmla="*/ 707974 h 707974"/>
              <a:gd name="csX20" fmla="*/ 374083 w 1464168"/>
              <a:gd name="csY20" fmla="*/ 381632 h 707974"/>
              <a:gd name="csX21" fmla="*/ 464236 w 1464168"/>
              <a:gd name="csY21" fmla="*/ 0 h 707974"/>
              <a:gd name="csX0" fmla="*/ 1310512 w 1464168"/>
              <a:gd name="csY0" fmla="*/ 170465 h 707974"/>
              <a:gd name="csX1" fmla="*/ 1394038 w 1464168"/>
              <a:gd name="csY1" fmla="*/ 298744 h 707974"/>
              <a:gd name="csX2" fmla="*/ 1464168 w 1464168"/>
              <a:gd name="csY2" fmla="*/ 298744 h 707974"/>
              <a:gd name="csX3" fmla="*/ 1310512 w 1464168"/>
              <a:gd name="csY3" fmla="*/ 170465 h 707974"/>
              <a:gd name="csX4" fmla="*/ 464236 w 1464168"/>
              <a:gd name="csY4" fmla="*/ 0 h 707974"/>
              <a:gd name="csX5" fmla="*/ 263239 w 1464168"/>
              <a:gd name="csY5" fmla="*/ 291569 h 707974"/>
              <a:gd name="csX6" fmla="*/ 315491 w 1464168"/>
              <a:gd name="csY6" fmla="*/ 44482 h 707974"/>
              <a:gd name="csX7" fmla="*/ 168748 w 1464168"/>
              <a:gd name="csY7" fmla="*/ 255984 h 707974"/>
              <a:gd name="csX8" fmla="*/ 205791 w 1464168"/>
              <a:gd name="csY8" fmla="*/ 77340 h 707974"/>
              <a:gd name="csX9" fmla="*/ 98714 w 1464168"/>
              <a:gd name="csY9" fmla="*/ 230730 h 707974"/>
              <a:gd name="csX10" fmla="*/ 124935 w 1464168"/>
              <a:gd name="csY10" fmla="*/ 101590 h 707974"/>
              <a:gd name="csX11" fmla="*/ 36784 w 1464168"/>
              <a:gd name="csY11" fmla="*/ 234317 h 707974"/>
              <a:gd name="csX12" fmla="*/ 27 w 1464168"/>
              <a:gd name="csY12" fmla="*/ 389572 h 707974"/>
              <a:gd name="csX13" fmla="*/ 76211 w 1464168"/>
              <a:gd name="csY13" fmla="*/ 282386 h 707974"/>
              <a:gd name="csX14" fmla="*/ 37499 w 1464168"/>
              <a:gd name="csY14" fmla="*/ 465430 h 707974"/>
              <a:gd name="csX15" fmla="*/ 142527 w 1464168"/>
              <a:gd name="csY15" fmla="*/ 316297 h 707974"/>
              <a:gd name="csX16" fmla="*/ 88368 w 1464168"/>
              <a:gd name="csY16" fmla="*/ 568359 h 707974"/>
              <a:gd name="csX17" fmla="*/ 232823 w 1464168"/>
              <a:gd name="csY17" fmla="*/ 361592 h 707974"/>
              <a:gd name="csX18" fmla="*/ 157354 w 1464168"/>
              <a:gd name="csY18" fmla="*/ 707974 h 707974"/>
              <a:gd name="csX19" fmla="*/ 374083 w 1464168"/>
              <a:gd name="csY19" fmla="*/ 381632 h 707974"/>
              <a:gd name="csX20" fmla="*/ 464236 w 1464168"/>
              <a:gd name="csY20" fmla="*/ 0 h 707974"/>
              <a:gd name="csX0" fmla="*/ 1310512 w 1464168"/>
              <a:gd name="csY0" fmla="*/ 170465 h 707974"/>
              <a:gd name="csX1" fmla="*/ 1464168 w 1464168"/>
              <a:gd name="csY1" fmla="*/ 298744 h 707974"/>
              <a:gd name="csX2" fmla="*/ 1310512 w 1464168"/>
              <a:gd name="csY2" fmla="*/ 170465 h 707974"/>
              <a:gd name="csX3" fmla="*/ 464236 w 1464168"/>
              <a:gd name="csY3" fmla="*/ 0 h 707974"/>
              <a:gd name="csX4" fmla="*/ 263239 w 1464168"/>
              <a:gd name="csY4" fmla="*/ 291569 h 707974"/>
              <a:gd name="csX5" fmla="*/ 315491 w 1464168"/>
              <a:gd name="csY5" fmla="*/ 44482 h 707974"/>
              <a:gd name="csX6" fmla="*/ 168748 w 1464168"/>
              <a:gd name="csY6" fmla="*/ 255984 h 707974"/>
              <a:gd name="csX7" fmla="*/ 205791 w 1464168"/>
              <a:gd name="csY7" fmla="*/ 77340 h 707974"/>
              <a:gd name="csX8" fmla="*/ 98714 w 1464168"/>
              <a:gd name="csY8" fmla="*/ 230730 h 707974"/>
              <a:gd name="csX9" fmla="*/ 124935 w 1464168"/>
              <a:gd name="csY9" fmla="*/ 101590 h 707974"/>
              <a:gd name="csX10" fmla="*/ 36784 w 1464168"/>
              <a:gd name="csY10" fmla="*/ 234317 h 707974"/>
              <a:gd name="csX11" fmla="*/ 27 w 1464168"/>
              <a:gd name="csY11" fmla="*/ 389572 h 707974"/>
              <a:gd name="csX12" fmla="*/ 76211 w 1464168"/>
              <a:gd name="csY12" fmla="*/ 282386 h 707974"/>
              <a:gd name="csX13" fmla="*/ 37499 w 1464168"/>
              <a:gd name="csY13" fmla="*/ 465430 h 707974"/>
              <a:gd name="csX14" fmla="*/ 142527 w 1464168"/>
              <a:gd name="csY14" fmla="*/ 316297 h 707974"/>
              <a:gd name="csX15" fmla="*/ 88368 w 1464168"/>
              <a:gd name="csY15" fmla="*/ 568359 h 707974"/>
              <a:gd name="csX16" fmla="*/ 232823 w 1464168"/>
              <a:gd name="csY16" fmla="*/ 361592 h 707974"/>
              <a:gd name="csX17" fmla="*/ 157354 w 1464168"/>
              <a:gd name="csY17" fmla="*/ 707974 h 707974"/>
              <a:gd name="csX18" fmla="*/ 374083 w 1464168"/>
              <a:gd name="csY18" fmla="*/ 381632 h 707974"/>
              <a:gd name="csX19" fmla="*/ 464236 w 1464168"/>
              <a:gd name="csY19" fmla="*/ 0 h 707974"/>
              <a:gd name="csX0" fmla="*/ 464236 w 464302"/>
              <a:gd name="csY0" fmla="*/ 0 h 707974"/>
              <a:gd name="csX1" fmla="*/ 263239 w 464302"/>
              <a:gd name="csY1" fmla="*/ 291569 h 707974"/>
              <a:gd name="csX2" fmla="*/ 315491 w 464302"/>
              <a:gd name="csY2" fmla="*/ 44482 h 707974"/>
              <a:gd name="csX3" fmla="*/ 168748 w 464302"/>
              <a:gd name="csY3" fmla="*/ 255984 h 707974"/>
              <a:gd name="csX4" fmla="*/ 205791 w 464302"/>
              <a:gd name="csY4" fmla="*/ 77340 h 707974"/>
              <a:gd name="csX5" fmla="*/ 98714 w 464302"/>
              <a:gd name="csY5" fmla="*/ 230730 h 707974"/>
              <a:gd name="csX6" fmla="*/ 124935 w 464302"/>
              <a:gd name="csY6" fmla="*/ 101590 h 707974"/>
              <a:gd name="csX7" fmla="*/ 36784 w 464302"/>
              <a:gd name="csY7" fmla="*/ 234317 h 707974"/>
              <a:gd name="csX8" fmla="*/ 27 w 464302"/>
              <a:gd name="csY8" fmla="*/ 389572 h 707974"/>
              <a:gd name="csX9" fmla="*/ 76211 w 464302"/>
              <a:gd name="csY9" fmla="*/ 282386 h 707974"/>
              <a:gd name="csX10" fmla="*/ 37499 w 464302"/>
              <a:gd name="csY10" fmla="*/ 465430 h 707974"/>
              <a:gd name="csX11" fmla="*/ 142527 w 464302"/>
              <a:gd name="csY11" fmla="*/ 316297 h 707974"/>
              <a:gd name="csX12" fmla="*/ 88368 w 464302"/>
              <a:gd name="csY12" fmla="*/ 568359 h 707974"/>
              <a:gd name="csX13" fmla="*/ 232823 w 464302"/>
              <a:gd name="csY13" fmla="*/ 361592 h 707974"/>
              <a:gd name="csX14" fmla="*/ 157354 w 464302"/>
              <a:gd name="csY14" fmla="*/ 707974 h 707974"/>
              <a:gd name="csX15" fmla="*/ 374083 w 464302"/>
              <a:gd name="csY15" fmla="*/ 381632 h 707974"/>
              <a:gd name="csX16" fmla="*/ 464236 w 464302"/>
              <a:gd name="csY16" fmla="*/ 0 h 7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302" h="707974">
                <a:moveTo>
                  <a:pt x="464236" y="0"/>
                </a:moveTo>
                <a:cubicBezTo>
                  <a:pt x="464236" y="0"/>
                  <a:pt x="356062" y="94081"/>
                  <a:pt x="263239" y="291569"/>
                </a:cubicBezTo>
                <a:cubicBezTo>
                  <a:pt x="319162" y="146359"/>
                  <a:pt x="315491" y="44482"/>
                  <a:pt x="315491" y="44482"/>
                </a:cubicBezTo>
                <a:cubicBezTo>
                  <a:pt x="315491" y="44482"/>
                  <a:pt x="237018" y="112782"/>
                  <a:pt x="168748" y="255984"/>
                </a:cubicBezTo>
                <a:cubicBezTo>
                  <a:pt x="208413" y="150759"/>
                  <a:pt x="205791" y="77340"/>
                  <a:pt x="205791" y="77340"/>
                </a:cubicBezTo>
                <a:cubicBezTo>
                  <a:pt x="205791" y="77340"/>
                  <a:pt x="148867" y="126892"/>
                  <a:pt x="98714" y="230730"/>
                </a:cubicBezTo>
                <a:cubicBezTo>
                  <a:pt x="126794" y="154490"/>
                  <a:pt x="124935" y="101590"/>
                  <a:pt x="124935" y="101590"/>
                </a:cubicBezTo>
                <a:cubicBezTo>
                  <a:pt x="124935" y="101590"/>
                  <a:pt x="75782" y="144350"/>
                  <a:pt x="36784" y="234317"/>
                </a:cubicBezTo>
                <a:cubicBezTo>
                  <a:pt x="-2309" y="324332"/>
                  <a:pt x="27" y="389572"/>
                  <a:pt x="27" y="389572"/>
                </a:cubicBezTo>
                <a:cubicBezTo>
                  <a:pt x="27" y="389572"/>
                  <a:pt x="39835" y="354896"/>
                  <a:pt x="76211" y="282386"/>
                </a:cubicBezTo>
                <a:cubicBezTo>
                  <a:pt x="34782" y="389955"/>
                  <a:pt x="37499" y="465430"/>
                  <a:pt x="37499" y="465430"/>
                </a:cubicBezTo>
                <a:cubicBezTo>
                  <a:pt x="37499" y="465430"/>
                  <a:pt x="92850" y="417218"/>
                  <a:pt x="142527" y="316297"/>
                </a:cubicBezTo>
                <a:cubicBezTo>
                  <a:pt x="84602" y="464138"/>
                  <a:pt x="88368" y="568359"/>
                  <a:pt x="88368" y="568359"/>
                </a:cubicBezTo>
                <a:cubicBezTo>
                  <a:pt x="88368" y="568359"/>
                  <a:pt x="165125" y="501589"/>
                  <a:pt x="232823" y="361592"/>
                </a:cubicBezTo>
                <a:cubicBezTo>
                  <a:pt x="152157" y="564437"/>
                  <a:pt x="157354" y="707974"/>
                  <a:pt x="157354" y="707974"/>
                </a:cubicBezTo>
                <a:cubicBezTo>
                  <a:pt x="157354" y="707974"/>
                  <a:pt x="278209" y="602844"/>
                  <a:pt x="374083" y="381632"/>
                </a:cubicBezTo>
                <a:cubicBezTo>
                  <a:pt x="470005" y="160373"/>
                  <a:pt x="464236" y="0"/>
                  <a:pt x="464236" y="0"/>
                </a:cubicBezTo>
                <a:close/>
              </a:path>
            </a:pathLst>
          </a:custGeom>
          <a:solidFill>
            <a:schemeClr val="tx1"/>
          </a:solidFill>
          <a:ln w="4747" cap="flat">
            <a:noFill/>
            <a:prstDash val="solid"/>
            <a:miter/>
          </a:ln>
        </p:spPr>
        <p:txBody>
          <a:bodyPr/>
          <a:lstStyle/>
          <a:p>
            <a:endParaRPr lang="en-AU"/>
          </a:p>
        </p:txBody>
      </p:sp>
    </p:spTree>
    <p:extLst>
      <p:ext uri="{BB962C8B-B14F-4D97-AF65-F5344CB8AC3E}">
        <p14:creationId xmlns:p14="http://schemas.microsoft.com/office/powerpoint/2010/main" val="2206636886"/>
      </p:ext>
    </p:extLst>
  </p:cSld>
  <p:clrMap bg1="lt1" tx1="dk1" bg2="lt2" tx2="dk2" accent1="accent1" accent2="accent2" accent3="accent3" accent4="accent4" accent5="accent5" accent6="accent6" hlink="hlink" folHlink="folHlink"/>
  <p:sldLayoutIdLst>
    <p:sldLayoutId id="2147485765" r:id="rId1"/>
    <p:sldLayoutId id="2147485766" r:id="rId2"/>
    <p:sldLayoutId id="2147485767" r:id="rId3"/>
    <p:sldLayoutId id="2147485768" r:id="rId4"/>
    <p:sldLayoutId id="2147485769" r:id="rId5"/>
    <p:sldLayoutId id="2147485770" r:id="rId6"/>
    <p:sldLayoutId id="2147485771" r:id="rId7"/>
    <p:sldLayoutId id="2147485772" r:id="rId8"/>
    <p:sldLayoutId id="2147485773" r:id="rId9"/>
    <p:sldLayoutId id="2147485774" r:id="rId10"/>
    <p:sldLayoutId id="2147485775" r:id="rId11"/>
    <p:sldLayoutId id="2147485776" r:id="rId12"/>
    <p:sldLayoutId id="2147485777" r:id="rId13"/>
    <p:sldLayoutId id="2147485778" r:id="rId14"/>
    <p:sldLayoutId id="2147485779" r:id="rId15"/>
    <p:sldLayoutId id="2147485780" r:id="rId16"/>
    <p:sldLayoutId id="2147485781" r:id="rId17"/>
    <p:sldLayoutId id="2147485782" r:id="rId18"/>
    <p:sldLayoutId id="2147485783" r:id="rId19"/>
    <p:sldLayoutId id="2147485784" r:id="rId20"/>
    <p:sldLayoutId id="2147485785" r:id="rId21"/>
    <p:sldLayoutId id="2147485786" r:id="rId22"/>
    <p:sldLayoutId id="2147485787" r:id="rId23"/>
    <p:sldLayoutId id="2147485788" r:id="rId24"/>
    <p:sldLayoutId id="2147485789" r:id="rId25"/>
    <p:sldLayoutId id="2147485790" r:id="rId26"/>
    <p:sldLayoutId id="2147485791" r:id="rId27"/>
    <p:sldLayoutId id="2147485792" r:id="rId28"/>
    <p:sldLayoutId id="2147485793" r:id="rId29"/>
    <p:sldLayoutId id="2147485794" r:id="rId30"/>
    <p:sldLayoutId id="2147485795" r:id="rId31"/>
    <p:sldLayoutId id="2147485796" r:id="rId32"/>
    <p:sldLayoutId id="2147485800" r:id="rId33"/>
    <p:sldLayoutId id="2147485801" r:id="rId34"/>
    <p:sldLayoutId id="2147485802" r:id="rId35"/>
    <p:sldLayoutId id="2147485803" r:id="rId36"/>
    <p:sldLayoutId id="2147485804" r:id="rId37"/>
    <p:sldLayoutId id="2147485805" r:id="rId38"/>
    <p:sldLayoutId id="2147485806" r:id="rId39"/>
    <p:sldLayoutId id="2147485807" r:id="rId40"/>
    <p:sldLayoutId id="2147485808" r:id="rId41"/>
    <p:sldLayoutId id="2147485809" r:id="rId42"/>
    <p:sldLayoutId id="2147485810" r:id="rId43"/>
    <p:sldLayoutId id="2147485811" r:id="rId44"/>
    <p:sldLayoutId id="2147485812" r:id="rId45"/>
    <p:sldLayoutId id="2147485813" r:id="rId46"/>
    <p:sldLayoutId id="2147485814" r:id="rId47"/>
    <p:sldLayoutId id="2147485815" r:id="rId48"/>
    <p:sldLayoutId id="2147485816" r:id="rId49"/>
    <p:sldLayoutId id="2147485817" r:id="rId50"/>
    <p:sldLayoutId id="2147485818" r:id="rId51"/>
    <p:sldLayoutId id="2147485820" r:id="rId52"/>
    <p:sldLayoutId id="2147485821" r:id="rId53"/>
    <p:sldLayoutId id="2147485822" r:id="rId54"/>
    <p:sldLayoutId id="2147485823" r:id="rId55"/>
    <p:sldLayoutId id="2147485824" r:id="rId56"/>
    <p:sldLayoutId id="2147485825" r:id="rId57"/>
    <p:sldLayoutId id="2147485826" r:id="rId58"/>
    <p:sldLayoutId id="2147485827" r:id="rId59"/>
    <p:sldLayoutId id="2147485828" r:id="rId60"/>
    <p:sldLayoutId id="2147485829" r:id="rId61"/>
    <p:sldLayoutId id="2147485830" r:id="rId62"/>
    <p:sldLayoutId id="2147485831" r:id="rId63"/>
    <p:sldLayoutId id="2147485832" r:id="rId64"/>
    <p:sldLayoutId id="2147485833" r:id="rId65"/>
    <p:sldLayoutId id="2147485834" r:id="rId66"/>
    <p:sldLayoutId id="2147485835" r:id="rId67"/>
    <p:sldLayoutId id="2147485836" r:id="rId68"/>
    <p:sldLayoutId id="2147485837" r:id="rId69"/>
    <p:sldLayoutId id="2147485838" r:id="rId70"/>
    <p:sldLayoutId id="2147485839" r:id="rId71"/>
    <p:sldLayoutId id="2147485840" r:id="rId72"/>
    <p:sldLayoutId id="2147485841" r:id="rId73"/>
    <p:sldLayoutId id="2147485842" r:id="rId74"/>
    <p:sldLayoutId id="2147485843" r:id="rId75"/>
    <p:sldLayoutId id="2147485844" r:id="rId76"/>
    <p:sldLayoutId id="2147485845" r:id="rId77"/>
    <p:sldLayoutId id="2147485847" r:id="rId78"/>
    <p:sldLayoutId id="2147485848" r:id="rId79"/>
  </p:sldLayoutIdLst>
  <p:hf hdr="0" dt="0"/>
  <p:txStyles>
    <p:titleStyle>
      <a:lvl1pPr algn="l" defTabSz="914400" rtl="0" eaLnBrk="1" latinLnBrk="0" hangingPunct="1">
        <a:lnSpc>
          <a:spcPct val="100000"/>
        </a:lnSpc>
        <a:spcBef>
          <a:spcPct val="0"/>
        </a:spcBef>
        <a:buNone/>
        <a:defRPr sz="2800" b="1" i="0" kern="1200" cap="all" spc="0" baseline="0">
          <a:solidFill>
            <a:schemeClr val="tx1"/>
          </a:solidFill>
          <a:latin typeface="SBS Sans Cond Bold" pitchFamily="50" charset="0"/>
          <a:ea typeface="Source Sans Pro" panose="020B0503030403020204" pitchFamily="34" charset="0"/>
          <a:cs typeface="SBS Sans Cond Bold" pitchFamily="50" charset="0"/>
        </a:defRPr>
      </a:lvl1pPr>
    </p:titleStyle>
    <p:bodyStyle>
      <a:lvl1pPr marL="0" indent="0" algn="l" defTabSz="450000" rtl="0" eaLnBrk="1" latinLnBrk="0" hangingPunct="1">
        <a:spcBef>
          <a:spcPts val="600"/>
        </a:spcBef>
        <a:tabLst/>
        <a:defRPr sz="1400" b="0" i="0" kern="1200" spc="-20" baseline="0">
          <a:solidFill>
            <a:schemeClr val="tx1"/>
          </a:solidFill>
          <a:latin typeface="+mn-lt"/>
          <a:ea typeface="Source Sans Pro" panose="020B0503030403020204" pitchFamily="34" charset="0"/>
          <a:cs typeface="SBS Sans" pitchFamily="2" charset="77"/>
        </a:defRPr>
      </a:lvl1pPr>
      <a:lvl2pPr marL="179388" indent="-179388" algn="l" defTabSz="450000" rtl="0" eaLnBrk="1" latinLnBrk="0" hangingPunct="1">
        <a:spcBef>
          <a:spcPts val="600"/>
        </a:spcBef>
        <a:buFont typeface="Arial"/>
        <a:buChar char="•"/>
        <a:tabLst/>
        <a:defRPr sz="1400" b="0" i="0" kern="1200" spc="-20" baseline="0">
          <a:solidFill>
            <a:schemeClr val="tx1"/>
          </a:solidFill>
          <a:latin typeface="+mn-lt"/>
          <a:ea typeface="Source Sans Pro" panose="020B0503030403020204" pitchFamily="34" charset="0"/>
          <a:cs typeface="SBS Sans" pitchFamily="2" charset="77"/>
        </a:defRPr>
      </a:lvl2pPr>
      <a:lvl3pPr marL="358775" indent="-179388" algn="l" defTabSz="450000" rtl="0" eaLnBrk="1" latinLnBrk="0" hangingPunct="1">
        <a:spcBef>
          <a:spcPts val="600"/>
        </a:spcBef>
        <a:buFont typeface="Arial"/>
        <a:buChar char="–"/>
        <a:tabLst/>
        <a:defRPr sz="1400" b="0" i="0" kern="1200" spc="-20" baseline="0">
          <a:solidFill>
            <a:schemeClr val="tx1"/>
          </a:solidFill>
          <a:latin typeface="+mn-lt"/>
          <a:ea typeface="Source Sans Pro" panose="020B0503030403020204" pitchFamily="34" charset="0"/>
          <a:cs typeface="SBS Sans" pitchFamily="2" charset="77"/>
        </a:defRPr>
      </a:lvl3pPr>
      <a:lvl4pPr marL="500063" indent="-179388" algn="l" defTabSz="450000" rtl="0" eaLnBrk="1" latinLnBrk="0" hangingPunct="1">
        <a:spcBef>
          <a:spcPts val="600"/>
        </a:spcBef>
        <a:buFont typeface="Wingdings" pitchFamily="2" charset="2"/>
        <a:buChar char="§"/>
        <a:tabLst/>
        <a:defRPr sz="1200" b="0" i="0" kern="1200" spc="-20" baseline="0">
          <a:solidFill>
            <a:schemeClr val="tx1"/>
          </a:solidFill>
          <a:latin typeface="+mn-lt"/>
          <a:ea typeface="Source Sans Pro" panose="020B0503030403020204" pitchFamily="34" charset="0"/>
          <a:cs typeface="SBS Sans" pitchFamily="2" charset="77"/>
        </a:defRPr>
      </a:lvl4pPr>
      <a:lvl5pPr marL="914400" indent="-228600" algn="l" defTabSz="914400" rtl="0" eaLnBrk="1" latinLnBrk="0" hangingPunct="1">
        <a:tabLst/>
        <a:defRPr sz="1100" b="0" i="0" kern="1200" spc="-20" baseline="0">
          <a:solidFill>
            <a:schemeClr val="tx1"/>
          </a:solidFill>
          <a:latin typeface="+mn-lt"/>
          <a:ea typeface="Source Sans Pro" panose="020B0503030403020204" pitchFamily="34" charset="0"/>
          <a:cs typeface="SBS Sans" pitchFamily="2" charset="77"/>
        </a:defRPr>
      </a:lvl5pPr>
      <a:lvl6pPr marL="1143000" indent="-228600" algn="l" defTabSz="914400" rtl="0" eaLnBrk="1" latinLnBrk="0" hangingPunct="1">
        <a:lnSpc>
          <a:spcPct val="100000"/>
        </a:lnSpc>
        <a:spcBef>
          <a:spcPts val="300"/>
        </a:spcBef>
        <a:spcAft>
          <a:spcPts val="0"/>
        </a:spcAft>
        <a:buSzPct val="110000"/>
        <a:buFont typeface="Arial" panose="020B0604020202020204" pitchFamily="34" charset="0"/>
        <a:buChar char="•"/>
        <a:defRPr sz="1800" kern="1200">
          <a:solidFill>
            <a:schemeClr val="tx1"/>
          </a:solidFill>
          <a:latin typeface="+mn-lt"/>
          <a:ea typeface="+mn-ea"/>
          <a:cs typeface="+mn-cs"/>
        </a:defRPr>
      </a:lvl6pPr>
      <a:lvl7pPr marL="1371600" indent="-228600" algn="l" defTabSz="914400" rtl="0" eaLnBrk="1" latinLnBrk="0" hangingPunct="1">
        <a:lnSpc>
          <a:spcPct val="100000"/>
        </a:lnSpc>
        <a:spcBef>
          <a:spcPts val="300"/>
        </a:spcBef>
        <a:spcAft>
          <a:spcPts val="0"/>
        </a:spcAft>
        <a:buSzPct val="100000"/>
        <a:buFont typeface="Arial" panose="020B0604020202020204" pitchFamily="34" charset="0"/>
        <a:buChar char="–"/>
        <a:defRPr sz="1800" kern="1200">
          <a:solidFill>
            <a:schemeClr val="tx1"/>
          </a:solidFill>
          <a:latin typeface="+mn-lt"/>
          <a:ea typeface="+mn-ea"/>
          <a:cs typeface="+mn-cs"/>
        </a:defRPr>
      </a:lvl7pPr>
      <a:lvl8pPr marL="1600200" indent="-228600" algn="l" defTabSz="914400" rtl="0" eaLnBrk="1" latinLnBrk="0" hangingPunct="1">
        <a:lnSpc>
          <a:spcPct val="100000"/>
        </a:lnSpc>
        <a:spcBef>
          <a:spcPts val="300"/>
        </a:spcBef>
        <a:spcAft>
          <a:spcPts val="0"/>
        </a:spcAft>
        <a:buSzPct val="110000"/>
        <a:buFont typeface="Arial" panose="020B0604020202020204" pitchFamily="34" charset="0"/>
        <a:buChar char="•"/>
        <a:defRPr sz="1800" kern="1200">
          <a:solidFill>
            <a:schemeClr val="tx1"/>
          </a:solidFill>
          <a:latin typeface="+mn-lt"/>
          <a:ea typeface="+mn-ea"/>
          <a:cs typeface="+mn-cs"/>
        </a:defRPr>
      </a:lvl8pPr>
      <a:lvl9pPr marL="1828800" indent="-228600" algn="l" defTabSz="914400" rtl="0" eaLnBrk="1" latinLnBrk="0" hangingPunct="1">
        <a:lnSpc>
          <a:spcPct val="100000"/>
        </a:lnSpc>
        <a:spcBef>
          <a:spcPts val="300"/>
        </a:spcBef>
        <a:spcAft>
          <a:spcPts val="0"/>
        </a:spcAft>
        <a:buSzPct val="100000"/>
        <a:buFont typeface="Arial" panose="020B0604020202020204" pitchFamily="34" charset="0"/>
        <a:buChar char="–"/>
        <a:defRPr sz="1800" kern="1200">
          <a:solidFill>
            <a:schemeClr val="tx1"/>
          </a:solidFill>
          <a:latin typeface="+mn-lt"/>
          <a:ea typeface="+mn-ea"/>
          <a:cs typeface="+mn-cs"/>
        </a:defRPr>
      </a:lvl9pPr>
    </p:bodyStyle>
    <p:otherStyle>
      <a:defPPr>
        <a:defRPr lang="en-A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41" userDrawn="1">
          <p15:clr>
            <a:srgbClr val="808080"/>
          </p15:clr>
        </p15:guide>
        <p15:guide id="242" pos="7680" userDrawn="1">
          <p15:clr>
            <a:srgbClr val="808080"/>
          </p15:clr>
        </p15:guide>
        <p15:guide id="243" pos="440" userDrawn="1">
          <p15:clr>
            <a:srgbClr val="808080"/>
          </p15:clr>
        </p15:guide>
        <p15:guide id="244" pos="189" userDrawn="1">
          <p15:clr>
            <a:srgbClr val="808080"/>
          </p15:clr>
        </p15:guide>
        <p15:guide id="245" pos="776" userDrawn="1">
          <p15:clr>
            <a:srgbClr val="808080"/>
          </p15:clr>
        </p15:guide>
        <p15:guide id="246" pos="680" userDrawn="1">
          <p15:clr>
            <a:srgbClr val="808080"/>
          </p15:clr>
        </p15:guide>
        <p15:guide id="247" pos="1256" userDrawn="1">
          <p15:clr>
            <a:srgbClr val="808080"/>
          </p15:clr>
        </p15:guide>
        <p15:guide id="248" pos="1160" userDrawn="1">
          <p15:clr>
            <a:srgbClr val="808080"/>
          </p15:clr>
        </p15:guide>
        <p15:guide id="249" pos="1736" userDrawn="1">
          <p15:clr>
            <a:srgbClr val="808080"/>
          </p15:clr>
        </p15:guide>
        <p15:guide id="250" pos="1632" userDrawn="1">
          <p15:clr>
            <a:srgbClr val="808080"/>
          </p15:clr>
        </p15:guide>
        <p15:guide id="251" pos="2208" userDrawn="1">
          <p15:clr>
            <a:srgbClr val="808080"/>
          </p15:clr>
        </p15:guide>
        <p15:guide id="252" pos="2112" userDrawn="1">
          <p15:clr>
            <a:srgbClr val="808080"/>
          </p15:clr>
        </p15:guide>
        <p15:guide id="253" pos="2688" userDrawn="1">
          <p15:clr>
            <a:srgbClr val="808080"/>
          </p15:clr>
        </p15:guide>
        <p15:guide id="254" pos="2592" userDrawn="1">
          <p15:clr>
            <a:srgbClr val="808080"/>
          </p15:clr>
        </p15:guide>
        <p15:guide id="255" pos="3168" userDrawn="1">
          <p15:clr>
            <a:srgbClr val="808080"/>
          </p15:clr>
        </p15:guide>
        <p15:guide id="256" pos="3072" userDrawn="1">
          <p15:clr>
            <a:srgbClr val="808080"/>
          </p15:clr>
        </p15:guide>
        <p15:guide id="257" pos="3648" userDrawn="1">
          <p15:clr>
            <a:srgbClr val="808080"/>
          </p15:clr>
        </p15:guide>
        <p15:guide id="258" pos="3552" userDrawn="1">
          <p15:clr>
            <a:srgbClr val="808080"/>
          </p15:clr>
        </p15:guide>
        <p15:guide id="259" pos="4128" userDrawn="1">
          <p15:clr>
            <a:srgbClr val="808080"/>
          </p15:clr>
        </p15:guide>
        <p15:guide id="260" pos="4032" userDrawn="1">
          <p15:clr>
            <a:srgbClr val="808080"/>
          </p15:clr>
        </p15:guide>
        <p15:guide id="261" pos="4608" userDrawn="1">
          <p15:clr>
            <a:srgbClr val="808080"/>
          </p15:clr>
        </p15:guide>
        <p15:guide id="262" pos="4512" userDrawn="1">
          <p15:clr>
            <a:srgbClr val="808080"/>
          </p15:clr>
        </p15:guide>
        <p15:guide id="263" pos="5088" userDrawn="1">
          <p15:clr>
            <a:srgbClr val="808080"/>
          </p15:clr>
        </p15:guide>
        <p15:guide id="264" pos="4992" userDrawn="1">
          <p15:clr>
            <a:srgbClr val="808080"/>
          </p15:clr>
        </p15:guide>
        <p15:guide id="265" pos="5568" userDrawn="1">
          <p15:clr>
            <a:srgbClr val="808080"/>
          </p15:clr>
        </p15:guide>
        <p15:guide id="266" pos="5472" userDrawn="1">
          <p15:clr>
            <a:srgbClr val="808080"/>
          </p15:clr>
        </p15:guide>
        <p15:guide id="267" pos="6048" userDrawn="1">
          <p15:clr>
            <a:srgbClr val="808080"/>
          </p15:clr>
        </p15:guide>
        <p15:guide id="268" pos="5944" userDrawn="1">
          <p15:clr>
            <a:srgbClr val="808080"/>
          </p15:clr>
        </p15:guide>
        <p15:guide id="269" pos="6520" userDrawn="1">
          <p15:clr>
            <a:srgbClr val="808080"/>
          </p15:clr>
        </p15:guide>
        <p15:guide id="270" pos="6424" userDrawn="1">
          <p15:clr>
            <a:srgbClr val="808080"/>
          </p15:clr>
        </p15:guide>
        <p15:guide id="271" pos="7000" userDrawn="1">
          <p15:clr>
            <a:srgbClr val="808080"/>
          </p15:clr>
        </p15:guide>
        <p15:guide id="272" pos="6904" userDrawn="1">
          <p15:clr>
            <a:srgbClr val="808080"/>
          </p15:clr>
        </p15:guide>
        <p15:guide id="273" pos="7480" userDrawn="1">
          <p15:clr>
            <a:srgbClr val="808080"/>
          </p15:clr>
        </p15:guide>
        <p15:guide id="274" pos="7384" userDrawn="1">
          <p15:clr>
            <a:srgbClr val="808080"/>
          </p15:clr>
        </p15:guide>
        <p15:guide id="275" orient="horz" userDrawn="1">
          <p15:clr>
            <a:srgbClr val="808080"/>
          </p15:clr>
        </p15:guide>
        <p15:guide id="276" orient="horz" pos="4320" userDrawn="1">
          <p15:clr>
            <a:srgbClr val="808080"/>
          </p15:clr>
        </p15:guide>
        <p15:guide id="277" orient="horz" pos="152" userDrawn="1">
          <p15:clr>
            <a:srgbClr val="808080"/>
          </p15:clr>
        </p15:guide>
        <p15:guide id="278" orient="horz" pos="728" userDrawn="1">
          <p15:clr>
            <a:srgbClr val="808080"/>
          </p15:clr>
        </p15:guide>
        <p15:guide id="279" orient="horz" pos="584" userDrawn="1">
          <p15:clr>
            <a:srgbClr val="808080"/>
          </p15:clr>
        </p15:guide>
        <p15:guide id="280" orient="horz" pos="1162" userDrawn="1">
          <p15:clr>
            <a:srgbClr val="808080"/>
          </p15:clr>
        </p15:guide>
        <p15:guide id="281" orient="horz" pos="1008" userDrawn="1">
          <p15:clr>
            <a:srgbClr val="808080"/>
          </p15:clr>
        </p15:guide>
        <p15:guide id="282" orient="horz" pos="1592" userDrawn="1">
          <p15:clr>
            <a:srgbClr val="808080"/>
          </p15:clr>
        </p15:guide>
        <p15:guide id="283" orient="horz" pos="1440" userDrawn="1">
          <p15:clr>
            <a:srgbClr val="808080"/>
          </p15:clr>
        </p15:guide>
        <p15:guide id="284" orient="horz" pos="2016" userDrawn="1">
          <p15:clr>
            <a:srgbClr val="808080"/>
          </p15:clr>
        </p15:guide>
        <p15:guide id="285" orient="horz" pos="1872" userDrawn="1">
          <p15:clr>
            <a:srgbClr val="808080"/>
          </p15:clr>
        </p15:guide>
        <p15:guide id="286" orient="horz" pos="2448" userDrawn="1">
          <p15:clr>
            <a:srgbClr val="808080"/>
          </p15:clr>
        </p15:guide>
        <p15:guide id="287" orient="horz" pos="2304" userDrawn="1">
          <p15:clr>
            <a:srgbClr val="808080"/>
          </p15:clr>
        </p15:guide>
        <p15:guide id="288" orient="horz" pos="2880" userDrawn="1">
          <p15:clr>
            <a:srgbClr val="808080"/>
          </p15:clr>
        </p15:guide>
        <p15:guide id="289" orient="horz" pos="2736" userDrawn="1">
          <p15:clr>
            <a:srgbClr val="808080"/>
          </p15:clr>
        </p15:guide>
        <p15:guide id="290" orient="horz" pos="3312" userDrawn="1">
          <p15:clr>
            <a:srgbClr val="808080"/>
          </p15:clr>
        </p15:guide>
        <p15:guide id="291" orient="horz" pos="3160" userDrawn="1">
          <p15:clr>
            <a:srgbClr val="808080"/>
          </p15:clr>
        </p15:guide>
        <p15:guide id="292" orient="horz" pos="3592" userDrawn="1">
          <p15:clr>
            <a:srgbClr val="808080"/>
          </p15:clr>
        </p15:guide>
        <p15:guide id="293" orient="horz" pos="4168" userDrawn="1">
          <p15:clr>
            <a:srgbClr val="808080"/>
          </p15:clr>
        </p15:guide>
        <p15:guide id="294" orient="horz" pos="4024" userDrawn="1">
          <p15:clr>
            <a:srgbClr val="808080"/>
          </p15:clr>
        </p15:guide>
        <p15:guide id="295" pos="3840" userDrawn="1">
          <p15:clr>
            <a:srgbClr val="F26B43"/>
          </p15:clr>
        </p15:guide>
        <p15:guide id="296" orient="horz" pos="208" userDrawn="1">
          <p15:clr>
            <a:srgbClr val="F26B43"/>
          </p15:clr>
        </p15:guide>
        <p15:guide id="297" orient="horz" pos="912" userDrawn="1">
          <p15:clr>
            <a:srgbClr val="808080"/>
          </p15:clr>
        </p15:guide>
        <p15:guide id="298" orient="horz" pos="3768" userDrawn="1">
          <p15:clr>
            <a:srgbClr val="F26B43"/>
          </p15:clr>
        </p15:guide>
        <p15:guide id="299" pos="438" userDrawn="1">
          <p15:clr>
            <a:srgbClr val="F26B43"/>
          </p15:clr>
        </p15:guide>
        <p15:guide id="300" pos="72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5.xml"/></Relationships>
</file>

<file path=ppt/slides/_rels/slide3.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100.xml"/></Relationships>
</file>

<file path=ppt/slides/_rels/slide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svg"/><Relationship Id="rId7" Type="http://schemas.openxmlformats.org/officeDocument/2006/relationships/image" Target="../media/image44.svg"/><Relationship Id="rId2" Type="http://schemas.openxmlformats.org/officeDocument/2006/relationships/image" Target="../media/image39.png"/><Relationship Id="rId1" Type="http://schemas.openxmlformats.org/officeDocument/2006/relationships/slideLayout" Target="../slideLayouts/slideLayout100.xml"/><Relationship Id="rId6" Type="http://schemas.openxmlformats.org/officeDocument/2006/relationships/image" Target="../media/image43.png"/><Relationship Id="rId5" Type="http://schemas.openxmlformats.org/officeDocument/2006/relationships/image" Target="../media/image42.svg"/><Relationship Id="rId10" Type="http://schemas.openxmlformats.org/officeDocument/2006/relationships/image" Target="../media/image47.svg"/><Relationship Id="rId4" Type="http://schemas.openxmlformats.org/officeDocument/2006/relationships/image" Target="../media/image41.png"/><Relationship Id="rId9" Type="http://schemas.openxmlformats.org/officeDocument/2006/relationships/image" Target="../media/image4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6.xml.rels><?xml version="1.0" encoding="UTF-8" standalone="yes"?>
<Relationships xmlns="http://schemas.openxmlformats.org/package/2006/relationships"><Relationship Id="rId2" Type="http://schemas.openxmlformats.org/officeDocument/2006/relationships/hyperlink" Target="http://www.sbs.com.au/news/creative/census-explorer" TargetMode="External"/><Relationship Id="rId1" Type="http://schemas.openxmlformats.org/officeDocument/2006/relationships/slideLayout" Target="../slideLayouts/slideLayout100.xml"/></Relationships>
</file>

<file path=ppt/slides/_rels/slide7.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9.png"/><Relationship Id="rId7" Type="http://schemas.openxmlformats.org/officeDocument/2006/relationships/image" Target="../media/image39.png"/><Relationship Id="rId12" Type="http://schemas.openxmlformats.org/officeDocument/2006/relationships/image" Target="../media/image56.png"/><Relationship Id="rId2" Type="http://schemas.openxmlformats.org/officeDocument/2006/relationships/image" Target="../media/image48.emf"/><Relationship Id="rId1" Type="http://schemas.openxmlformats.org/officeDocument/2006/relationships/slideLayout" Target="../slideLayouts/slideLayout98.xml"/><Relationship Id="rId6" Type="http://schemas.openxmlformats.org/officeDocument/2006/relationships/image" Target="../media/image52.svg"/><Relationship Id="rId11" Type="http://schemas.openxmlformats.org/officeDocument/2006/relationships/hyperlink" Target="https://vimeo.com/852917606" TargetMode="External"/><Relationship Id="rId5" Type="http://schemas.openxmlformats.org/officeDocument/2006/relationships/image" Target="../media/image51.png"/><Relationship Id="rId10" Type="http://schemas.openxmlformats.org/officeDocument/2006/relationships/image" Target="../media/image55.svg"/><Relationship Id="rId4" Type="http://schemas.openxmlformats.org/officeDocument/2006/relationships/image" Target="../media/image50.png"/><Relationship Id="rId9" Type="http://schemas.openxmlformats.org/officeDocument/2006/relationships/image" Target="../media/image54.png"/></Relationships>
</file>

<file path=ppt/slides/_rels/slide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47.svg"/><Relationship Id="rId7" Type="http://schemas.openxmlformats.org/officeDocument/2006/relationships/image" Target="../media/image60.svg"/><Relationship Id="rId2" Type="http://schemas.openxmlformats.org/officeDocument/2006/relationships/image" Target="../media/image46.png"/><Relationship Id="rId1" Type="http://schemas.openxmlformats.org/officeDocument/2006/relationships/slideLayout" Target="../slideLayouts/slideLayout98.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2.svg"/></Relationships>
</file>

<file path=ppt/slides/_rels/slide9.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hyperlink" Target="https://www.sbs.com.au/guide/day#radio" TargetMode="External"/><Relationship Id="rId7" Type="http://schemas.openxmlformats.org/officeDocument/2006/relationships/image" Target="../media/image66.png"/><Relationship Id="rId2" Type="http://schemas.openxmlformats.org/officeDocument/2006/relationships/image" Target="../media/image63.jpeg"/><Relationship Id="rId1" Type="http://schemas.openxmlformats.org/officeDocument/2006/relationships/slideLayout" Target="../slideLayouts/slideLayout98.xml"/><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hyperlink" Target="https://vimeo.com/852917575"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98.xml"/><Relationship Id="rId4" Type="http://schemas.openxmlformats.org/officeDocument/2006/relationships/image" Target="../media/image70.png"/></Relationships>
</file>

<file path=ppt/slides/_rels/slide1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98.xml"/><Relationship Id="rId5" Type="http://schemas.openxmlformats.org/officeDocument/2006/relationships/image" Target="../media/image74.jpeg"/><Relationship Id="rId4" Type="http://schemas.openxmlformats.org/officeDocument/2006/relationships/image" Target="../media/image73.jpeg"/></Relationships>
</file>

<file path=ppt/slides/_rels/slide12.xml.rels><?xml version="1.0" encoding="UTF-8" standalone="yes"?>
<Relationships xmlns="http://schemas.openxmlformats.org/package/2006/relationships"><Relationship Id="rId3" Type="http://schemas.openxmlformats.org/officeDocument/2006/relationships/hyperlink" Target="https://www.sbs.com.au/news/podcast/sbs-on-the-money" TargetMode="External"/><Relationship Id="rId7" Type="http://schemas.openxmlformats.org/officeDocument/2006/relationships/hyperlink" Target="https://www.sbsmedia.com.au/wp-content/uploads/2023/08/SBS-Digital-Audio-Read.mp3" TargetMode="External"/><Relationship Id="rId2" Type="http://schemas.openxmlformats.org/officeDocument/2006/relationships/hyperlink" Target="https://www.commercialradio.com.au/RA/media/General/Documents/Infinite%20Dial/EMR30006-Infinite-Dial-2023-Australia-Webinar_reduced.pdf?ext=.pdf" TargetMode="External"/><Relationship Id="rId1" Type="http://schemas.openxmlformats.org/officeDocument/2006/relationships/slideLayout" Target="../slideLayouts/slideLayout98.xml"/><Relationship Id="rId6" Type="http://schemas.openxmlformats.org/officeDocument/2006/relationships/hyperlink" Target="https://www.sbs.com.au/aboutus/sbs-strikes-gold-at-australian-podcast-awards#:~:text=SBS%20has%20claimed%20Gold%20in,told%20in%20their%20own%20voice." TargetMode="External"/><Relationship Id="rId5" Type="http://schemas.openxmlformats.org/officeDocument/2006/relationships/hyperlink" Target="https://www.sbs.com.au/aboutus/sbs-launches-new-podcast-celebrating-the-ugly-ducklings-of-italian-cuisine" TargetMode="External"/><Relationship Id="rId4" Type="http://schemas.openxmlformats.org/officeDocument/2006/relationships/hyperlink" Target="https://www.sbs.com.au/guide/podcastcollection/eyes-gilead"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97.xml"/></Relationships>
</file>

<file path=ppt/slides/_rels/slide16.xml.rels><?xml version="1.0" encoding="UTF-8" standalone="yes"?>
<Relationships xmlns="http://schemas.openxmlformats.org/package/2006/relationships"><Relationship Id="rId2" Type="http://schemas.openxmlformats.org/officeDocument/2006/relationships/hyperlink" Target="https://www.sbs.com.au/inlanguage/" TargetMode="Externa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hyperlink" Target="https://culturalatlas.sbs.com.au/" TargetMode="External"/><Relationship Id="rId7" Type="http://schemas.openxmlformats.org/officeDocument/2006/relationships/image" Target="../media/image79.svg"/><Relationship Id="rId2" Type="http://schemas.openxmlformats.org/officeDocument/2006/relationships/hyperlink" Target="https://www.sbs.com.au/news/creative/census-explorer/xtjxeqygs" TargetMode="External"/><Relationship Id="rId1" Type="http://schemas.openxmlformats.org/officeDocument/2006/relationships/slideLayout" Target="../slideLayouts/slideLayout16.xml"/><Relationship Id="rId6" Type="http://schemas.openxmlformats.org/officeDocument/2006/relationships/image" Target="../media/image78.png"/><Relationship Id="rId11" Type="http://schemas.openxmlformats.org/officeDocument/2006/relationships/image" Target="../media/image83.svg"/><Relationship Id="rId5" Type="http://schemas.openxmlformats.org/officeDocument/2006/relationships/image" Target="../media/image77.sv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svg"/></Relationships>
</file>

<file path=ppt/slides/_rels/slide18.xml.rels><?xml version="1.0" encoding="UTF-8" standalone="yes"?>
<Relationships xmlns="http://schemas.openxmlformats.org/package/2006/relationships"><Relationship Id="rId2" Type="http://schemas.openxmlformats.org/officeDocument/2006/relationships/hyperlink" Target="https://www.sbsmedia.com.au/wp-content/uploads/2022/11/SBS-Advertising-Terms-and-Conditions.pdf" TargetMode="Externa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073D41-DC4D-4B77-B66E-73E529F2ADC3}"/>
              </a:ext>
            </a:extLst>
          </p:cNvPr>
          <p:cNvSpPr>
            <a:spLocks noGrp="1"/>
          </p:cNvSpPr>
          <p:nvPr>
            <p:ph type="title"/>
          </p:nvPr>
        </p:nvSpPr>
        <p:spPr>
          <a:xfrm>
            <a:off x="569962" y="1251553"/>
            <a:ext cx="7342460" cy="1865126"/>
          </a:xfrm>
        </p:spPr>
        <p:txBody>
          <a:bodyPr/>
          <a:lstStyle/>
          <a:p>
            <a:r>
              <a:rPr lang="en-GB" dirty="0"/>
              <a:t>SBS Audio </a:t>
            </a:r>
            <a:br>
              <a:rPr lang="en-GB" dirty="0"/>
            </a:br>
            <a:r>
              <a:rPr lang="en-GB" dirty="0"/>
              <a:t>Media Kit </a:t>
            </a:r>
            <a:endParaRPr lang="en-AU" dirty="0"/>
          </a:p>
        </p:txBody>
      </p:sp>
      <p:sp>
        <p:nvSpPr>
          <p:cNvPr id="3" name="Subtitle 2">
            <a:extLst>
              <a:ext uri="{FF2B5EF4-FFF2-40B4-BE49-F238E27FC236}">
                <a16:creationId xmlns:a16="http://schemas.microsoft.com/office/drawing/2014/main" id="{F66BAC89-E82A-70DB-1D84-7018E9DCF3F2}"/>
              </a:ext>
            </a:extLst>
          </p:cNvPr>
          <p:cNvSpPr>
            <a:spLocks noGrp="1"/>
          </p:cNvSpPr>
          <p:nvPr>
            <p:ph type="body" sz="quarter" idx="11"/>
          </p:nvPr>
        </p:nvSpPr>
        <p:spPr/>
        <p:txBody>
          <a:bodyPr/>
          <a:lstStyle/>
          <a:p>
            <a:r>
              <a:rPr lang="en-US" dirty="0">
                <a:latin typeface="+mj-lt"/>
              </a:rPr>
              <a:t>2026</a:t>
            </a:r>
            <a:endParaRPr lang="en-AU" dirty="0">
              <a:latin typeface="+mj-lt"/>
            </a:endParaRPr>
          </a:p>
        </p:txBody>
      </p:sp>
    </p:spTree>
    <p:extLst>
      <p:ext uri="{BB962C8B-B14F-4D97-AF65-F5344CB8AC3E}">
        <p14:creationId xmlns:p14="http://schemas.microsoft.com/office/powerpoint/2010/main" val="1313674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F691D867-5DC7-4785-B3FD-A09240D34F76}"/>
              </a:ext>
            </a:extLst>
          </p:cNvPr>
          <p:cNvSpPr>
            <a:spLocks noGrp="1"/>
          </p:cNvSpPr>
          <p:nvPr>
            <p:ph type="body" sz="quarter" idx="11"/>
          </p:nvPr>
        </p:nvSpPr>
        <p:spPr>
          <a:xfrm>
            <a:off x="-744892" y="1263876"/>
            <a:ext cx="2850139" cy="3339376"/>
          </a:xfrm>
        </p:spPr>
        <p:txBody>
          <a:bodyPr vert="horz" wrap="square" lIns="0" tIns="0" rIns="0" bIns="0" rtlCol="0" anchor="t">
            <a:spAutoFit/>
          </a:bodyPr>
          <a:lstStyle/>
          <a:p>
            <a:pPr algn="r"/>
            <a:r>
              <a:rPr lang="en-AU" sz="3200" dirty="0"/>
              <a:t>01</a:t>
            </a:r>
          </a:p>
          <a:p>
            <a:pPr algn="r"/>
            <a:r>
              <a:rPr lang="en-AU" sz="3200" dirty="0"/>
              <a:t>02</a:t>
            </a:r>
          </a:p>
          <a:p>
            <a:pPr algn="r"/>
            <a:r>
              <a:rPr lang="en-AU" sz="3200" dirty="0"/>
              <a:t>03</a:t>
            </a:r>
          </a:p>
          <a:p>
            <a:pPr algn="r"/>
            <a:r>
              <a:rPr lang="en-AU" sz="3200" dirty="0"/>
              <a:t>04</a:t>
            </a:r>
          </a:p>
          <a:p>
            <a:pPr algn="r"/>
            <a:r>
              <a:rPr lang="en-AU" sz="3200" dirty="0"/>
              <a:t>05</a:t>
            </a:r>
          </a:p>
          <a:p>
            <a:pPr algn="r"/>
            <a:r>
              <a:rPr lang="en-AU" sz="3200" dirty="0"/>
              <a:t>06</a:t>
            </a:r>
          </a:p>
        </p:txBody>
      </p:sp>
      <p:sp>
        <p:nvSpPr>
          <p:cNvPr id="2" name="Title 1"/>
          <p:cNvSpPr>
            <a:spLocks noGrp="1"/>
          </p:cNvSpPr>
          <p:nvPr>
            <p:ph type="title"/>
          </p:nvPr>
        </p:nvSpPr>
        <p:spPr/>
        <p:txBody>
          <a:bodyPr/>
          <a:lstStyle/>
          <a:p>
            <a:r>
              <a:rPr lang="en-US"/>
              <a:t>Contents</a:t>
            </a:r>
          </a:p>
        </p:txBody>
      </p:sp>
      <p:sp>
        <p:nvSpPr>
          <p:cNvPr id="25" name="Text Placeholder 24">
            <a:extLst>
              <a:ext uri="{FF2B5EF4-FFF2-40B4-BE49-F238E27FC236}">
                <a16:creationId xmlns:a16="http://schemas.microsoft.com/office/drawing/2014/main" id="{C272B934-55C1-4938-9DD1-48D4607B4DD6}"/>
              </a:ext>
            </a:extLst>
          </p:cNvPr>
          <p:cNvSpPr>
            <a:spLocks noGrp="1"/>
          </p:cNvSpPr>
          <p:nvPr>
            <p:ph type="body" sz="quarter" idx="12"/>
          </p:nvPr>
        </p:nvSpPr>
        <p:spPr>
          <a:xfrm>
            <a:off x="2775098" y="1263649"/>
            <a:ext cx="9416902" cy="3339376"/>
          </a:xfrm>
        </p:spPr>
        <p:txBody>
          <a:bodyPr vert="horz" wrap="square" lIns="0" tIns="0" rIns="0" bIns="0" rtlCol="0" anchor="t">
            <a:spAutoFit/>
          </a:bodyPr>
          <a:lstStyle/>
          <a:p>
            <a:r>
              <a:rPr lang="en-US" sz="3200" dirty="0">
                <a:solidFill>
                  <a:schemeClr val="bg1"/>
                </a:solidFill>
              </a:rPr>
              <a:t>Cultural Makeup of Australia</a:t>
            </a:r>
          </a:p>
          <a:p>
            <a:r>
              <a:rPr lang="en-US" sz="3200" dirty="0">
                <a:solidFill>
                  <a:schemeClr val="bg1"/>
                </a:solidFill>
              </a:rPr>
              <a:t>Australia's Top Languages Are Evolving</a:t>
            </a:r>
          </a:p>
          <a:p>
            <a:r>
              <a:rPr lang="en-US" sz="3200" dirty="0">
                <a:solidFill>
                  <a:schemeClr val="bg1"/>
                </a:solidFill>
              </a:rPr>
              <a:t>Top Growing Languages</a:t>
            </a:r>
          </a:p>
          <a:p>
            <a:r>
              <a:rPr lang="en-US" sz="3200" dirty="0">
                <a:solidFill>
                  <a:schemeClr val="bg1"/>
                </a:solidFill>
              </a:rPr>
              <a:t>The SBS Audio Ecosystem</a:t>
            </a:r>
          </a:p>
          <a:p>
            <a:r>
              <a:rPr lang="pt-BR" sz="3200" dirty="0">
                <a:solidFill>
                  <a:schemeClr val="bg1"/>
                </a:solidFill>
              </a:rPr>
              <a:t>SBS </a:t>
            </a:r>
            <a:r>
              <a:rPr lang="pt-BR" sz="3200" dirty="0" err="1">
                <a:solidFill>
                  <a:schemeClr val="bg1"/>
                </a:solidFill>
              </a:rPr>
              <a:t>Audio</a:t>
            </a:r>
            <a:r>
              <a:rPr lang="pt-BR" sz="3200" dirty="0">
                <a:solidFill>
                  <a:schemeClr val="bg1"/>
                </a:solidFill>
              </a:rPr>
              <a:t> </a:t>
            </a:r>
            <a:r>
              <a:rPr lang="pt-BR" sz="3200" dirty="0" err="1">
                <a:solidFill>
                  <a:schemeClr val="bg1"/>
                </a:solidFill>
              </a:rPr>
              <a:t>Delivers</a:t>
            </a:r>
            <a:r>
              <a:rPr lang="pt-BR" sz="3200" dirty="0">
                <a:solidFill>
                  <a:schemeClr val="bg1"/>
                </a:solidFill>
              </a:rPr>
              <a:t> a Premium </a:t>
            </a:r>
            <a:r>
              <a:rPr lang="pt-BR" sz="3200" dirty="0" err="1">
                <a:solidFill>
                  <a:schemeClr val="bg1"/>
                </a:solidFill>
              </a:rPr>
              <a:t>Environment</a:t>
            </a:r>
            <a:endParaRPr lang="pt-BR" sz="3200" dirty="0">
              <a:solidFill>
                <a:schemeClr val="bg1"/>
              </a:solidFill>
            </a:endParaRPr>
          </a:p>
          <a:p>
            <a:r>
              <a:rPr lang="en-GB" sz="3200" dirty="0">
                <a:solidFill>
                  <a:schemeClr val="bg1"/>
                </a:solidFill>
              </a:rPr>
              <a:t>Radio</a:t>
            </a:r>
          </a:p>
        </p:txBody>
      </p:sp>
    </p:spTree>
    <p:extLst>
      <p:ext uri="{BB962C8B-B14F-4D97-AF65-F5344CB8AC3E}">
        <p14:creationId xmlns:p14="http://schemas.microsoft.com/office/powerpoint/2010/main" val="3390946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5686F1-8E36-9F47-840F-9153BAACE8F0}"/>
              </a:ext>
            </a:extLst>
          </p:cNvPr>
          <p:cNvSpPr>
            <a:spLocks noGrp="1"/>
          </p:cNvSpPr>
          <p:nvPr>
            <p:ph type="title"/>
          </p:nvPr>
        </p:nvSpPr>
        <p:spPr>
          <a:xfrm>
            <a:off x="701135" y="310617"/>
            <a:ext cx="8856155" cy="430887"/>
          </a:xfrm>
        </p:spPr>
        <p:txBody>
          <a:bodyPr/>
          <a:lstStyle/>
          <a:p>
            <a:r>
              <a:rPr lang="en-GB"/>
              <a:t>Cultural Makeup of Australia </a:t>
            </a:r>
          </a:p>
        </p:txBody>
      </p:sp>
      <p:sp>
        <p:nvSpPr>
          <p:cNvPr id="21" name="Text Placeholder 20">
            <a:extLst>
              <a:ext uri="{FF2B5EF4-FFF2-40B4-BE49-F238E27FC236}">
                <a16:creationId xmlns:a16="http://schemas.microsoft.com/office/drawing/2014/main" id="{064D7275-76E5-7331-3942-CF683E6EF117}"/>
              </a:ext>
            </a:extLst>
          </p:cNvPr>
          <p:cNvSpPr>
            <a:spLocks noGrp="1"/>
          </p:cNvSpPr>
          <p:nvPr>
            <p:ph type="body" sz="quarter" idx="30"/>
          </p:nvPr>
        </p:nvSpPr>
        <p:spPr>
          <a:xfrm>
            <a:off x="695324" y="6243554"/>
            <a:ext cx="10801351" cy="153888"/>
          </a:xfrm>
        </p:spPr>
        <p:txBody>
          <a:bodyPr/>
          <a:lstStyle/>
          <a:p>
            <a:r>
              <a:rPr lang="en-US" dirty="0"/>
              <a:t>Source: ABS 2021 Census</a:t>
            </a:r>
          </a:p>
        </p:txBody>
      </p:sp>
      <p:sp>
        <p:nvSpPr>
          <p:cNvPr id="5" name="Slide Number Placeholder 4">
            <a:extLst>
              <a:ext uri="{FF2B5EF4-FFF2-40B4-BE49-F238E27FC236}">
                <a16:creationId xmlns:a16="http://schemas.microsoft.com/office/drawing/2014/main" id="{EE90ED55-2126-A96F-5525-82CA8624A774}"/>
              </a:ext>
            </a:extLst>
          </p:cNvPr>
          <p:cNvSpPr>
            <a:spLocks noGrp="1"/>
          </p:cNvSpPr>
          <p:nvPr>
            <p:ph type="sldNum" sz="quarter" idx="4"/>
          </p:nvPr>
        </p:nvSpPr>
        <p:spPr>
          <a:xfrm>
            <a:off x="11199429" y="350643"/>
            <a:ext cx="297246" cy="184666"/>
          </a:xfrm>
        </p:spPr>
        <p:txBody>
          <a:bodyPr/>
          <a:lstStyle/>
          <a:p>
            <a:fld id="{641C361B-BE0B-45F2-A1AB-1E005D6F7421}" type="slidenum">
              <a:rPr lang="en-AU" smtClean="0"/>
              <a:pPr/>
              <a:t>3</a:t>
            </a:fld>
            <a:endParaRPr lang="en-AU"/>
          </a:p>
        </p:txBody>
      </p:sp>
      <p:pic>
        <p:nvPicPr>
          <p:cNvPr id="6" name="Graphic 5">
            <a:extLst>
              <a:ext uri="{FF2B5EF4-FFF2-40B4-BE49-F238E27FC236}">
                <a16:creationId xmlns:a16="http://schemas.microsoft.com/office/drawing/2014/main" id="{3F2B84F1-68A1-A2C7-D9C0-A3BA4DBF3333}"/>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50633" y="1721258"/>
            <a:ext cx="762217" cy="721238"/>
          </a:xfrm>
          <a:prstGeom prst="rect">
            <a:avLst/>
          </a:prstGeom>
        </p:spPr>
      </p:pic>
      <p:sp>
        <p:nvSpPr>
          <p:cNvPr id="8" name="TextBox 7">
            <a:extLst>
              <a:ext uri="{FF2B5EF4-FFF2-40B4-BE49-F238E27FC236}">
                <a16:creationId xmlns:a16="http://schemas.microsoft.com/office/drawing/2014/main" id="{6A88B2BD-3A74-470D-FF06-1E87BBD856C2}"/>
              </a:ext>
            </a:extLst>
          </p:cNvPr>
          <p:cNvSpPr txBox="1"/>
          <p:nvPr/>
        </p:nvSpPr>
        <p:spPr>
          <a:xfrm>
            <a:off x="6224587" y="1698940"/>
            <a:ext cx="5537199" cy="292901"/>
          </a:xfrm>
          <a:prstGeom prst="rect">
            <a:avLst/>
          </a:prstGeom>
          <a:noFill/>
        </p:spPr>
        <p:txBody>
          <a:bodyPr wrap="square" lIns="0" tIns="0" rIns="0">
            <a:spAutoFit/>
          </a:bodyPr>
          <a:lstStyle/>
          <a:p>
            <a:pPr>
              <a:lnSpc>
                <a:spcPct val="107000"/>
              </a:lnSpc>
              <a:spcAft>
                <a:spcPts val="800"/>
              </a:spcAft>
            </a:pPr>
            <a:r>
              <a:rPr lang="en-AU" sz="1600" b="1" dirty="0">
                <a:effectLst/>
                <a:latin typeface="SBS Sans Bold" pitchFamily="2" charset="77"/>
                <a:ea typeface="Calibri" panose="020F0502020204030204" pitchFamily="34" charset="0"/>
                <a:cs typeface="SBS Sans Bold" pitchFamily="2" charset="77"/>
              </a:rPr>
              <a:t>The 2021 census told us that of 22 million Australians…</a:t>
            </a:r>
            <a:endParaRPr lang="en-GB" sz="1600" b="1" dirty="0">
              <a:effectLst/>
              <a:latin typeface="SBS Sans Bold" pitchFamily="2" charset="77"/>
              <a:ea typeface="Calibri" panose="020F0502020204030204" pitchFamily="34" charset="0"/>
              <a:cs typeface="SBS Sans Bold" pitchFamily="2" charset="77"/>
            </a:endParaRPr>
          </a:p>
        </p:txBody>
      </p:sp>
      <p:grpSp>
        <p:nvGrpSpPr>
          <p:cNvPr id="23" name="Group 22">
            <a:extLst>
              <a:ext uri="{FF2B5EF4-FFF2-40B4-BE49-F238E27FC236}">
                <a16:creationId xmlns:a16="http://schemas.microsoft.com/office/drawing/2014/main" id="{F8E9E541-8928-95FF-B040-D1CAB01AF9B9}"/>
              </a:ext>
            </a:extLst>
          </p:cNvPr>
          <p:cNvGrpSpPr/>
          <p:nvPr/>
        </p:nvGrpSpPr>
        <p:grpSpPr>
          <a:xfrm>
            <a:off x="6224588" y="2377850"/>
            <a:ext cx="5524499" cy="3385245"/>
            <a:chOff x="6224588" y="1921450"/>
            <a:chExt cx="5524499" cy="3385245"/>
          </a:xfrm>
        </p:grpSpPr>
        <p:sp>
          <p:nvSpPr>
            <p:cNvPr id="12" name="TextBox 11">
              <a:extLst>
                <a:ext uri="{FF2B5EF4-FFF2-40B4-BE49-F238E27FC236}">
                  <a16:creationId xmlns:a16="http://schemas.microsoft.com/office/drawing/2014/main" id="{92C8E80D-47C3-7AC4-BB83-1BB51F4FD828}"/>
                </a:ext>
              </a:extLst>
            </p:cNvPr>
            <p:cNvSpPr txBox="1"/>
            <p:nvPr/>
          </p:nvSpPr>
          <p:spPr>
            <a:xfrm>
              <a:off x="6224589" y="3016935"/>
              <a:ext cx="2214562" cy="1231106"/>
            </a:xfrm>
            <a:prstGeom prst="rect">
              <a:avLst/>
            </a:prstGeom>
            <a:noFill/>
          </p:spPr>
          <p:txBody>
            <a:bodyPr wrap="square" lIns="0" tIns="0" rIns="0" bIns="0">
              <a:spAutoFit/>
            </a:bodyPr>
            <a:lstStyle/>
            <a:p>
              <a:r>
                <a:rPr lang="en-AU" sz="2400" dirty="0">
                  <a:solidFill>
                    <a:schemeClr val="accent1"/>
                  </a:solidFill>
                  <a:effectLst/>
                  <a:latin typeface="+mj-lt"/>
                  <a:ea typeface="Calibri" panose="020F0502020204030204" pitchFamily="34" charset="0"/>
                  <a:cs typeface="Calibri" panose="020F0502020204030204" pitchFamily="34" charset="0"/>
                </a:rPr>
                <a:t>Over a quarter </a:t>
              </a:r>
              <a:br>
                <a:rPr lang="en-AU" sz="1800" dirty="0">
                  <a:effectLst/>
                  <a:ea typeface="Calibri" panose="020F0502020204030204" pitchFamily="34" charset="0"/>
                  <a:cs typeface="Calibri" panose="020F0502020204030204" pitchFamily="34" charset="0"/>
                </a:rPr>
              </a:br>
              <a:r>
                <a:rPr lang="en-GB" sz="1400" dirty="0">
                  <a:effectLst/>
                  <a:ea typeface="Calibri" panose="020F0502020204030204" pitchFamily="34" charset="0"/>
                  <a:cs typeface="Calibri" panose="020F0502020204030204" pitchFamily="34" charset="0"/>
                </a:rPr>
                <a:t>of us were born overseas – with over half either being born overseas or with a parent who was.</a:t>
              </a:r>
            </a:p>
          </p:txBody>
        </p:sp>
        <p:sp>
          <p:nvSpPr>
            <p:cNvPr id="13" name="TextBox 12">
              <a:extLst>
                <a:ext uri="{FF2B5EF4-FFF2-40B4-BE49-F238E27FC236}">
                  <a16:creationId xmlns:a16="http://schemas.microsoft.com/office/drawing/2014/main" id="{1EEB4FCC-310E-9DF3-3138-7CED9A53FA6D}"/>
                </a:ext>
              </a:extLst>
            </p:cNvPr>
            <p:cNvSpPr txBox="1"/>
            <p:nvPr/>
          </p:nvSpPr>
          <p:spPr>
            <a:xfrm>
              <a:off x="6224589" y="4506476"/>
              <a:ext cx="2214562" cy="800219"/>
            </a:xfrm>
            <a:prstGeom prst="rect">
              <a:avLst/>
            </a:prstGeom>
            <a:noFill/>
          </p:spPr>
          <p:txBody>
            <a:bodyPr wrap="square" lIns="0" tIns="0" rIns="0" bIns="0">
              <a:spAutoFit/>
            </a:bodyPr>
            <a:lstStyle/>
            <a:p>
              <a:r>
                <a:rPr lang="en-AU" sz="2400" dirty="0">
                  <a:solidFill>
                    <a:schemeClr val="accent1"/>
                  </a:solidFill>
                  <a:effectLst/>
                  <a:latin typeface="+mj-lt"/>
                  <a:ea typeface="Calibri" panose="020F0502020204030204" pitchFamily="34" charset="0"/>
                  <a:cs typeface="Calibri" panose="020F0502020204030204" pitchFamily="34" charset="0"/>
                </a:rPr>
                <a:t>4.4 million </a:t>
              </a:r>
              <a:br>
                <a:rPr lang="en-AU" sz="1800" dirty="0">
                  <a:effectLst/>
                  <a:ea typeface="Calibri" panose="020F0502020204030204" pitchFamily="34" charset="0"/>
                  <a:cs typeface="Calibri" panose="020F0502020204030204" pitchFamily="34" charset="0"/>
                </a:rPr>
              </a:br>
              <a:r>
                <a:rPr lang="en-GB" sz="1400" dirty="0">
                  <a:effectLst/>
                  <a:ea typeface="Calibri" panose="020F0502020204030204" pitchFamily="34" charset="0"/>
                  <a:cs typeface="Calibri" panose="020F0502020204030204" pitchFamily="34" charset="0"/>
                </a:rPr>
                <a:t>Australians have a disability</a:t>
              </a:r>
            </a:p>
          </p:txBody>
        </p:sp>
        <p:sp>
          <p:nvSpPr>
            <p:cNvPr id="15" name="TextBox 14">
              <a:extLst>
                <a:ext uri="{FF2B5EF4-FFF2-40B4-BE49-F238E27FC236}">
                  <a16:creationId xmlns:a16="http://schemas.microsoft.com/office/drawing/2014/main" id="{3CA50095-362E-31B4-AAAF-D4F8DD06E2F4}"/>
                </a:ext>
              </a:extLst>
            </p:cNvPr>
            <p:cNvSpPr txBox="1"/>
            <p:nvPr/>
          </p:nvSpPr>
          <p:spPr>
            <a:xfrm>
              <a:off x="8821738" y="3016935"/>
              <a:ext cx="2927349" cy="1661993"/>
            </a:xfrm>
            <a:prstGeom prst="rect">
              <a:avLst/>
            </a:prstGeom>
            <a:noFill/>
          </p:spPr>
          <p:txBody>
            <a:bodyPr wrap="square" lIns="0" tIns="0" rIns="0" bIns="0">
              <a:spAutoFit/>
            </a:bodyPr>
            <a:lstStyle/>
            <a:p>
              <a:r>
                <a:rPr lang="en-AU" sz="2400" dirty="0">
                  <a:solidFill>
                    <a:schemeClr val="accent1"/>
                  </a:solidFill>
                  <a:effectLst/>
                  <a:latin typeface="+mj-lt"/>
                  <a:ea typeface="Calibri" panose="020F0502020204030204" pitchFamily="34" charset="0"/>
                  <a:cs typeface="Calibri" panose="020F0502020204030204" pitchFamily="34" charset="0"/>
                </a:rPr>
                <a:t>3.2%</a:t>
              </a:r>
              <a:br>
                <a:rPr lang="en-AU" sz="1800" dirty="0">
                  <a:effectLst/>
                  <a:ea typeface="Calibri" panose="020F0502020204030204" pitchFamily="34" charset="0"/>
                  <a:cs typeface="Calibri" panose="020F0502020204030204" pitchFamily="34" charset="0"/>
                </a:rPr>
              </a:br>
              <a:r>
                <a:rPr lang="en-GB" sz="1400" dirty="0">
                  <a:effectLst/>
                  <a:ea typeface="Calibri" panose="020F0502020204030204" pitchFamily="34" charset="0"/>
                  <a:cs typeface="Calibri" panose="020F0502020204030204" pitchFamily="34" charset="0"/>
                </a:rPr>
                <a:t>identify as Aboriginal or Torres Strait Islander – </a:t>
              </a:r>
              <a:r>
                <a:rPr lang="en-GB" sz="1400" dirty="0">
                  <a:effectLst/>
                  <a:latin typeface="+mj-lt"/>
                  <a:ea typeface="Calibri" panose="020F0502020204030204" pitchFamily="34" charset="0"/>
                  <a:cs typeface="Calibri" panose="020F0502020204030204" pitchFamily="34" charset="0"/>
                </a:rPr>
                <a:t>a 25% increase </a:t>
              </a:r>
              <a:br>
                <a:rPr lang="en-GB" sz="1400" dirty="0">
                  <a:effectLst/>
                  <a:latin typeface="+mj-lt"/>
                  <a:ea typeface="Calibri" panose="020F0502020204030204" pitchFamily="34" charset="0"/>
                  <a:cs typeface="Calibri" panose="020F0502020204030204" pitchFamily="34" charset="0"/>
                </a:rPr>
              </a:br>
              <a:r>
                <a:rPr lang="en-GB" sz="1400" dirty="0">
                  <a:effectLst/>
                  <a:ea typeface="Calibri" panose="020F0502020204030204" pitchFamily="34" charset="0"/>
                  <a:cs typeface="Calibri" panose="020F0502020204030204" pitchFamily="34" charset="0"/>
                </a:rPr>
                <a:t>on the previous census five years earlier. A sign – we hope of increased pride and confidence among First Nations Australians.</a:t>
              </a:r>
            </a:p>
          </p:txBody>
        </p:sp>
        <p:sp>
          <p:nvSpPr>
            <p:cNvPr id="18" name="TextBox 17">
              <a:extLst>
                <a:ext uri="{FF2B5EF4-FFF2-40B4-BE49-F238E27FC236}">
                  <a16:creationId xmlns:a16="http://schemas.microsoft.com/office/drawing/2014/main" id="{7CAED58E-7E47-A564-79B1-5213050F39FF}"/>
                </a:ext>
              </a:extLst>
            </p:cNvPr>
            <p:cNvSpPr txBox="1"/>
            <p:nvPr/>
          </p:nvSpPr>
          <p:spPr>
            <a:xfrm>
              <a:off x="6224588" y="1921450"/>
              <a:ext cx="2375117" cy="800219"/>
            </a:xfrm>
            <a:prstGeom prst="rect">
              <a:avLst/>
            </a:prstGeom>
            <a:noFill/>
          </p:spPr>
          <p:txBody>
            <a:bodyPr wrap="square" lIns="0" tIns="0" rIns="0" bIns="0">
              <a:spAutoFit/>
            </a:bodyPr>
            <a:lstStyle/>
            <a:p>
              <a:r>
                <a:rPr lang="en-AU" sz="2400" dirty="0">
                  <a:solidFill>
                    <a:schemeClr val="accent1"/>
                  </a:solidFill>
                  <a:effectLst/>
                  <a:latin typeface="+mj-lt"/>
                  <a:ea typeface="Calibri" panose="020F0502020204030204" pitchFamily="34" charset="0"/>
                  <a:cs typeface="Calibri" panose="020F0502020204030204" pitchFamily="34" charset="0"/>
                </a:rPr>
                <a:t>Over 5.6 million </a:t>
              </a:r>
              <a:br>
                <a:rPr lang="en-AU" sz="1800" dirty="0">
                  <a:effectLst/>
                  <a:ea typeface="Calibri" panose="020F0502020204030204" pitchFamily="34" charset="0"/>
                  <a:cs typeface="Calibri" panose="020F0502020204030204" pitchFamily="34" charset="0"/>
                </a:rPr>
              </a:br>
              <a:r>
                <a:rPr lang="en-AU" sz="1400" dirty="0">
                  <a:effectLst/>
                  <a:ea typeface="Calibri" panose="020F0502020204030204" pitchFamily="34" charset="0"/>
                  <a:cs typeface="Calibri" panose="020F0502020204030204" pitchFamily="34" charset="0"/>
                </a:rPr>
                <a:t>speak a language other </a:t>
              </a:r>
              <a:br>
                <a:rPr lang="en-AU" sz="1400" dirty="0">
                  <a:effectLst/>
                  <a:ea typeface="Calibri" panose="020F0502020204030204" pitchFamily="34" charset="0"/>
                  <a:cs typeface="Calibri" panose="020F0502020204030204" pitchFamily="34" charset="0"/>
                </a:rPr>
              </a:br>
              <a:r>
                <a:rPr lang="en-AU" sz="1400" dirty="0">
                  <a:effectLst/>
                  <a:ea typeface="Calibri" panose="020F0502020204030204" pitchFamily="34" charset="0"/>
                  <a:cs typeface="Calibri" panose="020F0502020204030204" pitchFamily="34" charset="0"/>
                </a:rPr>
                <a:t>than English at home </a:t>
              </a:r>
              <a:endParaRPr lang="en-GB" dirty="0"/>
            </a:p>
          </p:txBody>
        </p:sp>
        <p:sp>
          <p:nvSpPr>
            <p:cNvPr id="19" name="TextBox 18">
              <a:extLst>
                <a:ext uri="{FF2B5EF4-FFF2-40B4-BE49-F238E27FC236}">
                  <a16:creationId xmlns:a16="http://schemas.microsoft.com/office/drawing/2014/main" id="{3D8374B8-6998-689F-86E7-01BF1BF2C70B}"/>
                </a:ext>
              </a:extLst>
            </p:cNvPr>
            <p:cNvSpPr txBox="1"/>
            <p:nvPr/>
          </p:nvSpPr>
          <p:spPr>
            <a:xfrm>
              <a:off x="8821738" y="1921450"/>
              <a:ext cx="2214562" cy="800219"/>
            </a:xfrm>
            <a:prstGeom prst="rect">
              <a:avLst/>
            </a:prstGeom>
            <a:noFill/>
          </p:spPr>
          <p:txBody>
            <a:bodyPr wrap="square" lIns="0" tIns="0" rIns="0" bIns="0">
              <a:spAutoFit/>
            </a:bodyPr>
            <a:lstStyle/>
            <a:p>
              <a:r>
                <a:rPr lang="en-AU" sz="2400" dirty="0">
                  <a:solidFill>
                    <a:schemeClr val="accent1"/>
                  </a:solidFill>
                  <a:effectLst/>
                  <a:latin typeface="+mj-lt"/>
                  <a:ea typeface="Calibri" panose="020F0502020204030204" pitchFamily="34" charset="0"/>
                  <a:cs typeface="Calibri" panose="020F0502020204030204" pitchFamily="34" charset="0"/>
                </a:rPr>
                <a:t>850,000 </a:t>
              </a:r>
              <a:br>
                <a:rPr lang="en-AU" sz="1800" dirty="0">
                  <a:effectLst/>
                  <a:ea typeface="Calibri" panose="020F0502020204030204" pitchFamily="34" charset="0"/>
                  <a:cs typeface="Calibri" panose="020F0502020204030204" pitchFamily="34" charset="0"/>
                </a:rPr>
              </a:br>
              <a:r>
                <a:rPr lang="en-GB" sz="1400" dirty="0">
                  <a:effectLst/>
                  <a:ea typeface="Calibri" panose="020F0502020204030204" pitchFamily="34" charset="0"/>
                  <a:cs typeface="Calibri" panose="020F0502020204030204" pitchFamily="34" charset="0"/>
                </a:rPr>
                <a:t>Australians speak little </a:t>
              </a:r>
              <a:br>
                <a:rPr lang="en-GB" sz="1400" dirty="0">
                  <a:effectLst/>
                  <a:ea typeface="Calibri" panose="020F0502020204030204" pitchFamily="34" charset="0"/>
                  <a:cs typeface="Calibri" panose="020F0502020204030204" pitchFamily="34" charset="0"/>
                </a:rPr>
              </a:br>
              <a:r>
                <a:rPr lang="en-GB" sz="1400" dirty="0">
                  <a:effectLst/>
                  <a:ea typeface="Calibri" panose="020F0502020204030204" pitchFamily="34" charset="0"/>
                  <a:cs typeface="Calibri" panose="020F0502020204030204" pitchFamily="34" charset="0"/>
                </a:rPr>
                <a:t>to no English</a:t>
              </a:r>
            </a:p>
          </p:txBody>
        </p:sp>
      </p:grpSp>
      <p:cxnSp>
        <p:nvCxnSpPr>
          <p:cNvPr id="20" name="Straight Connector 19">
            <a:extLst>
              <a:ext uri="{FF2B5EF4-FFF2-40B4-BE49-F238E27FC236}">
                <a16:creationId xmlns:a16="http://schemas.microsoft.com/office/drawing/2014/main" id="{A7989F4C-54B2-9BB1-3BAC-C78CFBD35BC4}"/>
              </a:ext>
            </a:extLst>
          </p:cNvPr>
          <p:cNvCxnSpPr>
            <a:cxnSpLocks/>
          </p:cNvCxnSpPr>
          <p:nvPr/>
        </p:nvCxnSpPr>
        <p:spPr>
          <a:xfrm flipH="1">
            <a:off x="6224588" y="2163703"/>
            <a:ext cx="5516779"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817FF3C-ECF5-5D95-31D0-24FEED432D35}"/>
              </a:ext>
            </a:extLst>
          </p:cNvPr>
          <p:cNvSpPr txBox="1"/>
          <p:nvPr/>
        </p:nvSpPr>
        <p:spPr>
          <a:xfrm>
            <a:off x="1415197" y="1698940"/>
            <a:ext cx="4145807" cy="819840"/>
          </a:xfrm>
          <a:prstGeom prst="rect">
            <a:avLst/>
          </a:prstGeom>
          <a:noFill/>
        </p:spPr>
        <p:txBody>
          <a:bodyPr wrap="square" lIns="0" tIns="0" rIns="0">
            <a:spAutoFit/>
          </a:bodyPr>
          <a:lstStyle/>
          <a:p>
            <a:pPr>
              <a:lnSpc>
                <a:spcPct val="107000"/>
              </a:lnSpc>
              <a:spcAft>
                <a:spcPts val="800"/>
              </a:spcAft>
            </a:pPr>
            <a:r>
              <a:rPr lang="en-GB" sz="1600">
                <a:solidFill>
                  <a:schemeClr val="bg1"/>
                </a:solidFill>
                <a:effectLst/>
                <a:latin typeface="+mj-lt"/>
                <a:ea typeface="Calibri" panose="020F0502020204030204" pitchFamily="34" charset="0"/>
                <a:cs typeface="Calibri" panose="020F0502020204030204" pitchFamily="34" charset="0"/>
              </a:rPr>
              <a:t>Our country is becoming even more diverse and our attitudes towards diversity are increasingly positive.</a:t>
            </a:r>
          </a:p>
        </p:txBody>
      </p:sp>
      <p:cxnSp>
        <p:nvCxnSpPr>
          <p:cNvPr id="31" name="Straight Connector 30">
            <a:extLst>
              <a:ext uri="{FF2B5EF4-FFF2-40B4-BE49-F238E27FC236}">
                <a16:creationId xmlns:a16="http://schemas.microsoft.com/office/drawing/2014/main" id="{89E69266-71EF-F5E7-D776-66514D2001BA}"/>
              </a:ext>
            </a:extLst>
          </p:cNvPr>
          <p:cNvCxnSpPr>
            <a:cxnSpLocks/>
          </p:cNvCxnSpPr>
          <p:nvPr/>
        </p:nvCxnSpPr>
        <p:spPr>
          <a:xfrm>
            <a:off x="5561004" y="1721258"/>
            <a:ext cx="0" cy="4041837"/>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2146B87-F9DF-937E-F598-50D856802A16}"/>
              </a:ext>
            </a:extLst>
          </p:cNvPr>
          <p:cNvSpPr txBox="1"/>
          <p:nvPr/>
        </p:nvSpPr>
        <p:spPr>
          <a:xfrm>
            <a:off x="1434884" y="1721257"/>
            <a:ext cx="3639137" cy="3693319"/>
          </a:xfrm>
          <a:prstGeom prst="rect">
            <a:avLst/>
          </a:prstGeom>
          <a:noFill/>
        </p:spPr>
        <p:txBody>
          <a:bodyPr wrap="square" lIns="0" tIns="0" rIns="0" bIns="0">
            <a:spAutoFit/>
          </a:bodyPr>
          <a:lstStyle/>
          <a:p>
            <a:r>
              <a:rPr lang="en-GB" sz="1600" dirty="0">
                <a:effectLst/>
                <a:ea typeface="Calibri" panose="020F0502020204030204" pitchFamily="34" charset="0"/>
                <a:cs typeface="Calibri" panose="020F0502020204030204" pitchFamily="34" charset="0"/>
              </a:rPr>
              <a:t>In Pew’s 2022 research on global attitudes, Australia tops a list of 15 major countries with </a:t>
            </a:r>
            <a:r>
              <a:rPr lang="en-GB" sz="1600" b="1" dirty="0">
                <a:solidFill>
                  <a:schemeClr val="accent1"/>
                </a:solidFill>
                <a:effectLst/>
                <a:latin typeface="SBS Sans Bold" pitchFamily="2" charset="77"/>
                <a:ea typeface="Calibri" panose="020F0502020204030204" pitchFamily="34" charset="0"/>
                <a:cs typeface="SBS Sans Bold" pitchFamily="2" charset="77"/>
              </a:rPr>
              <a:t>85% believing </a:t>
            </a:r>
            <a:r>
              <a:rPr lang="en-GB" sz="1600" dirty="0">
                <a:effectLst/>
                <a:ea typeface="Calibri" panose="020F0502020204030204" pitchFamily="34" charset="0"/>
                <a:cs typeface="Calibri" panose="020F0502020204030204" pitchFamily="34" charset="0"/>
              </a:rPr>
              <a:t>having a society made up of people from different ethnic, religious and/or social backgrounds, makes it a better place to live.</a:t>
            </a:r>
          </a:p>
          <a:p>
            <a:endParaRPr lang="en-GB" sz="1600" dirty="0">
              <a:ea typeface="Calibri" panose="020F0502020204030204" pitchFamily="34" charset="0"/>
              <a:cs typeface="Calibri" panose="020F0502020204030204" pitchFamily="34" charset="0"/>
            </a:endParaRPr>
          </a:p>
          <a:p>
            <a:r>
              <a:rPr lang="en-GB" sz="1600" dirty="0">
                <a:ea typeface="Calibri" panose="020F0502020204030204" pitchFamily="34" charset="0"/>
                <a:cs typeface="Calibri" panose="020F0502020204030204" pitchFamily="34" charset="0"/>
              </a:rPr>
              <a:t>There’s also been significant growth in the number of Australians saying that this openness to people from diverse backgrounds is essential to who we are as a nation. </a:t>
            </a:r>
            <a:r>
              <a:rPr lang="en-GB" sz="1600" b="1" dirty="0">
                <a:solidFill>
                  <a:schemeClr val="accent1"/>
                </a:solidFill>
                <a:latin typeface="SBS Sans Bold" pitchFamily="2" charset="77"/>
                <a:ea typeface="Calibri" panose="020F0502020204030204" pitchFamily="34" charset="0"/>
                <a:cs typeface="SBS Sans Bold" pitchFamily="2" charset="77"/>
              </a:rPr>
              <a:t>An increase of 15% in three years. </a:t>
            </a:r>
          </a:p>
          <a:p>
            <a:endParaRPr lang="en-GB" sz="1600" dirty="0">
              <a:effectLst/>
              <a:ea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C63CB320-B53A-C2A7-E413-86151FA5D71C}"/>
              </a:ext>
            </a:extLst>
          </p:cNvPr>
          <p:cNvSpPr>
            <a:spLocks noGrp="1"/>
          </p:cNvSpPr>
          <p:nvPr>
            <p:ph type="ftr" sz="quarter" idx="3"/>
          </p:nvPr>
        </p:nvSpPr>
        <p:spPr/>
        <p:txBody>
          <a:bodyPr/>
          <a:lstStyle/>
          <a:p>
            <a:pPr algn="r"/>
            <a:r>
              <a:rPr lang="en-AU"/>
              <a:t>SBS AUDIO MEDIA KIT</a:t>
            </a:r>
          </a:p>
        </p:txBody>
      </p:sp>
    </p:spTree>
    <p:extLst>
      <p:ext uri="{BB962C8B-B14F-4D97-AF65-F5344CB8AC3E}">
        <p14:creationId xmlns:p14="http://schemas.microsoft.com/office/powerpoint/2010/main" val="16162183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rrow: Pentagon 4">
            <a:extLst>
              <a:ext uri="{FF2B5EF4-FFF2-40B4-BE49-F238E27FC236}">
                <a16:creationId xmlns:a16="http://schemas.microsoft.com/office/drawing/2014/main" id="{D4C36AFA-456F-1FBC-654F-3AB384CD67BC}"/>
              </a:ext>
            </a:extLst>
          </p:cNvPr>
          <p:cNvSpPr/>
          <p:nvPr/>
        </p:nvSpPr>
        <p:spPr>
          <a:xfrm>
            <a:off x="3898755" y="3012874"/>
            <a:ext cx="7575587" cy="176152"/>
          </a:xfrm>
          <a:prstGeom prst="homePlate">
            <a:avLst>
              <a:gd name="adj" fmla="val 0"/>
            </a:avLst>
          </a:prstGeom>
          <a:solidFill>
            <a:schemeClr val="accent1"/>
          </a:solidFill>
        </p:spPr>
        <p:txBody>
          <a:bodyPr wrap="square" lIns="0" tIns="0" rIns="0" bIns="0" rtlCol="0" anchor="ctr">
            <a:noAutofit/>
          </a:bodyPr>
          <a:lstStyle/>
          <a:p>
            <a:pPr marL="0" marR="0" indent="0" algn="ctr" defTabSz="914400" rtl="0" eaLnBrk="1" fontAlgn="auto" latinLnBrk="0" hangingPunct="1">
              <a:lnSpc>
                <a:spcPct val="100000"/>
              </a:lnSpc>
              <a:spcBef>
                <a:spcPts val="0"/>
              </a:spcBef>
              <a:spcAft>
                <a:spcPts val="600"/>
              </a:spcAft>
              <a:buClrTx/>
              <a:buSzTx/>
              <a:buFontTx/>
              <a:buNone/>
              <a:tabLst/>
            </a:pPr>
            <a:endParaRPr kumimoji="0" lang="en-AU" sz="1800" b="1" i="0" u="none" strike="noStrike" kern="1200" cap="none" spc="0" normalizeH="0" baseline="0" noProof="0">
              <a:ln>
                <a:noFill/>
              </a:ln>
              <a:solidFill>
                <a:schemeClr val="tx2"/>
              </a:solidFill>
              <a:effectLst/>
              <a:uLnTx/>
              <a:uFillTx/>
              <a:latin typeface="+mj-lt"/>
              <a:ea typeface="+mn-ea"/>
              <a:cs typeface="+mn-cs"/>
            </a:endParaRPr>
          </a:p>
        </p:txBody>
      </p:sp>
      <p:sp>
        <p:nvSpPr>
          <p:cNvPr id="2" name="Arrow: Pentagon 1">
            <a:extLst>
              <a:ext uri="{FF2B5EF4-FFF2-40B4-BE49-F238E27FC236}">
                <a16:creationId xmlns:a16="http://schemas.microsoft.com/office/drawing/2014/main" id="{8EB9126E-5ED2-BDDB-A60E-B2042C96E3DC}"/>
              </a:ext>
            </a:extLst>
          </p:cNvPr>
          <p:cNvSpPr/>
          <p:nvPr/>
        </p:nvSpPr>
        <p:spPr>
          <a:xfrm>
            <a:off x="695324" y="3012871"/>
            <a:ext cx="3567644" cy="182262"/>
          </a:xfrm>
          <a:prstGeom prst="homePlate">
            <a:avLst>
              <a:gd name="adj" fmla="val 22448"/>
            </a:avLst>
          </a:prstGeom>
          <a:solidFill>
            <a:schemeClr val="tx1">
              <a:lumMod val="90000"/>
              <a:lumOff val="10000"/>
            </a:schemeClr>
          </a:solidFill>
        </p:spPr>
        <p:txBody>
          <a:bodyPr wrap="square" lIns="0" tIns="0" rIns="0" bIns="0" rtlCol="0" anchor="ctr">
            <a:noAutofit/>
          </a:bodyPr>
          <a:lstStyle/>
          <a:p>
            <a:pPr marL="0" marR="0" indent="0" algn="ctr" defTabSz="914400" rtl="0" eaLnBrk="1" fontAlgn="auto" latinLnBrk="0" hangingPunct="1">
              <a:lnSpc>
                <a:spcPct val="100000"/>
              </a:lnSpc>
              <a:spcBef>
                <a:spcPts val="0"/>
              </a:spcBef>
              <a:spcAft>
                <a:spcPts val="600"/>
              </a:spcAft>
              <a:buClrTx/>
              <a:buSzTx/>
              <a:buFontTx/>
              <a:buNone/>
              <a:tabLst/>
            </a:pPr>
            <a:endParaRPr kumimoji="0" lang="en-AU" sz="1800" b="1" i="0" u="none" strike="noStrike" kern="1200" cap="none" spc="0" normalizeH="0" baseline="0" noProof="0">
              <a:ln>
                <a:noFill/>
              </a:ln>
              <a:solidFill>
                <a:schemeClr val="tx2"/>
              </a:solidFill>
              <a:effectLst/>
              <a:uLnTx/>
              <a:uFillTx/>
              <a:latin typeface="+mj-lt"/>
              <a:ea typeface="+mn-ea"/>
              <a:cs typeface="+mn-cs"/>
            </a:endParaRPr>
          </a:p>
        </p:txBody>
      </p:sp>
      <p:sp>
        <p:nvSpPr>
          <p:cNvPr id="3" name="Title 2">
            <a:extLst>
              <a:ext uri="{FF2B5EF4-FFF2-40B4-BE49-F238E27FC236}">
                <a16:creationId xmlns:a16="http://schemas.microsoft.com/office/drawing/2014/main" id="{175686F1-8E36-9F47-840F-9153BAACE8F0}"/>
              </a:ext>
            </a:extLst>
          </p:cNvPr>
          <p:cNvSpPr>
            <a:spLocks noGrp="1"/>
          </p:cNvSpPr>
          <p:nvPr>
            <p:ph type="title"/>
          </p:nvPr>
        </p:nvSpPr>
        <p:spPr/>
        <p:txBody>
          <a:bodyPr/>
          <a:lstStyle/>
          <a:p>
            <a:r>
              <a:rPr lang="en-GB"/>
              <a:t>Cultural Makeup of Australia </a:t>
            </a:r>
          </a:p>
        </p:txBody>
      </p:sp>
      <p:sp>
        <p:nvSpPr>
          <p:cNvPr id="7" name="Text Placeholder 6">
            <a:extLst>
              <a:ext uri="{FF2B5EF4-FFF2-40B4-BE49-F238E27FC236}">
                <a16:creationId xmlns:a16="http://schemas.microsoft.com/office/drawing/2014/main" id="{1BD16C63-3677-2E68-687A-15500848537F}"/>
              </a:ext>
            </a:extLst>
          </p:cNvPr>
          <p:cNvSpPr>
            <a:spLocks noGrp="1"/>
          </p:cNvSpPr>
          <p:nvPr>
            <p:ph type="body" sz="quarter" idx="10"/>
          </p:nvPr>
        </p:nvSpPr>
        <p:spPr/>
        <p:txBody>
          <a:bodyPr/>
          <a:lstStyle/>
          <a:p>
            <a:endParaRPr lang="en-US"/>
          </a:p>
        </p:txBody>
      </p:sp>
      <p:sp>
        <p:nvSpPr>
          <p:cNvPr id="12" name="Text Placeholder 11">
            <a:extLst>
              <a:ext uri="{FF2B5EF4-FFF2-40B4-BE49-F238E27FC236}">
                <a16:creationId xmlns:a16="http://schemas.microsoft.com/office/drawing/2014/main" id="{08205963-EED9-B746-7DF8-697DF479C0F6}"/>
              </a:ext>
            </a:extLst>
          </p:cNvPr>
          <p:cNvSpPr>
            <a:spLocks noGrp="1"/>
          </p:cNvSpPr>
          <p:nvPr>
            <p:ph type="body" sz="quarter" idx="30"/>
          </p:nvPr>
        </p:nvSpPr>
        <p:spPr/>
        <p:txBody>
          <a:bodyPr/>
          <a:lstStyle/>
          <a:p>
            <a:endParaRPr lang="en-US"/>
          </a:p>
        </p:txBody>
      </p:sp>
      <p:sp>
        <p:nvSpPr>
          <p:cNvPr id="6" name="Slide Number Placeholder 5">
            <a:extLst>
              <a:ext uri="{FF2B5EF4-FFF2-40B4-BE49-F238E27FC236}">
                <a16:creationId xmlns:a16="http://schemas.microsoft.com/office/drawing/2014/main" id="{8DA8D873-0074-5356-1FF2-C8AE6C172CC4}"/>
              </a:ext>
            </a:extLst>
          </p:cNvPr>
          <p:cNvSpPr>
            <a:spLocks noGrp="1"/>
          </p:cNvSpPr>
          <p:nvPr>
            <p:ph type="sldNum" sz="quarter" idx="4"/>
          </p:nvPr>
        </p:nvSpPr>
        <p:spPr>
          <a:xfrm>
            <a:off x="11199429" y="350643"/>
            <a:ext cx="297246" cy="184666"/>
          </a:xfrm>
          <a:prstGeom prst="rect">
            <a:avLst/>
          </a:prstGeom>
        </p:spPr>
        <p:txBody>
          <a:bodyPr vert="horz" lIns="0" tIns="0" rIns="0" bIns="0" rtlCol="0" anchor="b" anchorCtr="0"/>
          <a:lstStyle>
            <a:defPPr>
              <a:defRPr lang="en-US"/>
            </a:defPPr>
            <a:lvl1pPr marL="0" algn="r" defTabSz="457200" rtl="0" eaLnBrk="1" latinLnBrk="0" hangingPunct="1">
              <a:defRPr lang="en-AU" sz="900" kern="1200" smtClean="0">
                <a:solidFill>
                  <a:schemeClr val="bg1"/>
                </a:solidFill>
                <a:latin typeface="Ubuntu" panose="020B050403060203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41C361B-BE0B-45F2-A1AB-1E005D6F7421}" type="slidenum">
              <a:rPr lang="en-AU" sz="1200" smtClean="0">
                <a:solidFill>
                  <a:schemeClr val="tx1"/>
                </a:solidFill>
                <a:latin typeface="+mj-lt"/>
              </a:rPr>
              <a:pPr/>
              <a:t>4</a:t>
            </a:fld>
            <a:endParaRPr lang="en-AU" sz="1200">
              <a:solidFill>
                <a:schemeClr val="tx1"/>
              </a:solidFill>
              <a:latin typeface="+mj-lt"/>
            </a:endParaRPr>
          </a:p>
        </p:txBody>
      </p:sp>
      <p:sp>
        <p:nvSpPr>
          <p:cNvPr id="9" name="Text Placeholder 18">
            <a:extLst>
              <a:ext uri="{FF2B5EF4-FFF2-40B4-BE49-F238E27FC236}">
                <a16:creationId xmlns:a16="http://schemas.microsoft.com/office/drawing/2014/main" id="{A5427217-1FB1-51AD-6374-B4F4ACA818A3}"/>
              </a:ext>
            </a:extLst>
          </p:cNvPr>
          <p:cNvSpPr txBox="1">
            <a:spLocks/>
          </p:cNvSpPr>
          <p:nvPr/>
        </p:nvSpPr>
        <p:spPr>
          <a:xfrm>
            <a:off x="695324" y="3430463"/>
            <a:ext cx="2963145" cy="713529"/>
          </a:xfrm>
          <a:prstGeom prst="rect">
            <a:avLst/>
          </a:prstGeom>
          <a:noFill/>
        </p:spPr>
        <p:txBody>
          <a:bodyPr wrap="square" lIns="0" tIns="0" rIns="0" bIns="0">
            <a:spAutoFit/>
          </a:bodyPr>
          <a:lstStyle>
            <a:lvl1pPr marL="0" indent="0" algn="l" defTabSz="914400" rtl="0" eaLnBrk="1" latinLnBrk="0" hangingPunct="1">
              <a:lnSpc>
                <a:spcPct val="110000"/>
              </a:lnSpc>
              <a:spcBef>
                <a:spcPts val="0"/>
              </a:spcBef>
              <a:spcAft>
                <a:spcPts val="1200"/>
              </a:spcAft>
              <a:buFontTx/>
              <a:buNone/>
              <a:tabLst/>
              <a:defRPr sz="1200" b="0" i="0" kern="1200" spc="0" baseline="0">
                <a:solidFill>
                  <a:schemeClr val="tx1"/>
                </a:solidFill>
                <a:latin typeface="+mn-lt"/>
                <a:ea typeface="Raleway" panose="020B0503030101060003" pitchFamily="34" charset="77"/>
                <a:cs typeface="Raleway SemiBold" panose="020B0703030101060003" pitchFamily="34" charset="0"/>
              </a:defRPr>
            </a:lvl1pPr>
            <a:lvl2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2pPr>
            <a:lvl3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3pPr>
            <a:lvl4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4pPr>
            <a:lvl5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nSpc>
                <a:spcPct val="107000"/>
              </a:lnSpc>
              <a:spcAft>
                <a:spcPts val="800"/>
              </a:spcAft>
            </a:pPr>
            <a:r>
              <a:rPr lang="en-GB" sz="1100" dirty="0">
                <a:effectLst/>
                <a:ea typeface="Calibri" panose="020F0502020204030204" pitchFamily="34" charset="0"/>
                <a:cs typeface="Calibri" panose="020F0502020204030204" pitchFamily="34" charset="0"/>
              </a:rPr>
              <a:t>SBS Radio began more than 45 years ago, and has evolved to become an innovative, multi-platform media network. In 2023, we rebranded to SBS Audio.</a:t>
            </a:r>
          </a:p>
        </p:txBody>
      </p:sp>
      <p:sp>
        <p:nvSpPr>
          <p:cNvPr id="10" name="Text Placeholder 18">
            <a:extLst>
              <a:ext uri="{FF2B5EF4-FFF2-40B4-BE49-F238E27FC236}">
                <a16:creationId xmlns:a16="http://schemas.microsoft.com/office/drawing/2014/main" id="{DA0B2332-A010-D872-3126-ED70B98C8743}"/>
              </a:ext>
            </a:extLst>
          </p:cNvPr>
          <p:cNvSpPr txBox="1">
            <a:spLocks/>
          </p:cNvSpPr>
          <p:nvPr/>
        </p:nvSpPr>
        <p:spPr>
          <a:xfrm>
            <a:off x="4415293" y="3459977"/>
            <a:ext cx="7079819" cy="580865"/>
          </a:xfrm>
          <a:prstGeom prst="rect">
            <a:avLst/>
          </a:prstGeom>
          <a:noFill/>
        </p:spPr>
        <p:txBody>
          <a:bodyPr wrap="square" lIns="0" tIns="0" rIns="0" bIns="0">
            <a:spAutoFit/>
          </a:bodyPr>
          <a:lstStyle>
            <a:lvl1pPr marL="0" indent="0" algn="l" defTabSz="914400" rtl="0" eaLnBrk="1" latinLnBrk="0" hangingPunct="1">
              <a:lnSpc>
                <a:spcPct val="110000"/>
              </a:lnSpc>
              <a:spcBef>
                <a:spcPts val="0"/>
              </a:spcBef>
              <a:spcAft>
                <a:spcPts val="1200"/>
              </a:spcAft>
              <a:buFontTx/>
              <a:buNone/>
              <a:tabLst/>
              <a:defRPr sz="1200" b="0" i="0" kern="1200" spc="0" baseline="0">
                <a:solidFill>
                  <a:schemeClr val="tx1"/>
                </a:solidFill>
                <a:latin typeface="+mn-lt"/>
                <a:ea typeface="Raleway" panose="020B0503030101060003" pitchFamily="34" charset="77"/>
                <a:cs typeface="Raleway SemiBold" panose="020B0703030101060003" pitchFamily="34" charset="0"/>
              </a:defRPr>
            </a:lvl1pPr>
            <a:lvl2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2pPr>
            <a:lvl3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3pPr>
            <a:lvl4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4pPr>
            <a:lvl5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nSpc>
                <a:spcPct val="107000"/>
              </a:lnSpc>
              <a:spcAft>
                <a:spcPts val="800"/>
              </a:spcAft>
            </a:pPr>
            <a:r>
              <a:rPr lang="en-GB" dirty="0">
                <a:effectLst/>
                <a:ea typeface="Calibri" panose="020F0502020204030204" pitchFamily="34" charset="0"/>
                <a:cs typeface="Calibri" panose="020F0502020204030204" pitchFamily="34" charset="0"/>
              </a:rPr>
              <a:t>SBS Audio is the world’s most linguistically diverse broadcaster and can connect your business with our valuable listeners through 60+ different language radio programmes, live streams and podcasts, accessible across multiple platforms:</a:t>
            </a:r>
          </a:p>
        </p:txBody>
      </p:sp>
      <p:sp>
        <p:nvSpPr>
          <p:cNvPr id="14" name="Text Placeholder 18">
            <a:extLst>
              <a:ext uri="{FF2B5EF4-FFF2-40B4-BE49-F238E27FC236}">
                <a16:creationId xmlns:a16="http://schemas.microsoft.com/office/drawing/2014/main" id="{EF54F362-6459-3487-D9FB-450D6226966E}"/>
              </a:ext>
            </a:extLst>
          </p:cNvPr>
          <p:cNvSpPr txBox="1">
            <a:spLocks/>
          </p:cNvSpPr>
          <p:nvPr/>
        </p:nvSpPr>
        <p:spPr>
          <a:xfrm>
            <a:off x="5184578" y="4314873"/>
            <a:ext cx="1473994" cy="446404"/>
          </a:xfrm>
          <a:prstGeom prst="rect">
            <a:avLst/>
          </a:prstGeom>
          <a:noFill/>
        </p:spPr>
        <p:txBody>
          <a:bodyPr wrap="square" lIns="0" tIns="0" rIns="0" bIns="0" anchor="ctr">
            <a:spAutoFit/>
          </a:bodyPr>
          <a:lstStyle>
            <a:lvl1pPr marL="0" indent="0" algn="l" defTabSz="914400" rtl="0" eaLnBrk="1" latinLnBrk="0" hangingPunct="1">
              <a:lnSpc>
                <a:spcPct val="110000"/>
              </a:lnSpc>
              <a:spcBef>
                <a:spcPts val="0"/>
              </a:spcBef>
              <a:spcAft>
                <a:spcPts val="1200"/>
              </a:spcAft>
              <a:buFontTx/>
              <a:buNone/>
              <a:tabLst/>
              <a:defRPr sz="1200" b="0" i="0" kern="1200" spc="0" baseline="0">
                <a:solidFill>
                  <a:schemeClr val="tx1"/>
                </a:solidFill>
                <a:latin typeface="+mn-lt"/>
                <a:ea typeface="Raleway" panose="020B0503030101060003" pitchFamily="34" charset="77"/>
                <a:cs typeface="Raleway SemiBold" panose="020B0703030101060003" pitchFamily="34" charset="0"/>
              </a:defRPr>
            </a:lvl1pPr>
            <a:lvl2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2pPr>
            <a:lvl3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3pPr>
            <a:lvl4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4pPr>
            <a:lvl5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nSpc>
                <a:spcPct val="107000"/>
              </a:lnSpc>
              <a:spcAft>
                <a:spcPts val="800"/>
              </a:spcAft>
            </a:pPr>
            <a:r>
              <a:rPr lang="en-GB" sz="1400" dirty="0">
                <a:effectLst/>
                <a:latin typeface="+mj-lt"/>
                <a:ea typeface="Calibri" panose="020F0502020204030204" pitchFamily="34" charset="0"/>
                <a:cs typeface="Calibri" panose="020F0502020204030204" pitchFamily="34" charset="0"/>
              </a:rPr>
              <a:t>ANALOG AM/FM </a:t>
            </a:r>
            <a:br>
              <a:rPr lang="en-GB" sz="1400" dirty="0">
                <a:effectLst/>
                <a:latin typeface="+mj-lt"/>
                <a:ea typeface="Calibri" panose="020F0502020204030204" pitchFamily="34" charset="0"/>
                <a:cs typeface="Calibri" panose="020F0502020204030204" pitchFamily="34" charset="0"/>
              </a:rPr>
            </a:br>
            <a:r>
              <a:rPr lang="en-GB" sz="1400" dirty="0">
                <a:effectLst/>
                <a:latin typeface="+mj-lt"/>
                <a:ea typeface="Calibri" panose="020F0502020204030204" pitchFamily="34" charset="0"/>
                <a:cs typeface="Calibri" panose="020F0502020204030204" pitchFamily="34" charset="0"/>
              </a:rPr>
              <a:t>AND DAB</a:t>
            </a:r>
          </a:p>
        </p:txBody>
      </p:sp>
      <p:sp>
        <p:nvSpPr>
          <p:cNvPr id="22" name="Text Placeholder 18">
            <a:extLst>
              <a:ext uri="{FF2B5EF4-FFF2-40B4-BE49-F238E27FC236}">
                <a16:creationId xmlns:a16="http://schemas.microsoft.com/office/drawing/2014/main" id="{BF001DFD-014D-20FD-838B-52238AB4FE92}"/>
              </a:ext>
            </a:extLst>
          </p:cNvPr>
          <p:cNvSpPr txBox="1">
            <a:spLocks/>
          </p:cNvSpPr>
          <p:nvPr/>
        </p:nvSpPr>
        <p:spPr>
          <a:xfrm>
            <a:off x="7967269" y="4314873"/>
            <a:ext cx="1143794" cy="446404"/>
          </a:xfrm>
          <a:prstGeom prst="rect">
            <a:avLst/>
          </a:prstGeom>
          <a:noFill/>
        </p:spPr>
        <p:txBody>
          <a:bodyPr wrap="square" lIns="0" tIns="0" rIns="0" bIns="0" anchor="ctr">
            <a:spAutoFit/>
          </a:bodyPr>
          <a:lstStyle>
            <a:lvl1pPr marL="0" indent="0" algn="l" defTabSz="914400" rtl="0" eaLnBrk="1" latinLnBrk="0" hangingPunct="1">
              <a:lnSpc>
                <a:spcPct val="110000"/>
              </a:lnSpc>
              <a:spcBef>
                <a:spcPts val="0"/>
              </a:spcBef>
              <a:spcAft>
                <a:spcPts val="1200"/>
              </a:spcAft>
              <a:buFontTx/>
              <a:buNone/>
              <a:tabLst/>
              <a:defRPr sz="1200" b="0" i="0" kern="1200" spc="0" baseline="0">
                <a:solidFill>
                  <a:schemeClr val="tx1"/>
                </a:solidFill>
                <a:latin typeface="+mn-lt"/>
                <a:ea typeface="Raleway" panose="020B0503030101060003" pitchFamily="34" charset="77"/>
                <a:cs typeface="Raleway SemiBold" panose="020B0703030101060003" pitchFamily="34" charset="0"/>
              </a:defRPr>
            </a:lvl1pPr>
            <a:lvl2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2pPr>
            <a:lvl3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3pPr>
            <a:lvl4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4pPr>
            <a:lvl5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nSpc>
                <a:spcPct val="107000"/>
              </a:lnSpc>
              <a:spcAft>
                <a:spcPts val="800"/>
              </a:spcAft>
            </a:pPr>
            <a:r>
              <a:rPr lang="en-GB" sz="1400" dirty="0">
                <a:effectLst/>
                <a:latin typeface="+mj-lt"/>
                <a:ea typeface="Calibri" panose="020F0502020204030204" pitchFamily="34" charset="0"/>
                <a:cs typeface="Calibri" panose="020F0502020204030204" pitchFamily="34" charset="0"/>
              </a:rPr>
              <a:t>AUDIO APP </a:t>
            </a:r>
            <a:br>
              <a:rPr lang="en-GB" sz="1400" dirty="0">
                <a:effectLst/>
                <a:latin typeface="+mj-lt"/>
                <a:ea typeface="Calibri" panose="020F0502020204030204" pitchFamily="34" charset="0"/>
                <a:cs typeface="Calibri" panose="020F0502020204030204" pitchFamily="34" charset="0"/>
              </a:rPr>
            </a:br>
            <a:r>
              <a:rPr lang="en-GB" sz="1400" dirty="0">
                <a:effectLst/>
                <a:latin typeface="+mj-lt"/>
                <a:ea typeface="Calibri" panose="020F0502020204030204" pitchFamily="34" charset="0"/>
                <a:cs typeface="Calibri" panose="020F0502020204030204" pitchFamily="34" charset="0"/>
              </a:rPr>
              <a:t>AND WEBSITE</a:t>
            </a:r>
          </a:p>
        </p:txBody>
      </p:sp>
      <p:sp>
        <p:nvSpPr>
          <p:cNvPr id="24" name="Text Placeholder 18">
            <a:extLst>
              <a:ext uri="{FF2B5EF4-FFF2-40B4-BE49-F238E27FC236}">
                <a16:creationId xmlns:a16="http://schemas.microsoft.com/office/drawing/2014/main" id="{4004F674-0FE8-C396-D37E-0EF27548A334}"/>
              </a:ext>
            </a:extLst>
          </p:cNvPr>
          <p:cNvSpPr txBox="1">
            <a:spLocks/>
          </p:cNvSpPr>
          <p:nvPr/>
        </p:nvSpPr>
        <p:spPr>
          <a:xfrm>
            <a:off x="10430682" y="4314873"/>
            <a:ext cx="1537494" cy="446404"/>
          </a:xfrm>
          <a:prstGeom prst="rect">
            <a:avLst/>
          </a:prstGeom>
          <a:noFill/>
        </p:spPr>
        <p:txBody>
          <a:bodyPr wrap="square" lIns="0" tIns="0" rIns="0" bIns="0" anchor="ctr">
            <a:spAutoFit/>
          </a:bodyPr>
          <a:lstStyle>
            <a:lvl1pPr marL="0" indent="0" algn="l" defTabSz="914400" rtl="0" eaLnBrk="1" latinLnBrk="0" hangingPunct="1">
              <a:lnSpc>
                <a:spcPct val="110000"/>
              </a:lnSpc>
              <a:spcBef>
                <a:spcPts val="0"/>
              </a:spcBef>
              <a:spcAft>
                <a:spcPts val="1200"/>
              </a:spcAft>
              <a:buFontTx/>
              <a:buNone/>
              <a:tabLst/>
              <a:defRPr sz="1200" b="0" i="0" kern="1200" spc="0" baseline="0">
                <a:solidFill>
                  <a:schemeClr val="tx1"/>
                </a:solidFill>
                <a:latin typeface="+mn-lt"/>
                <a:ea typeface="Raleway" panose="020B0503030101060003" pitchFamily="34" charset="77"/>
                <a:cs typeface="Raleway SemiBold" panose="020B0703030101060003" pitchFamily="34" charset="0"/>
              </a:defRPr>
            </a:lvl1pPr>
            <a:lvl2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2pPr>
            <a:lvl3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3pPr>
            <a:lvl4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4pPr>
            <a:lvl5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nSpc>
                <a:spcPct val="107000"/>
              </a:lnSpc>
              <a:spcAft>
                <a:spcPts val="800"/>
              </a:spcAft>
            </a:pPr>
            <a:r>
              <a:rPr lang="en-GB" sz="1400" dirty="0">
                <a:effectLst/>
                <a:latin typeface="+mj-lt"/>
                <a:ea typeface="Calibri" panose="020F0502020204030204" pitchFamily="34" charset="0"/>
                <a:cs typeface="Calibri" panose="020F0502020204030204" pitchFamily="34" charset="0"/>
              </a:rPr>
              <a:t>DIGITAL </a:t>
            </a:r>
            <a:br>
              <a:rPr lang="en-GB" sz="1400" dirty="0">
                <a:effectLst/>
                <a:latin typeface="+mj-lt"/>
                <a:ea typeface="Calibri" panose="020F0502020204030204" pitchFamily="34" charset="0"/>
                <a:cs typeface="Calibri" panose="020F0502020204030204" pitchFamily="34" charset="0"/>
              </a:rPr>
            </a:br>
            <a:r>
              <a:rPr lang="en-GB" sz="1400" dirty="0">
                <a:effectLst/>
                <a:latin typeface="+mj-lt"/>
                <a:ea typeface="Calibri" panose="020F0502020204030204" pitchFamily="34" charset="0"/>
                <a:cs typeface="Calibri" panose="020F0502020204030204" pitchFamily="34" charset="0"/>
              </a:rPr>
              <a:t>TELEVISION</a:t>
            </a:r>
          </a:p>
        </p:txBody>
      </p:sp>
      <p:pic>
        <p:nvPicPr>
          <p:cNvPr id="30" name="Graphic 29">
            <a:extLst>
              <a:ext uri="{FF2B5EF4-FFF2-40B4-BE49-F238E27FC236}">
                <a16:creationId xmlns:a16="http://schemas.microsoft.com/office/drawing/2014/main" id="{D679284D-628C-9A01-578B-D7E8719C38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15293" y="4180752"/>
            <a:ext cx="571500" cy="571500"/>
          </a:xfrm>
          <a:prstGeom prst="rect">
            <a:avLst/>
          </a:prstGeom>
        </p:spPr>
      </p:pic>
      <p:pic>
        <p:nvPicPr>
          <p:cNvPr id="31" name="Graphic 30">
            <a:extLst>
              <a:ext uri="{FF2B5EF4-FFF2-40B4-BE49-F238E27FC236}">
                <a16:creationId xmlns:a16="http://schemas.microsoft.com/office/drawing/2014/main" id="{CF32AF35-A90D-6AF2-1AF3-6AED4F7A95F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61397" y="4213624"/>
            <a:ext cx="571500" cy="571500"/>
          </a:xfrm>
          <a:prstGeom prst="rect">
            <a:avLst/>
          </a:prstGeom>
        </p:spPr>
      </p:pic>
      <p:pic>
        <p:nvPicPr>
          <p:cNvPr id="32" name="Graphic 31">
            <a:extLst>
              <a:ext uri="{FF2B5EF4-FFF2-40B4-BE49-F238E27FC236}">
                <a16:creationId xmlns:a16="http://schemas.microsoft.com/office/drawing/2014/main" id="{A6E7E85D-5083-22AC-3DCC-A874482EF79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97984" y="4276172"/>
            <a:ext cx="571500" cy="571500"/>
          </a:xfrm>
          <a:prstGeom prst="rect">
            <a:avLst/>
          </a:prstGeom>
        </p:spPr>
      </p:pic>
      <p:pic>
        <p:nvPicPr>
          <p:cNvPr id="4" name="Picture 3">
            <a:extLst>
              <a:ext uri="{FF2B5EF4-FFF2-40B4-BE49-F238E27FC236}">
                <a16:creationId xmlns:a16="http://schemas.microsoft.com/office/drawing/2014/main" id="{646C84A7-C805-2F34-E591-E63452B3440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05866" y="2090795"/>
            <a:ext cx="2681550" cy="678464"/>
          </a:xfrm>
          <a:prstGeom prst="rect">
            <a:avLst/>
          </a:prstGeom>
        </p:spPr>
      </p:pic>
      <p:pic>
        <p:nvPicPr>
          <p:cNvPr id="11" name="Graphic 10">
            <a:extLst>
              <a:ext uri="{FF2B5EF4-FFF2-40B4-BE49-F238E27FC236}">
                <a16:creationId xmlns:a16="http://schemas.microsoft.com/office/drawing/2014/main" id="{7B54322C-92CC-18CC-AB0C-9100D0E33639}"/>
              </a:ext>
            </a:extLst>
          </p:cNvPr>
          <p:cNvPicPr>
            <a:picLocks noChangeAspect="1"/>
          </p:cNvPicPr>
          <p:nvPr/>
        </p:nvPicPr>
        <p:blipFill>
          <a:blip r:embed="rId9">
            <a:lum bright="100000"/>
            <a:extLst>
              <a:ext uri="{96DAC541-7B7A-43D3-8B79-37D633B846F1}">
                <asvg:svgBlip xmlns:asvg="http://schemas.microsoft.com/office/drawing/2016/SVG/main" r:embed="rId10"/>
              </a:ext>
            </a:extLst>
          </a:blip>
          <a:stretch>
            <a:fillRect/>
          </a:stretch>
        </p:blipFill>
        <p:spPr>
          <a:xfrm>
            <a:off x="6068554" y="2098932"/>
            <a:ext cx="3235988" cy="662191"/>
          </a:xfrm>
          <a:prstGeom prst="rect">
            <a:avLst/>
          </a:prstGeom>
        </p:spPr>
      </p:pic>
      <p:sp>
        <p:nvSpPr>
          <p:cNvPr id="8" name="Footer Placeholder 7">
            <a:extLst>
              <a:ext uri="{FF2B5EF4-FFF2-40B4-BE49-F238E27FC236}">
                <a16:creationId xmlns:a16="http://schemas.microsoft.com/office/drawing/2014/main" id="{95066AFC-7322-4109-8FA1-B31C5348BB7E}"/>
              </a:ext>
            </a:extLst>
          </p:cNvPr>
          <p:cNvSpPr>
            <a:spLocks noGrp="1"/>
          </p:cNvSpPr>
          <p:nvPr>
            <p:ph type="ftr" sz="quarter" idx="3"/>
          </p:nvPr>
        </p:nvSpPr>
        <p:spPr/>
        <p:txBody>
          <a:bodyPr/>
          <a:lstStyle/>
          <a:p>
            <a:pPr algn="r"/>
            <a:r>
              <a:rPr lang="en-AU"/>
              <a:t>SBS AUDIO MEDIA KIT</a:t>
            </a:r>
          </a:p>
        </p:txBody>
      </p:sp>
    </p:spTree>
    <p:extLst>
      <p:ext uri="{BB962C8B-B14F-4D97-AF65-F5344CB8AC3E}">
        <p14:creationId xmlns:p14="http://schemas.microsoft.com/office/powerpoint/2010/main" val="2888015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5686F1-8E36-9F47-840F-9153BAACE8F0}"/>
              </a:ext>
            </a:extLst>
          </p:cNvPr>
          <p:cNvSpPr>
            <a:spLocks noGrp="1"/>
          </p:cNvSpPr>
          <p:nvPr>
            <p:ph type="title"/>
          </p:nvPr>
        </p:nvSpPr>
        <p:spPr>
          <a:xfrm>
            <a:off x="701135" y="310617"/>
            <a:ext cx="8856155" cy="430887"/>
          </a:xfrm>
        </p:spPr>
        <p:txBody>
          <a:bodyPr/>
          <a:lstStyle/>
          <a:p>
            <a:r>
              <a:rPr lang="en-GB"/>
              <a:t>Australia's Top Languages Are Evolving</a:t>
            </a:r>
          </a:p>
        </p:txBody>
      </p:sp>
      <p:sp>
        <p:nvSpPr>
          <p:cNvPr id="7" name="Text Placeholder 6">
            <a:extLst>
              <a:ext uri="{FF2B5EF4-FFF2-40B4-BE49-F238E27FC236}">
                <a16:creationId xmlns:a16="http://schemas.microsoft.com/office/drawing/2014/main" id="{6F405BF2-CEE6-FF5C-AFC3-9EA2EABD2DF2}"/>
              </a:ext>
            </a:extLst>
          </p:cNvPr>
          <p:cNvSpPr>
            <a:spLocks noGrp="1"/>
          </p:cNvSpPr>
          <p:nvPr>
            <p:ph type="body" sz="quarter" idx="10"/>
          </p:nvPr>
        </p:nvSpPr>
        <p:spPr>
          <a:xfrm>
            <a:off x="695325" y="782363"/>
            <a:ext cx="8856155" cy="376733"/>
          </a:xfrm>
        </p:spPr>
        <p:txBody>
          <a:bodyPr/>
          <a:lstStyle/>
          <a:p>
            <a:r>
              <a:rPr lang="en-GB" dirty="0"/>
              <a:t>Australia’s Top 10 Largest Language Groups</a:t>
            </a:r>
          </a:p>
        </p:txBody>
      </p:sp>
      <p:sp>
        <p:nvSpPr>
          <p:cNvPr id="9" name="Text Placeholder 8">
            <a:extLst>
              <a:ext uri="{FF2B5EF4-FFF2-40B4-BE49-F238E27FC236}">
                <a16:creationId xmlns:a16="http://schemas.microsoft.com/office/drawing/2014/main" id="{103B06C3-1319-E6D2-FCD3-190F230F3D8F}"/>
              </a:ext>
            </a:extLst>
          </p:cNvPr>
          <p:cNvSpPr>
            <a:spLocks noGrp="1"/>
          </p:cNvSpPr>
          <p:nvPr>
            <p:ph type="body" sz="quarter" idx="30"/>
          </p:nvPr>
        </p:nvSpPr>
        <p:spPr>
          <a:xfrm>
            <a:off x="695324" y="6243554"/>
            <a:ext cx="10801351" cy="153888"/>
          </a:xfrm>
        </p:spPr>
        <p:txBody>
          <a:bodyPr/>
          <a:lstStyle/>
          <a:p>
            <a:r>
              <a:rPr lang="en-US" dirty="0"/>
              <a:t>Source: ABS Census 2016 &amp; 2021 Census of Population and Housing; Database: LANP (Language Other Than English Spoken at Home)</a:t>
            </a:r>
          </a:p>
        </p:txBody>
      </p:sp>
      <p:sp>
        <p:nvSpPr>
          <p:cNvPr id="6" name="Slide Number Placeholder 5">
            <a:extLst>
              <a:ext uri="{FF2B5EF4-FFF2-40B4-BE49-F238E27FC236}">
                <a16:creationId xmlns:a16="http://schemas.microsoft.com/office/drawing/2014/main" id="{0266609A-3AD7-473E-071F-D5F52CE5B1AB}"/>
              </a:ext>
            </a:extLst>
          </p:cNvPr>
          <p:cNvSpPr>
            <a:spLocks noGrp="1"/>
          </p:cNvSpPr>
          <p:nvPr>
            <p:ph type="sldNum" sz="quarter" idx="4"/>
          </p:nvPr>
        </p:nvSpPr>
        <p:spPr>
          <a:xfrm>
            <a:off x="11199813" y="350322"/>
            <a:ext cx="296862" cy="184666"/>
          </a:xfrm>
        </p:spPr>
        <p:txBody>
          <a:bodyPr vert="horz" lIns="0" tIns="0" rIns="0" bIns="0" rtlCol="0" anchor="b" anchorCtr="0"/>
          <a:lstStyle>
            <a:defPPr>
              <a:defRPr lang="en-US"/>
            </a:defPPr>
            <a:lvl1pPr marL="0" algn="r" defTabSz="457200" rtl="0" eaLnBrk="1" latinLnBrk="0" hangingPunct="1">
              <a:defRPr lang="en-AU" sz="900" kern="1200" smtClean="0">
                <a:solidFill>
                  <a:schemeClr val="bg1"/>
                </a:solidFill>
                <a:latin typeface="Ubuntu" panose="020B050403060203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41C361B-BE0B-45F2-A1AB-1E005D6F7421}" type="slidenum">
              <a:rPr lang="en-AU" sz="1200" smtClean="0">
                <a:solidFill>
                  <a:schemeClr val="tx1"/>
                </a:solidFill>
                <a:latin typeface="+mj-lt"/>
              </a:rPr>
              <a:pPr/>
              <a:t>5</a:t>
            </a:fld>
            <a:endParaRPr lang="en-AU" sz="1200">
              <a:solidFill>
                <a:schemeClr val="tx1"/>
              </a:solidFill>
              <a:latin typeface="+mj-lt"/>
            </a:endParaRPr>
          </a:p>
        </p:txBody>
      </p:sp>
      <p:sp>
        <p:nvSpPr>
          <p:cNvPr id="5" name="TextBox 4">
            <a:extLst>
              <a:ext uri="{FF2B5EF4-FFF2-40B4-BE49-F238E27FC236}">
                <a16:creationId xmlns:a16="http://schemas.microsoft.com/office/drawing/2014/main" id="{B2798BDD-9EBA-9ACD-50EF-BF5D3849C14B}"/>
              </a:ext>
            </a:extLst>
          </p:cNvPr>
          <p:cNvSpPr txBox="1"/>
          <p:nvPr/>
        </p:nvSpPr>
        <p:spPr>
          <a:xfrm>
            <a:off x="668363" y="1447704"/>
            <a:ext cx="2639613" cy="1828257"/>
          </a:xfrm>
          <a:prstGeom prst="rect">
            <a:avLst/>
          </a:prstGeom>
          <a:noFill/>
        </p:spPr>
        <p:txBody>
          <a:bodyPr wrap="square" lIns="0" tIns="0" rIns="0" bIns="0" rtlCol="0">
            <a:spAutoFit/>
          </a:bodyPr>
          <a:lstStyle/>
          <a:p>
            <a:pPr>
              <a:lnSpc>
                <a:spcPct val="107000"/>
              </a:lnSpc>
              <a:spcAft>
                <a:spcPts val="800"/>
              </a:spcAft>
            </a:pPr>
            <a:r>
              <a:rPr lang="en-GB" sz="1600" dirty="0"/>
              <a:t>More than 5.6 million Australians speak a language other than English at home and these communities have changed since the 2016 census. </a:t>
            </a:r>
          </a:p>
        </p:txBody>
      </p:sp>
      <p:graphicFrame>
        <p:nvGraphicFramePr>
          <p:cNvPr id="4" name="Table 6">
            <a:extLst>
              <a:ext uri="{FF2B5EF4-FFF2-40B4-BE49-F238E27FC236}">
                <a16:creationId xmlns:a16="http://schemas.microsoft.com/office/drawing/2014/main" id="{CD5BC7E5-C014-95EE-247A-009389245DC7}"/>
              </a:ext>
            </a:extLst>
          </p:cNvPr>
          <p:cNvGraphicFramePr>
            <a:graphicFrameLocks noGrp="1"/>
          </p:cNvGraphicFramePr>
          <p:nvPr>
            <p:extLst>
              <p:ext uri="{D42A27DB-BD31-4B8C-83A1-F6EECF244321}">
                <p14:modId xmlns:p14="http://schemas.microsoft.com/office/powerpoint/2010/main" val="432298332"/>
              </p:ext>
            </p:extLst>
          </p:nvPr>
        </p:nvGraphicFramePr>
        <p:xfrm>
          <a:off x="4029075" y="1244600"/>
          <a:ext cx="7712292" cy="4524376"/>
        </p:xfrm>
        <a:graphic>
          <a:graphicData uri="http://schemas.openxmlformats.org/drawingml/2006/table">
            <a:tbl>
              <a:tblPr firstRow="1" bandRow="1">
                <a:tableStyleId>{5C22544A-7EE6-4342-B048-85BDC9FD1C3A}</a:tableStyleId>
              </a:tblPr>
              <a:tblGrid>
                <a:gridCol w="2570764">
                  <a:extLst>
                    <a:ext uri="{9D8B030D-6E8A-4147-A177-3AD203B41FA5}">
                      <a16:colId xmlns:a16="http://schemas.microsoft.com/office/drawing/2014/main" val="2240218421"/>
                    </a:ext>
                  </a:extLst>
                </a:gridCol>
                <a:gridCol w="1980473">
                  <a:extLst>
                    <a:ext uri="{9D8B030D-6E8A-4147-A177-3AD203B41FA5}">
                      <a16:colId xmlns:a16="http://schemas.microsoft.com/office/drawing/2014/main" val="3130074514"/>
                    </a:ext>
                  </a:extLst>
                </a:gridCol>
                <a:gridCol w="2075320">
                  <a:extLst>
                    <a:ext uri="{9D8B030D-6E8A-4147-A177-3AD203B41FA5}">
                      <a16:colId xmlns:a16="http://schemas.microsoft.com/office/drawing/2014/main" val="1579656673"/>
                    </a:ext>
                  </a:extLst>
                </a:gridCol>
                <a:gridCol w="1085735">
                  <a:extLst>
                    <a:ext uri="{9D8B030D-6E8A-4147-A177-3AD203B41FA5}">
                      <a16:colId xmlns:a16="http://schemas.microsoft.com/office/drawing/2014/main" val="4064067121"/>
                    </a:ext>
                  </a:extLst>
                </a:gridCol>
              </a:tblGrid>
              <a:tr h="496626">
                <a:tc>
                  <a:txBody>
                    <a:bodyPr/>
                    <a:lstStyle/>
                    <a:p>
                      <a:r>
                        <a:rPr lang="en-AU" sz="1600" b="1" kern="1200" dirty="0">
                          <a:solidFill>
                            <a:schemeClr val="bg1"/>
                          </a:solidFill>
                          <a:effectLst/>
                          <a:latin typeface="+mj-lt"/>
                          <a:ea typeface="+mn-ea"/>
                          <a:cs typeface="+mn-cs"/>
                        </a:rPr>
                        <a:t>LANGUAGE </a:t>
                      </a:r>
                      <a:endParaRPr lang="en-GB" sz="1600" dirty="0">
                        <a:solidFill>
                          <a:schemeClr val="bg1"/>
                        </a:solidFill>
                        <a:latin typeface="+mj-lt"/>
                      </a:endParaRPr>
                    </a:p>
                  </a:txBody>
                  <a:tcPr marL="108000" marR="108000" marT="108000" marB="108000" anchor="ctr">
                    <a:lnL w="12700" cmpd="sng">
                      <a:noFill/>
                    </a:lnL>
                    <a:lnR w="12700" cap="flat" cmpd="sng" algn="ctr">
                      <a:solidFill>
                        <a:schemeClr val="tx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r>
                        <a:rPr lang="en-AU" sz="1600" b="1" kern="1200" dirty="0">
                          <a:solidFill>
                            <a:schemeClr val="bg1"/>
                          </a:solidFill>
                          <a:effectLst/>
                          <a:latin typeface="+mj-lt"/>
                          <a:ea typeface="+mn-ea"/>
                          <a:cs typeface="+mn-cs"/>
                        </a:rPr>
                        <a:t>POPULATION</a:t>
                      </a:r>
                      <a:endParaRPr lang="en-GB" sz="1600" dirty="0">
                        <a:solidFill>
                          <a:schemeClr val="bg1"/>
                        </a:solidFill>
                        <a:latin typeface="+mj-lt"/>
                      </a:endParaRPr>
                    </a:p>
                  </a:txBody>
                  <a:tcPr marL="108000" marR="108000" marT="108000" marB="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GB" sz="1600" dirty="0">
                          <a:solidFill>
                            <a:schemeClr val="bg1"/>
                          </a:solidFill>
                          <a:latin typeface="+mj-lt"/>
                        </a:rPr>
                        <a:t>CHANGE FROM 2016</a:t>
                      </a:r>
                    </a:p>
                  </a:txBody>
                  <a:tcPr marL="108000" marR="108000" marT="108000" marB="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lumMod val="75000"/>
                      </a:schemeClr>
                    </a:solidFill>
                  </a:tcPr>
                </a:tc>
                <a:tc>
                  <a:txBody>
                    <a:bodyPr/>
                    <a:lstStyle/>
                    <a:p>
                      <a:r>
                        <a:rPr lang="en-GB" sz="1600" dirty="0">
                          <a:solidFill>
                            <a:schemeClr val="bg1"/>
                          </a:solidFill>
                          <a:latin typeface="+mj-lt"/>
                        </a:rPr>
                        <a:t>(%)</a:t>
                      </a:r>
                    </a:p>
                  </a:txBody>
                  <a:tcPr marL="108000" marR="108000" marT="108000" marB="108000" anchor="ctr">
                    <a:lnL w="12700" cap="flat" cmpd="sng" algn="ctr">
                      <a:solidFill>
                        <a:schemeClr val="tx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709905986"/>
                  </a:ext>
                </a:extLst>
              </a:tr>
              <a:tr h="402775">
                <a:tc>
                  <a:txBody>
                    <a:bodyPr/>
                    <a:lstStyle/>
                    <a:p>
                      <a:r>
                        <a:rPr lang="en-AU" sz="1600" kern="1200" dirty="0">
                          <a:solidFill>
                            <a:schemeClr val="tx1"/>
                          </a:solidFill>
                          <a:effectLst/>
                          <a:latin typeface="+mn-lt"/>
                          <a:ea typeface="+mn-ea"/>
                          <a:cs typeface="+mn-cs"/>
                        </a:rPr>
                        <a:t>1. Mandarin</a:t>
                      </a:r>
                      <a:endParaRPr lang="en-GB" sz="1600" dirty="0">
                        <a:solidFill>
                          <a:schemeClr val="tx1"/>
                        </a:solidFill>
                      </a:endParaRPr>
                    </a:p>
                  </a:txBody>
                  <a:tcPr marL="108000" marR="108000" anchor="ctr">
                    <a:lnL w="12700" cmpd="sng">
                      <a:noFill/>
                    </a:lnL>
                    <a:lnR w="12700" cap="flat" cmpd="sng" algn="ctr">
                      <a:solidFill>
                        <a:schemeClr val="tx2"/>
                      </a:solidFill>
                      <a:prstDash val="solid"/>
                      <a:round/>
                      <a:headEnd type="none" w="med" len="med"/>
                      <a:tailEnd type="none" w="med" len="med"/>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chemeClr val="tx1"/>
                          </a:solidFill>
                        </a:rPr>
                        <a:t>685,274</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chemeClr val="tx1"/>
                          </a:solidFill>
                        </a:rPr>
                        <a:t>+88,561</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chemeClr val="tx1"/>
                          </a:solidFill>
                        </a:rPr>
                        <a:t>+14.8% </a:t>
                      </a:r>
                    </a:p>
                  </a:txBody>
                  <a:tcPr marL="108000" marR="108000" anchor="ctr">
                    <a:lnL w="12700" cap="flat" cmpd="sng" algn="ctr">
                      <a:solidFill>
                        <a:schemeClr val="tx2"/>
                      </a:solidFill>
                      <a:prstDash val="solid"/>
                      <a:round/>
                      <a:headEnd type="none" w="med" len="med"/>
                      <a:tailEnd type="none" w="med" len="med"/>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6184983"/>
                  </a:ext>
                </a:extLst>
              </a:tr>
              <a:tr h="402775">
                <a:tc>
                  <a:txBody>
                    <a:bodyPr/>
                    <a:lstStyle/>
                    <a:p>
                      <a:r>
                        <a:rPr lang="en-GB" sz="1600" dirty="0">
                          <a:solidFill>
                            <a:schemeClr val="tx1"/>
                          </a:solidFill>
                        </a:rPr>
                        <a:t>2. Arabic </a:t>
                      </a:r>
                    </a:p>
                  </a:txBody>
                  <a:tcPr marL="108000" marR="10800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367,159</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+45,436</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+14.1%</a:t>
                      </a:r>
                    </a:p>
                  </a:txBody>
                  <a:tcPr marL="108000" marR="10800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extLst>
                  <a:ext uri="{0D108BD9-81ED-4DB2-BD59-A6C34878D82A}">
                    <a16:rowId xmlns:a16="http://schemas.microsoft.com/office/drawing/2014/main" val="1721224034"/>
                  </a:ext>
                </a:extLst>
              </a:tr>
              <a:tr h="402775">
                <a:tc>
                  <a:txBody>
                    <a:bodyPr/>
                    <a:lstStyle/>
                    <a:p>
                      <a:r>
                        <a:rPr lang="en-GB" sz="1600">
                          <a:solidFill>
                            <a:schemeClr val="tx1"/>
                          </a:solidFill>
                        </a:rPr>
                        <a:t>3. Vietnamese </a:t>
                      </a:r>
                    </a:p>
                  </a:txBody>
                  <a:tcPr marL="108000" marR="10800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chemeClr val="tx1"/>
                          </a:solidFill>
                        </a:rPr>
                        <a:t>320,758</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chemeClr val="tx1"/>
                          </a:solidFill>
                        </a:rPr>
                        <a:t>+43,353</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chemeClr val="tx1"/>
                          </a:solidFill>
                        </a:rPr>
                        <a:t>+15.6%</a:t>
                      </a:r>
                    </a:p>
                  </a:txBody>
                  <a:tcPr marL="108000" marR="10800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5862945"/>
                  </a:ext>
                </a:extLst>
              </a:tr>
              <a:tr h="402775">
                <a:tc>
                  <a:txBody>
                    <a:bodyPr/>
                    <a:lstStyle/>
                    <a:p>
                      <a:r>
                        <a:rPr lang="en-GB" sz="1600">
                          <a:solidFill>
                            <a:schemeClr val="tx1"/>
                          </a:solidFill>
                        </a:rPr>
                        <a:t>4. Cantonese </a:t>
                      </a:r>
                    </a:p>
                  </a:txBody>
                  <a:tcPr marL="108000" marR="10800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295,281 </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+14,334</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+5.1%</a:t>
                      </a:r>
                    </a:p>
                  </a:txBody>
                  <a:tcPr marL="108000" marR="10800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extLst>
                  <a:ext uri="{0D108BD9-81ED-4DB2-BD59-A6C34878D82A}">
                    <a16:rowId xmlns:a16="http://schemas.microsoft.com/office/drawing/2014/main" val="1619278774"/>
                  </a:ext>
                </a:extLst>
              </a:tr>
              <a:tr h="402775">
                <a:tc>
                  <a:txBody>
                    <a:bodyPr/>
                    <a:lstStyle/>
                    <a:p>
                      <a:r>
                        <a:rPr lang="en-GB" sz="1600">
                          <a:solidFill>
                            <a:schemeClr val="tx1"/>
                          </a:solidFill>
                        </a:rPr>
                        <a:t>5. Punjabi </a:t>
                      </a:r>
                    </a:p>
                  </a:txBody>
                  <a:tcPr marL="108000" marR="10800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dirty="0">
                          <a:solidFill>
                            <a:schemeClr val="tx1"/>
                          </a:solidFill>
                        </a:rPr>
                        <a:t>239,033</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chemeClr val="tx1"/>
                          </a:solidFill>
                        </a:rPr>
                        <a:t>+106,543</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chemeClr val="tx1"/>
                          </a:solidFill>
                        </a:rPr>
                        <a:t>+80.4%</a:t>
                      </a:r>
                    </a:p>
                  </a:txBody>
                  <a:tcPr marL="108000" marR="10800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9604820"/>
                  </a:ext>
                </a:extLst>
              </a:tr>
              <a:tr h="402775">
                <a:tc>
                  <a:txBody>
                    <a:bodyPr/>
                    <a:lstStyle/>
                    <a:p>
                      <a:r>
                        <a:rPr lang="en-GB" sz="1600">
                          <a:solidFill>
                            <a:schemeClr val="tx1"/>
                          </a:solidFill>
                        </a:rPr>
                        <a:t>6. Greek</a:t>
                      </a:r>
                    </a:p>
                  </a:txBody>
                  <a:tcPr marL="108000" marR="10800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229,643</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-7,943</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-3.3%</a:t>
                      </a:r>
                    </a:p>
                  </a:txBody>
                  <a:tcPr marL="108000" marR="10800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extLst>
                  <a:ext uri="{0D108BD9-81ED-4DB2-BD59-A6C34878D82A}">
                    <a16:rowId xmlns:a16="http://schemas.microsoft.com/office/drawing/2014/main" val="3278725546"/>
                  </a:ext>
                </a:extLst>
              </a:tr>
              <a:tr h="402775">
                <a:tc>
                  <a:txBody>
                    <a:bodyPr/>
                    <a:lstStyle/>
                    <a:p>
                      <a:r>
                        <a:rPr lang="en-GB" sz="1600">
                          <a:solidFill>
                            <a:schemeClr val="tx1"/>
                          </a:solidFill>
                        </a:rPr>
                        <a:t>7. Italian</a:t>
                      </a:r>
                    </a:p>
                  </a:txBody>
                  <a:tcPr marL="108000" marR="10800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chemeClr val="tx1"/>
                          </a:solidFill>
                        </a:rPr>
                        <a:t>228,042</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chemeClr val="tx1"/>
                          </a:solidFill>
                        </a:rPr>
                        <a:t>-43,556</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chemeClr val="tx1"/>
                          </a:solidFill>
                        </a:rPr>
                        <a:t>-16%</a:t>
                      </a:r>
                    </a:p>
                  </a:txBody>
                  <a:tcPr marL="108000" marR="10800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4821813"/>
                  </a:ext>
                </a:extLst>
              </a:tr>
              <a:tr h="402775">
                <a:tc>
                  <a:txBody>
                    <a:bodyPr/>
                    <a:lstStyle/>
                    <a:p>
                      <a:r>
                        <a:rPr lang="en-GB" sz="1600">
                          <a:solidFill>
                            <a:schemeClr val="tx1"/>
                          </a:solidFill>
                        </a:rPr>
                        <a:t>8. Hindi</a:t>
                      </a:r>
                    </a:p>
                  </a:txBody>
                  <a:tcPr marL="108000" marR="10800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197,132</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dirty="0">
                          <a:solidFill>
                            <a:schemeClr val="tx1"/>
                          </a:solidFill>
                        </a:rPr>
                        <a:t>+37,479</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+23.5%</a:t>
                      </a:r>
                    </a:p>
                  </a:txBody>
                  <a:tcPr marL="108000" marR="10800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extLst>
                  <a:ext uri="{0D108BD9-81ED-4DB2-BD59-A6C34878D82A}">
                    <a16:rowId xmlns:a16="http://schemas.microsoft.com/office/drawing/2014/main" val="1126763840"/>
                  </a:ext>
                </a:extLst>
              </a:tr>
              <a:tr h="402775">
                <a:tc>
                  <a:txBody>
                    <a:bodyPr/>
                    <a:lstStyle/>
                    <a:p>
                      <a:r>
                        <a:rPr lang="en-GB" sz="1600">
                          <a:solidFill>
                            <a:schemeClr val="tx1"/>
                          </a:solidFill>
                        </a:rPr>
                        <a:t>9. Spanish</a:t>
                      </a:r>
                    </a:p>
                  </a:txBody>
                  <a:tcPr marL="108000" marR="10800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600">
                          <a:solidFill>
                            <a:schemeClr val="tx1"/>
                          </a:solidFill>
                        </a:rPr>
                        <a:t>171,370</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600">
                          <a:solidFill>
                            <a:schemeClr val="tx1"/>
                          </a:solidFill>
                        </a:rPr>
                        <a:t>+30,552</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600">
                          <a:solidFill>
                            <a:schemeClr val="tx1"/>
                          </a:solidFill>
                        </a:rPr>
                        <a:t>+21.7%</a:t>
                      </a:r>
                    </a:p>
                  </a:txBody>
                  <a:tcPr marL="108000" marR="10800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27000922"/>
                  </a:ext>
                </a:extLst>
              </a:tr>
              <a:tr h="402775">
                <a:tc>
                  <a:txBody>
                    <a:bodyPr/>
                    <a:lstStyle/>
                    <a:p>
                      <a:r>
                        <a:rPr lang="en-GB" sz="1600">
                          <a:solidFill>
                            <a:schemeClr val="tx1"/>
                          </a:solidFill>
                        </a:rPr>
                        <a:t>10. Nepali</a:t>
                      </a:r>
                    </a:p>
                  </a:txBody>
                  <a:tcPr marL="108000" marR="10800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133,068</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a:solidFill>
                            <a:schemeClr val="tx1"/>
                          </a:solidFill>
                        </a:rPr>
                        <a:t>+62,004</a:t>
                      </a:r>
                    </a:p>
                  </a:txBody>
                  <a:tcPr marL="108000" marR="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lumMod val="50000"/>
                        <a:lumOff val="50000"/>
                        <a:alpha val="10000"/>
                      </a:schemeClr>
                    </a:solidFill>
                  </a:tcPr>
                </a:tc>
                <a:tc>
                  <a:txBody>
                    <a:bodyPr/>
                    <a:lstStyle/>
                    <a:p>
                      <a:r>
                        <a:rPr lang="en-GB" sz="1600" dirty="0">
                          <a:solidFill>
                            <a:schemeClr val="tx1"/>
                          </a:solidFill>
                        </a:rPr>
                        <a:t>+114.6% </a:t>
                      </a:r>
                    </a:p>
                  </a:txBody>
                  <a:tcPr marL="108000" marR="10800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lumMod val="50000"/>
                        <a:lumOff val="50000"/>
                        <a:alpha val="10000"/>
                      </a:schemeClr>
                    </a:solidFill>
                  </a:tcPr>
                </a:tc>
                <a:extLst>
                  <a:ext uri="{0D108BD9-81ED-4DB2-BD59-A6C34878D82A}">
                    <a16:rowId xmlns:a16="http://schemas.microsoft.com/office/drawing/2014/main" val="2763664125"/>
                  </a:ext>
                </a:extLst>
              </a:tr>
            </a:tbl>
          </a:graphicData>
        </a:graphic>
      </p:graphicFrame>
      <p:sp>
        <p:nvSpPr>
          <p:cNvPr id="8" name="Footer Placeholder 7">
            <a:extLst>
              <a:ext uri="{FF2B5EF4-FFF2-40B4-BE49-F238E27FC236}">
                <a16:creationId xmlns:a16="http://schemas.microsoft.com/office/drawing/2014/main" id="{01622069-5B71-A393-DD19-CF44280B28FD}"/>
              </a:ext>
            </a:extLst>
          </p:cNvPr>
          <p:cNvSpPr>
            <a:spLocks noGrp="1"/>
          </p:cNvSpPr>
          <p:nvPr>
            <p:ph type="ftr" sz="quarter" idx="3"/>
          </p:nvPr>
        </p:nvSpPr>
        <p:spPr/>
        <p:txBody>
          <a:bodyPr/>
          <a:lstStyle/>
          <a:p>
            <a:pPr algn="r"/>
            <a:r>
              <a:rPr lang="en-AU"/>
              <a:t>SBS AUDIO MEDIA KIT</a:t>
            </a:r>
          </a:p>
        </p:txBody>
      </p:sp>
    </p:spTree>
    <p:extLst>
      <p:ext uri="{BB962C8B-B14F-4D97-AF65-F5344CB8AC3E}">
        <p14:creationId xmlns:p14="http://schemas.microsoft.com/office/powerpoint/2010/main" val="1620940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5686F1-8E36-9F47-840F-9153BAACE8F0}"/>
              </a:ext>
            </a:extLst>
          </p:cNvPr>
          <p:cNvSpPr>
            <a:spLocks noGrp="1"/>
          </p:cNvSpPr>
          <p:nvPr>
            <p:ph type="title"/>
          </p:nvPr>
        </p:nvSpPr>
        <p:spPr/>
        <p:txBody>
          <a:bodyPr/>
          <a:lstStyle/>
          <a:p>
            <a:r>
              <a:rPr lang="en-GB"/>
              <a:t>Top Growing Languages</a:t>
            </a:r>
          </a:p>
        </p:txBody>
      </p:sp>
      <p:sp>
        <p:nvSpPr>
          <p:cNvPr id="6" name="Text Placeholder 5">
            <a:extLst>
              <a:ext uri="{FF2B5EF4-FFF2-40B4-BE49-F238E27FC236}">
                <a16:creationId xmlns:a16="http://schemas.microsoft.com/office/drawing/2014/main" id="{D7F830F7-676B-96C7-602A-B67B275AC3CB}"/>
              </a:ext>
            </a:extLst>
          </p:cNvPr>
          <p:cNvSpPr>
            <a:spLocks noGrp="1"/>
          </p:cNvSpPr>
          <p:nvPr>
            <p:ph type="body" sz="quarter" idx="10"/>
          </p:nvPr>
        </p:nvSpPr>
        <p:spPr/>
        <p:txBody>
          <a:bodyPr/>
          <a:lstStyle/>
          <a:p>
            <a:endParaRPr lang="en-US"/>
          </a:p>
        </p:txBody>
      </p:sp>
      <p:sp>
        <p:nvSpPr>
          <p:cNvPr id="8" name="Text Placeholder 7">
            <a:extLst>
              <a:ext uri="{FF2B5EF4-FFF2-40B4-BE49-F238E27FC236}">
                <a16:creationId xmlns:a16="http://schemas.microsoft.com/office/drawing/2014/main" id="{0892CD7E-0EF3-5011-F972-5008C7AC2B89}"/>
              </a:ext>
            </a:extLst>
          </p:cNvPr>
          <p:cNvSpPr>
            <a:spLocks noGrp="1"/>
          </p:cNvSpPr>
          <p:nvPr>
            <p:ph type="body" sz="quarter" idx="30"/>
          </p:nvPr>
        </p:nvSpPr>
        <p:spPr>
          <a:xfrm>
            <a:off x="695324" y="6089665"/>
            <a:ext cx="10801351" cy="307777"/>
          </a:xfrm>
        </p:spPr>
        <p:txBody>
          <a:bodyPr/>
          <a:lstStyle/>
          <a:p>
            <a:r>
              <a:rPr lang="en-AU" dirty="0"/>
              <a:t>Source: </a:t>
            </a:r>
            <a:r>
              <a:rPr lang="en-AU" dirty="0">
                <a:hlinkClick r:id="rId2">
                  <a:extLst>
                    <a:ext uri="{A12FA001-AC4F-418D-AE19-62706E023703}">
                      <ahyp:hlinkClr xmlns:ahyp="http://schemas.microsoft.com/office/drawing/2018/hyperlinkcolor" val="tx"/>
                    </a:ext>
                  </a:extLst>
                </a:hlinkClick>
              </a:rPr>
              <a:t>www.sbs.com.au/news/creative/census-explorer</a:t>
            </a:r>
            <a:r>
              <a:rPr lang="en-AU" dirty="0"/>
              <a:t> data from the 2021, 2016 and 2011 ABS Census. Database-Language used at home (LANP) Census of Population and Housing: Census dictionary. Reference period 2021</a:t>
            </a:r>
            <a:endParaRPr lang="en-US" dirty="0"/>
          </a:p>
        </p:txBody>
      </p:sp>
      <p:sp>
        <p:nvSpPr>
          <p:cNvPr id="5" name="Footer Placeholder 4">
            <a:extLst>
              <a:ext uri="{FF2B5EF4-FFF2-40B4-BE49-F238E27FC236}">
                <a16:creationId xmlns:a16="http://schemas.microsoft.com/office/drawing/2014/main" id="{5EE79238-99E8-4BD0-C737-B620839A81A8}"/>
              </a:ext>
            </a:extLst>
          </p:cNvPr>
          <p:cNvSpPr>
            <a:spLocks noGrp="1"/>
          </p:cNvSpPr>
          <p:nvPr>
            <p:ph type="ftr" sz="quarter" idx="3"/>
          </p:nvPr>
        </p:nvSpPr>
        <p:spPr>
          <a:xfrm>
            <a:off x="9575800" y="350643"/>
            <a:ext cx="1623628" cy="184666"/>
          </a:xfrm>
        </p:spPr>
        <p:txBody>
          <a:bodyPr/>
          <a:lstStyle/>
          <a:p>
            <a:r>
              <a:rPr lang="en-US"/>
              <a:t>SBS AUDIO MEDIA KIT</a:t>
            </a:r>
            <a:endParaRPr lang="en-US" dirty="0"/>
          </a:p>
        </p:txBody>
      </p:sp>
      <p:sp>
        <p:nvSpPr>
          <p:cNvPr id="2" name="Slide Number Placeholder 1">
            <a:extLst>
              <a:ext uri="{FF2B5EF4-FFF2-40B4-BE49-F238E27FC236}">
                <a16:creationId xmlns:a16="http://schemas.microsoft.com/office/drawing/2014/main" id="{1E7C3549-A3B9-70AA-B11E-FA8909FA4653}"/>
              </a:ext>
            </a:extLst>
          </p:cNvPr>
          <p:cNvSpPr>
            <a:spLocks noGrp="1"/>
          </p:cNvSpPr>
          <p:nvPr>
            <p:ph type="sldNum" sz="quarter" idx="4"/>
          </p:nvPr>
        </p:nvSpPr>
        <p:spPr>
          <a:xfrm>
            <a:off x="11199429" y="350643"/>
            <a:ext cx="297246" cy="184666"/>
          </a:xfrm>
          <a:prstGeom prst="rect">
            <a:avLst/>
          </a:prstGeom>
        </p:spPr>
        <p:txBody>
          <a:bodyPr vert="horz" lIns="0" tIns="0" rIns="0" bIns="0" rtlCol="0" anchor="b" anchorCtr="0"/>
          <a:lstStyle>
            <a:defPPr>
              <a:defRPr lang="en-US"/>
            </a:defPPr>
            <a:lvl1pPr marL="0" algn="r" defTabSz="457200" rtl="0" eaLnBrk="1" latinLnBrk="0" hangingPunct="1">
              <a:defRPr lang="en-AU" sz="900" kern="1200" smtClean="0">
                <a:solidFill>
                  <a:schemeClr val="bg1"/>
                </a:solidFill>
                <a:latin typeface="Ubuntu" panose="020B050403060203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41C361B-BE0B-45F2-A1AB-1E005D6F7421}" type="slidenum">
              <a:rPr lang="en-AU" sz="1200" smtClean="0">
                <a:solidFill>
                  <a:schemeClr val="tx1"/>
                </a:solidFill>
                <a:latin typeface="+mj-lt"/>
              </a:rPr>
              <a:pPr/>
              <a:t>6</a:t>
            </a:fld>
            <a:endParaRPr lang="en-AU" sz="1200">
              <a:solidFill>
                <a:schemeClr val="tx1"/>
              </a:solidFill>
              <a:latin typeface="+mj-lt"/>
            </a:endParaRPr>
          </a:p>
        </p:txBody>
      </p:sp>
      <p:graphicFrame>
        <p:nvGraphicFramePr>
          <p:cNvPr id="4" name="Table 6">
            <a:extLst>
              <a:ext uri="{FF2B5EF4-FFF2-40B4-BE49-F238E27FC236}">
                <a16:creationId xmlns:a16="http://schemas.microsoft.com/office/drawing/2014/main" id="{83E98F8A-FE3E-5F91-10EB-DA64E4843FD5}"/>
              </a:ext>
            </a:extLst>
          </p:cNvPr>
          <p:cNvGraphicFramePr>
            <a:graphicFrameLocks noGrp="1"/>
          </p:cNvGraphicFramePr>
          <p:nvPr>
            <p:extLst>
              <p:ext uri="{D42A27DB-BD31-4B8C-83A1-F6EECF244321}">
                <p14:modId xmlns:p14="http://schemas.microsoft.com/office/powerpoint/2010/main" val="2815273585"/>
              </p:ext>
            </p:extLst>
          </p:nvPr>
        </p:nvGraphicFramePr>
        <p:xfrm>
          <a:off x="695323" y="1464745"/>
          <a:ext cx="10801350" cy="4304887"/>
        </p:xfrm>
        <a:graphic>
          <a:graphicData uri="http://schemas.openxmlformats.org/drawingml/2006/table">
            <a:tbl>
              <a:tblPr firstRow="1" bandRow="1">
                <a:tableStyleId>{5C22544A-7EE6-4342-B048-85BDC9FD1C3A}</a:tableStyleId>
              </a:tblPr>
              <a:tblGrid>
                <a:gridCol w="3600450">
                  <a:extLst>
                    <a:ext uri="{9D8B030D-6E8A-4147-A177-3AD203B41FA5}">
                      <a16:colId xmlns:a16="http://schemas.microsoft.com/office/drawing/2014/main" val="2240218421"/>
                    </a:ext>
                  </a:extLst>
                </a:gridCol>
                <a:gridCol w="3600450">
                  <a:extLst>
                    <a:ext uri="{9D8B030D-6E8A-4147-A177-3AD203B41FA5}">
                      <a16:colId xmlns:a16="http://schemas.microsoft.com/office/drawing/2014/main" val="3130074514"/>
                    </a:ext>
                  </a:extLst>
                </a:gridCol>
                <a:gridCol w="3600450">
                  <a:extLst>
                    <a:ext uri="{9D8B030D-6E8A-4147-A177-3AD203B41FA5}">
                      <a16:colId xmlns:a16="http://schemas.microsoft.com/office/drawing/2014/main" val="1579656673"/>
                    </a:ext>
                  </a:extLst>
                </a:gridCol>
              </a:tblGrid>
              <a:tr h="473137">
                <a:tc>
                  <a:txBody>
                    <a:bodyPr/>
                    <a:lstStyle/>
                    <a:p>
                      <a:r>
                        <a:rPr lang="en-AU" sz="1600" b="1" kern="1200" dirty="0">
                          <a:solidFill>
                            <a:schemeClr val="bg1"/>
                          </a:solidFill>
                          <a:effectLst/>
                          <a:latin typeface="+mj-lt"/>
                          <a:ea typeface="+mn-ea"/>
                          <a:cs typeface="+mn-cs"/>
                        </a:rPr>
                        <a:t>LANGUAGE</a:t>
                      </a:r>
                      <a:r>
                        <a:rPr lang="en-AU" sz="1600" b="1" kern="1200" dirty="0">
                          <a:solidFill>
                            <a:schemeClr val="tx2"/>
                          </a:solidFill>
                          <a:effectLst/>
                          <a:latin typeface="+mj-lt"/>
                          <a:ea typeface="+mn-ea"/>
                          <a:cs typeface="+mn-cs"/>
                        </a:rPr>
                        <a:t> </a:t>
                      </a:r>
                      <a:endParaRPr lang="en-GB" sz="1600" dirty="0">
                        <a:solidFill>
                          <a:schemeClr val="tx2"/>
                        </a:solidFill>
                        <a:latin typeface="+mj-lt"/>
                      </a:endParaRPr>
                    </a:p>
                  </a:txBody>
                  <a:tcPr marL="108000" marR="108000" marT="108000" marB="108000" anchor="ctr">
                    <a:lnL w="12700" cmpd="sng">
                      <a:noFill/>
                    </a:lnL>
                    <a:lnR w="12700" cap="flat" cmpd="sng" algn="ctr">
                      <a:solidFill>
                        <a:schemeClr val="tx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AU" sz="1600" b="1" kern="1200" dirty="0">
                          <a:solidFill>
                            <a:schemeClr val="bg1"/>
                          </a:solidFill>
                          <a:effectLst/>
                          <a:latin typeface="+mj-lt"/>
                          <a:ea typeface="+mn-ea"/>
                          <a:cs typeface="+mn-cs"/>
                        </a:rPr>
                        <a:t>CHANGE FROM 2016 </a:t>
                      </a:r>
                      <a:endParaRPr lang="en-GB" sz="1600" dirty="0">
                        <a:solidFill>
                          <a:schemeClr val="bg1"/>
                        </a:solidFill>
                        <a:latin typeface="+mj-lt"/>
                      </a:endParaRPr>
                    </a:p>
                  </a:txBody>
                  <a:tcPr marL="108000" marR="108000" marT="108000" marB="10800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lumMod val="75000"/>
                      </a:schemeClr>
                    </a:solidFill>
                  </a:tcPr>
                </a:tc>
                <a:tc>
                  <a:txBody>
                    <a:bodyPr/>
                    <a:lstStyle/>
                    <a:p>
                      <a:r>
                        <a:rPr lang="en-GB" sz="1600" dirty="0">
                          <a:solidFill>
                            <a:schemeClr val="bg1"/>
                          </a:solidFill>
                          <a:latin typeface="+mj-lt"/>
                        </a:rPr>
                        <a:t>(%)</a:t>
                      </a:r>
                    </a:p>
                  </a:txBody>
                  <a:tcPr marL="108000" marR="108000" marT="108000" marB="108000" anchor="ctr">
                    <a:lnL w="12700" cap="flat" cmpd="sng" algn="ctr">
                      <a:solidFill>
                        <a:schemeClr val="tx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709905986"/>
                  </a:ext>
                </a:extLst>
              </a:tr>
              <a:tr h="383175">
                <a:tc>
                  <a:txBody>
                    <a:bodyPr/>
                    <a:lstStyle/>
                    <a:p>
                      <a:pPr algn="l" rtl="0" fontAlgn="ctr"/>
                      <a:r>
                        <a:rPr lang="en-AU" sz="1600" b="0" i="0" u="none" strike="noStrike" dirty="0">
                          <a:solidFill>
                            <a:srgbClr val="F3F0E9"/>
                          </a:solidFill>
                          <a:effectLst/>
                          <a:latin typeface="+mn-lt"/>
                        </a:rPr>
                        <a:t>1. Punjabi </a:t>
                      </a:r>
                    </a:p>
                  </a:txBody>
                  <a:tcPr marL="85725" marR="9525" marT="9525" marB="0" anchor="ctr">
                    <a:lnL w="12700" cmpd="sng">
                      <a:noFill/>
                    </a:lnL>
                    <a:lnR w="12700" cap="flat" cmpd="sng" algn="ctr">
                      <a:solidFill>
                        <a:schemeClr val="tx2"/>
                      </a:solidFill>
                      <a:prstDash val="solid"/>
                      <a:round/>
                      <a:headEnd type="none" w="med" len="med"/>
                      <a:tailEnd type="none" w="med" len="med"/>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AU" sz="1600" b="0" i="0" u="none" strike="noStrike">
                          <a:solidFill>
                            <a:srgbClr val="F3F0E9"/>
                          </a:solidFill>
                          <a:effectLst/>
                          <a:latin typeface="+mn-lt"/>
                        </a:rPr>
                        <a:t>+110,000</a:t>
                      </a:r>
                    </a:p>
                  </a:txBody>
                  <a:tcPr marL="857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AU" sz="1600" b="0" i="0" u="none" strike="noStrike">
                          <a:solidFill>
                            <a:srgbClr val="F3F0E9"/>
                          </a:solidFill>
                          <a:effectLst/>
                          <a:latin typeface="+mn-lt"/>
                        </a:rPr>
                        <a:t>80.40%</a:t>
                      </a:r>
                    </a:p>
                  </a:txBody>
                  <a:tcPr marL="85725" marR="9525" marT="9525" marB="0" anchor="ctr">
                    <a:lnL w="12700" cap="flat" cmpd="sng" algn="ctr">
                      <a:solidFill>
                        <a:schemeClr val="tx2"/>
                      </a:solidFill>
                      <a:prstDash val="solid"/>
                      <a:round/>
                      <a:headEnd type="none" w="med" len="med"/>
                      <a:tailEnd type="none" w="med" len="med"/>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6184983"/>
                  </a:ext>
                </a:extLst>
              </a:tr>
              <a:tr h="383175">
                <a:tc>
                  <a:txBody>
                    <a:bodyPr/>
                    <a:lstStyle/>
                    <a:p>
                      <a:pPr algn="l" rtl="0" fontAlgn="ctr"/>
                      <a:r>
                        <a:rPr lang="en-AU" sz="1600" b="0" i="0" u="none" strike="noStrike">
                          <a:solidFill>
                            <a:srgbClr val="F3F0E9"/>
                          </a:solidFill>
                          <a:effectLst/>
                          <a:latin typeface="+mn-lt"/>
                        </a:rPr>
                        <a:t>2. Mandarin</a:t>
                      </a:r>
                    </a:p>
                  </a:txBody>
                  <a:tcPr marL="85725" marR="9525" marT="9525" marB="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pPr algn="l" rtl="0" fontAlgn="ctr"/>
                      <a:r>
                        <a:rPr lang="en-AU" sz="1600" b="0" i="0" u="none" strike="noStrike">
                          <a:solidFill>
                            <a:srgbClr val="F3F0E9"/>
                          </a:solidFill>
                          <a:effectLst/>
                          <a:latin typeface="+mn-lt"/>
                        </a:rPr>
                        <a:t>+90,000</a:t>
                      </a:r>
                    </a:p>
                  </a:txBody>
                  <a:tcPr marL="857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pPr algn="l" rtl="0" fontAlgn="ctr"/>
                      <a:r>
                        <a:rPr lang="en-AU" sz="1600" b="0" i="0" u="none" strike="noStrike">
                          <a:solidFill>
                            <a:srgbClr val="F3F0E9"/>
                          </a:solidFill>
                          <a:effectLst/>
                          <a:latin typeface="+mn-lt"/>
                        </a:rPr>
                        <a:t>14.80%</a:t>
                      </a:r>
                    </a:p>
                  </a:txBody>
                  <a:tcPr marL="85725" marR="9525" marT="9525" marB="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extLst>
                  <a:ext uri="{0D108BD9-81ED-4DB2-BD59-A6C34878D82A}">
                    <a16:rowId xmlns:a16="http://schemas.microsoft.com/office/drawing/2014/main" val="1721224034"/>
                  </a:ext>
                </a:extLst>
              </a:tr>
              <a:tr h="383175">
                <a:tc>
                  <a:txBody>
                    <a:bodyPr/>
                    <a:lstStyle/>
                    <a:p>
                      <a:pPr algn="l" rtl="0" fontAlgn="ctr"/>
                      <a:r>
                        <a:rPr lang="en-AU" sz="1600" b="0" i="0" u="none" strike="noStrike" dirty="0">
                          <a:solidFill>
                            <a:srgbClr val="F3F0E9"/>
                          </a:solidFill>
                          <a:effectLst/>
                          <a:latin typeface="+mn-lt"/>
                        </a:rPr>
                        <a:t>3. Nepali </a:t>
                      </a:r>
                    </a:p>
                  </a:txBody>
                  <a:tcPr marL="85725" marR="9525" marT="9525" marB="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AU" sz="1600" b="0" i="0" u="none" strike="noStrike">
                          <a:solidFill>
                            <a:srgbClr val="F3F0E9"/>
                          </a:solidFill>
                          <a:effectLst/>
                          <a:latin typeface="+mn-lt"/>
                        </a:rPr>
                        <a:t>+80,000</a:t>
                      </a:r>
                    </a:p>
                  </a:txBody>
                  <a:tcPr marL="857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AU" sz="1600" b="0" i="0" u="none" strike="noStrike">
                          <a:solidFill>
                            <a:srgbClr val="F3F0E9"/>
                          </a:solidFill>
                          <a:effectLst/>
                          <a:latin typeface="+mn-lt"/>
                        </a:rPr>
                        <a:t>114.60%</a:t>
                      </a:r>
                    </a:p>
                  </a:txBody>
                  <a:tcPr marL="85725" marR="9525" marT="9525" marB="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5862945"/>
                  </a:ext>
                </a:extLst>
              </a:tr>
              <a:tr h="383175">
                <a:tc>
                  <a:txBody>
                    <a:bodyPr/>
                    <a:lstStyle/>
                    <a:p>
                      <a:pPr algn="l" rtl="0" fontAlgn="ctr"/>
                      <a:r>
                        <a:rPr lang="en-AU" sz="1600" b="0" i="0" u="none" strike="noStrike">
                          <a:solidFill>
                            <a:srgbClr val="F3F0E9"/>
                          </a:solidFill>
                          <a:effectLst/>
                          <a:latin typeface="+mn-lt"/>
                        </a:rPr>
                        <a:t>4. Arabic </a:t>
                      </a:r>
                    </a:p>
                  </a:txBody>
                  <a:tcPr marL="85725" marR="9525" marT="9525" marB="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pPr algn="l" rtl="0" fontAlgn="ctr"/>
                      <a:r>
                        <a:rPr lang="en-AU" sz="1600" b="0" i="0" u="none" strike="noStrike">
                          <a:solidFill>
                            <a:srgbClr val="F3F0E9"/>
                          </a:solidFill>
                          <a:effectLst/>
                          <a:latin typeface="+mn-lt"/>
                        </a:rPr>
                        <a:t>+47,000</a:t>
                      </a:r>
                    </a:p>
                  </a:txBody>
                  <a:tcPr marL="857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pPr algn="l" rtl="0" fontAlgn="ctr"/>
                      <a:r>
                        <a:rPr lang="en-AU" sz="1600" b="0" i="0" u="none" strike="noStrike">
                          <a:solidFill>
                            <a:srgbClr val="F3F0E9"/>
                          </a:solidFill>
                          <a:effectLst/>
                          <a:latin typeface="+mn-lt"/>
                        </a:rPr>
                        <a:t>14.10%</a:t>
                      </a:r>
                    </a:p>
                  </a:txBody>
                  <a:tcPr marL="85725" marR="9525" marT="9525" marB="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extLst>
                  <a:ext uri="{0D108BD9-81ED-4DB2-BD59-A6C34878D82A}">
                    <a16:rowId xmlns:a16="http://schemas.microsoft.com/office/drawing/2014/main" val="1619278774"/>
                  </a:ext>
                </a:extLst>
              </a:tr>
              <a:tr h="383175">
                <a:tc>
                  <a:txBody>
                    <a:bodyPr/>
                    <a:lstStyle/>
                    <a:p>
                      <a:pPr algn="l" rtl="0" fontAlgn="ctr"/>
                      <a:r>
                        <a:rPr lang="en-AU" sz="1600" b="0" i="0" u="none" strike="noStrike">
                          <a:solidFill>
                            <a:srgbClr val="F3F0E9"/>
                          </a:solidFill>
                          <a:effectLst/>
                          <a:latin typeface="+mn-lt"/>
                        </a:rPr>
                        <a:t>5. Vietnamese </a:t>
                      </a:r>
                    </a:p>
                  </a:txBody>
                  <a:tcPr marL="85725" marR="9525" marT="9525" marB="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AU" sz="1600" b="0" i="0" u="none" strike="noStrike" dirty="0">
                          <a:solidFill>
                            <a:srgbClr val="F3F0E9"/>
                          </a:solidFill>
                          <a:effectLst/>
                          <a:latin typeface="+mn-lt"/>
                        </a:rPr>
                        <a:t>+43,000</a:t>
                      </a:r>
                    </a:p>
                  </a:txBody>
                  <a:tcPr marL="857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AU" sz="1600" b="0" i="0" u="none" strike="noStrike">
                          <a:solidFill>
                            <a:srgbClr val="F3F0E9"/>
                          </a:solidFill>
                          <a:effectLst/>
                          <a:latin typeface="+mn-lt"/>
                        </a:rPr>
                        <a:t>15.60%</a:t>
                      </a:r>
                    </a:p>
                  </a:txBody>
                  <a:tcPr marL="85725" marR="9525" marT="9525" marB="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9604820"/>
                  </a:ext>
                </a:extLst>
              </a:tr>
              <a:tr h="383175">
                <a:tc>
                  <a:txBody>
                    <a:bodyPr/>
                    <a:lstStyle/>
                    <a:p>
                      <a:pPr algn="l" rtl="0" fontAlgn="ctr"/>
                      <a:r>
                        <a:rPr lang="en-AU" sz="1600" b="0" i="0" u="none" strike="noStrike">
                          <a:solidFill>
                            <a:srgbClr val="F3F0E9"/>
                          </a:solidFill>
                          <a:effectLst/>
                          <a:latin typeface="+mn-lt"/>
                        </a:rPr>
                        <a:t>6. Spanish</a:t>
                      </a:r>
                    </a:p>
                  </a:txBody>
                  <a:tcPr marL="85725" marR="9525" marT="9525" marB="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pPr algn="l" rtl="0" fontAlgn="ctr"/>
                      <a:r>
                        <a:rPr lang="en-AU" sz="1600" b="0" i="0" u="none" strike="noStrike">
                          <a:solidFill>
                            <a:srgbClr val="F3F0E9"/>
                          </a:solidFill>
                          <a:effectLst/>
                          <a:latin typeface="+mn-lt"/>
                        </a:rPr>
                        <a:t>+40,000</a:t>
                      </a:r>
                    </a:p>
                  </a:txBody>
                  <a:tcPr marL="857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pPr algn="l" rtl="0" fontAlgn="ctr"/>
                      <a:r>
                        <a:rPr lang="en-AU" sz="1600" b="0" i="0" u="none" strike="noStrike" dirty="0">
                          <a:solidFill>
                            <a:srgbClr val="F3F0E9"/>
                          </a:solidFill>
                          <a:effectLst/>
                          <a:latin typeface="+mn-lt"/>
                        </a:rPr>
                        <a:t>21.70%</a:t>
                      </a:r>
                    </a:p>
                  </a:txBody>
                  <a:tcPr marL="85725" marR="9525" marT="9525" marB="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extLst>
                  <a:ext uri="{0D108BD9-81ED-4DB2-BD59-A6C34878D82A}">
                    <a16:rowId xmlns:a16="http://schemas.microsoft.com/office/drawing/2014/main" val="3278725546"/>
                  </a:ext>
                </a:extLst>
              </a:tr>
              <a:tr h="383175">
                <a:tc>
                  <a:txBody>
                    <a:bodyPr/>
                    <a:lstStyle/>
                    <a:p>
                      <a:pPr algn="l" rtl="0" fontAlgn="ctr"/>
                      <a:r>
                        <a:rPr lang="en-AU" sz="1600" b="0" i="0" u="none" strike="noStrike">
                          <a:solidFill>
                            <a:srgbClr val="F3F0E9"/>
                          </a:solidFill>
                          <a:effectLst/>
                          <a:latin typeface="+mn-lt"/>
                        </a:rPr>
                        <a:t>7. Hindi </a:t>
                      </a:r>
                    </a:p>
                  </a:txBody>
                  <a:tcPr marL="85725" marR="9525" marT="9525" marB="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AU" sz="1600" b="0" i="0" u="none" strike="noStrike">
                          <a:solidFill>
                            <a:srgbClr val="F3F0E9"/>
                          </a:solidFill>
                          <a:effectLst/>
                          <a:latin typeface="+mn-lt"/>
                        </a:rPr>
                        <a:t>+30,000</a:t>
                      </a:r>
                    </a:p>
                  </a:txBody>
                  <a:tcPr marL="857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AU" sz="1600" b="0" i="0" u="none" strike="noStrike">
                          <a:solidFill>
                            <a:srgbClr val="F3F0E9"/>
                          </a:solidFill>
                          <a:effectLst/>
                          <a:latin typeface="+mn-lt"/>
                        </a:rPr>
                        <a:t>23.50%</a:t>
                      </a:r>
                    </a:p>
                  </a:txBody>
                  <a:tcPr marL="85725" marR="9525" marT="9525" marB="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4821813"/>
                  </a:ext>
                </a:extLst>
              </a:tr>
              <a:tr h="383175">
                <a:tc>
                  <a:txBody>
                    <a:bodyPr/>
                    <a:lstStyle/>
                    <a:p>
                      <a:pPr algn="l" rtl="0" fontAlgn="ctr"/>
                      <a:r>
                        <a:rPr lang="en-AU" sz="1600" b="0" i="0" u="none" strike="noStrike">
                          <a:solidFill>
                            <a:srgbClr val="F3F0E9"/>
                          </a:solidFill>
                          <a:effectLst/>
                          <a:latin typeface="+mn-lt"/>
                        </a:rPr>
                        <a:t>8. Tamil </a:t>
                      </a:r>
                    </a:p>
                  </a:txBody>
                  <a:tcPr marL="85725" marR="9525" marT="9525" marB="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pPr algn="l" rtl="0" fontAlgn="ctr"/>
                      <a:r>
                        <a:rPr lang="en-AU" sz="1600" b="0" i="0" u="none" strike="noStrike">
                          <a:solidFill>
                            <a:srgbClr val="F3F0E9"/>
                          </a:solidFill>
                          <a:effectLst/>
                          <a:latin typeface="+mn-lt"/>
                        </a:rPr>
                        <a:t>+20,000</a:t>
                      </a:r>
                    </a:p>
                  </a:txBody>
                  <a:tcPr marL="857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tc>
                  <a:txBody>
                    <a:bodyPr/>
                    <a:lstStyle/>
                    <a:p>
                      <a:pPr algn="l" rtl="0" fontAlgn="ctr"/>
                      <a:r>
                        <a:rPr lang="en-AU" sz="1600" b="0" i="0" u="none" strike="noStrike" dirty="0">
                          <a:solidFill>
                            <a:srgbClr val="F3F0E9"/>
                          </a:solidFill>
                          <a:effectLst/>
                          <a:latin typeface="+mn-lt"/>
                        </a:rPr>
                        <a:t>30.40%</a:t>
                      </a:r>
                    </a:p>
                  </a:txBody>
                  <a:tcPr marL="85725" marR="9525" marT="9525" marB="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lumOff val="50000"/>
                        <a:alpha val="10000"/>
                      </a:schemeClr>
                    </a:solidFill>
                  </a:tcPr>
                </a:tc>
                <a:extLst>
                  <a:ext uri="{0D108BD9-81ED-4DB2-BD59-A6C34878D82A}">
                    <a16:rowId xmlns:a16="http://schemas.microsoft.com/office/drawing/2014/main" val="1126763840"/>
                  </a:ext>
                </a:extLst>
              </a:tr>
              <a:tr h="383175">
                <a:tc>
                  <a:txBody>
                    <a:bodyPr/>
                    <a:lstStyle/>
                    <a:p>
                      <a:pPr algn="l" rtl="0" fontAlgn="ctr"/>
                      <a:r>
                        <a:rPr lang="en-AU" sz="1600" b="0" i="0" u="none" strike="noStrike">
                          <a:solidFill>
                            <a:srgbClr val="F3F0E9"/>
                          </a:solidFill>
                          <a:effectLst/>
                          <a:latin typeface="+mn-lt"/>
                        </a:rPr>
                        <a:t>9. Filipino</a:t>
                      </a:r>
                    </a:p>
                  </a:txBody>
                  <a:tcPr marL="85725" marR="9525" marT="9525" marB="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rtl="0" fontAlgn="ctr"/>
                      <a:r>
                        <a:rPr lang="en-AU" sz="1600" b="0" i="0" u="none" strike="noStrike">
                          <a:solidFill>
                            <a:srgbClr val="F3F0E9"/>
                          </a:solidFill>
                          <a:effectLst/>
                          <a:latin typeface="+mn-lt"/>
                        </a:rPr>
                        <a:t>+20,000</a:t>
                      </a:r>
                    </a:p>
                  </a:txBody>
                  <a:tcPr marL="857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rtl="0" fontAlgn="ctr"/>
                      <a:r>
                        <a:rPr lang="en-AU" sz="1600" b="0" i="0" u="none" strike="noStrike" dirty="0">
                          <a:solidFill>
                            <a:srgbClr val="F3F0E9"/>
                          </a:solidFill>
                          <a:effectLst/>
                          <a:latin typeface="+mn-lt"/>
                        </a:rPr>
                        <a:t>27.60%</a:t>
                      </a:r>
                    </a:p>
                  </a:txBody>
                  <a:tcPr marL="85725" marR="9525" marT="9525" marB="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27000922"/>
                  </a:ext>
                </a:extLst>
              </a:tr>
              <a:tr h="383175">
                <a:tc>
                  <a:txBody>
                    <a:bodyPr/>
                    <a:lstStyle/>
                    <a:p>
                      <a:pPr algn="l" rtl="0" fontAlgn="ctr"/>
                      <a:r>
                        <a:rPr lang="en-AU" sz="1600" b="0" i="0" u="none" strike="noStrike">
                          <a:solidFill>
                            <a:srgbClr val="F3F0E9"/>
                          </a:solidFill>
                          <a:effectLst/>
                          <a:latin typeface="+mn-lt"/>
                        </a:rPr>
                        <a:t>10. Urdu </a:t>
                      </a:r>
                    </a:p>
                  </a:txBody>
                  <a:tcPr marL="85725" marR="9525" marT="9525" marB="0" anchor="ctr">
                    <a:lnL w="12700" cmpd="sng">
                      <a:noFill/>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lumMod val="50000"/>
                        <a:lumOff val="50000"/>
                        <a:alpha val="10000"/>
                      </a:schemeClr>
                    </a:solidFill>
                  </a:tcPr>
                </a:tc>
                <a:tc>
                  <a:txBody>
                    <a:bodyPr/>
                    <a:lstStyle/>
                    <a:p>
                      <a:pPr algn="l" rtl="0" fontAlgn="ctr"/>
                      <a:r>
                        <a:rPr lang="en-AU" sz="1600" b="0" i="0" u="none" strike="noStrike">
                          <a:solidFill>
                            <a:srgbClr val="F3F0E9"/>
                          </a:solidFill>
                          <a:effectLst/>
                          <a:latin typeface="+mn-lt"/>
                        </a:rPr>
                        <a:t>+10,000</a:t>
                      </a:r>
                    </a:p>
                  </a:txBody>
                  <a:tcPr marL="85725" marR="9525" marT="9525"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lumMod val="50000"/>
                        <a:lumOff val="50000"/>
                        <a:alpha val="10000"/>
                      </a:schemeClr>
                    </a:solidFill>
                  </a:tcPr>
                </a:tc>
                <a:tc>
                  <a:txBody>
                    <a:bodyPr/>
                    <a:lstStyle/>
                    <a:p>
                      <a:pPr algn="l" rtl="0" fontAlgn="ctr"/>
                      <a:r>
                        <a:rPr lang="en-AU" sz="1600" b="0" i="0" u="none" strike="noStrike" dirty="0">
                          <a:solidFill>
                            <a:srgbClr val="F3F0E9"/>
                          </a:solidFill>
                          <a:effectLst/>
                          <a:latin typeface="+mn-lt"/>
                        </a:rPr>
                        <a:t>61.40%</a:t>
                      </a:r>
                    </a:p>
                  </a:txBody>
                  <a:tcPr marL="85725" marR="9525" marT="9525" marB="0" anchor="ctr">
                    <a:lnL w="12700" cap="flat" cmpd="sng" algn="ctr">
                      <a:solidFill>
                        <a:schemeClr val="tx2"/>
                      </a:solid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lumMod val="50000"/>
                        <a:lumOff val="50000"/>
                        <a:alpha val="10000"/>
                      </a:schemeClr>
                    </a:solidFill>
                  </a:tcPr>
                </a:tc>
                <a:extLst>
                  <a:ext uri="{0D108BD9-81ED-4DB2-BD59-A6C34878D82A}">
                    <a16:rowId xmlns:a16="http://schemas.microsoft.com/office/drawing/2014/main" val="2763664125"/>
                  </a:ext>
                </a:extLst>
              </a:tr>
            </a:tbl>
          </a:graphicData>
        </a:graphic>
      </p:graphicFrame>
    </p:spTree>
    <p:extLst>
      <p:ext uri="{BB962C8B-B14F-4D97-AF65-F5344CB8AC3E}">
        <p14:creationId xmlns:p14="http://schemas.microsoft.com/office/powerpoint/2010/main" val="214138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4B6A5BD8-7748-2595-4E23-26DE51774FA2}"/>
              </a:ext>
            </a:extLst>
          </p:cNvPr>
          <p:cNvSpPr>
            <a:spLocks noGrp="1"/>
          </p:cNvSpPr>
          <p:nvPr>
            <p:ph type="body" sz="quarter" idx="11"/>
          </p:nvPr>
        </p:nvSpPr>
        <p:spPr>
          <a:xfrm>
            <a:off x="695325" y="782363"/>
            <a:ext cx="6683883" cy="376733"/>
          </a:xfrm>
        </p:spPr>
        <p:txBody>
          <a:bodyPr/>
          <a:lstStyle/>
          <a:p>
            <a:r>
              <a:rPr lang="en-GB" sz="1600" dirty="0"/>
              <a:t>The SBS Audio offering is diverse and distinctive – with a mix of traditional radio, digital live streams, catch up, podcasts, and dedicated music and news channels, there is something for everyone. </a:t>
            </a:r>
          </a:p>
        </p:txBody>
      </p:sp>
      <p:sp>
        <p:nvSpPr>
          <p:cNvPr id="49" name="Title 48">
            <a:extLst>
              <a:ext uri="{FF2B5EF4-FFF2-40B4-BE49-F238E27FC236}">
                <a16:creationId xmlns:a16="http://schemas.microsoft.com/office/drawing/2014/main" id="{F0F8A594-AE3E-DCA1-8504-AAAD876991B9}"/>
              </a:ext>
            </a:extLst>
          </p:cNvPr>
          <p:cNvSpPr>
            <a:spLocks noGrp="1"/>
          </p:cNvSpPr>
          <p:nvPr>
            <p:ph type="title"/>
          </p:nvPr>
        </p:nvSpPr>
        <p:spPr/>
        <p:txBody>
          <a:bodyPr/>
          <a:lstStyle/>
          <a:p>
            <a:r>
              <a:rPr lang="en-GB"/>
              <a:t>The SBS Audio Ecosystem</a:t>
            </a:r>
          </a:p>
        </p:txBody>
      </p:sp>
      <p:sp>
        <p:nvSpPr>
          <p:cNvPr id="9" name="Text Placeholder 8">
            <a:extLst>
              <a:ext uri="{FF2B5EF4-FFF2-40B4-BE49-F238E27FC236}">
                <a16:creationId xmlns:a16="http://schemas.microsoft.com/office/drawing/2014/main" id="{DE4497F2-07EF-2EDF-33D7-32540DEDDDF0}"/>
              </a:ext>
            </a:extLst>
          </p:cNvPr>
          <p:cNvSpPr>
            <a:spLocks noGrp="1"/>
          </p:cNvSpPr>
          <p:nvPr>
            <p:ph type="body" sz="quarter" idx="30"/>
          </p:nvPr>
        </p:nvSpPr>
        <p:spPr/>
        <p:txBody>
          <a:bodyPr/>
          <a:lstStyle/>
          <a:p>
            <a:endParaRPr lang="en-US"/>
          </a:p>
        </p:txBody>
      </p:sp>
      <p:sp>
        <p:nvSpPr>
          <p:cNvPr id="5" name="Slide Number Placeholder 4">
            <a:extLst>
              <a:ext uri="{FF2B5EF4-FFF2-40B4-BE49-F238E27FC236}">
                <a16:creationId xmlns:a16="http://schemas.microsoft.com/office/drawing/2014/main" id="{9268C769-0756-94F9-52A9-6C40032624EE}"/>
              </a:ext>
            </a:extLst>
          </p:cNvPr>
          <p:cNvSpPr>
            <a:spLocks noGrp="1"/>
          </p:cNvSpPr>
          <p:nvPr>
            <p:ph type="sldNum" sz="quarter" idx="4"/>
          </p:nvPr>
        </p:nvSpPr>
        <p:spPr/>
        <p:txBody>
          <a:bodyPr/>
          <a:lstStyle/>
          <a:p>
            <a:fld id="{641C361B-BE0B-45F2-A1AB-1E005D6F7421}" type="slidenum">
              <a:rPr lang="en-AU" smtClean="0"/>
              <a:pPr/>
              <a:t>7</a:t>
            </a:fld>
            <a:endParaRPr lang="en-AU"/>
          </a:p>
        </p:txBody>
      </p:sp>
      <p:sp>
        <p:nvSpPr>
          <p:cNvPr id="10" name="Freeform: Shape 36">
            <a:extLst>
              <a:ext uri="{FF2B5EF4-FFF2-40B4-BE49-F238E27FC236}">
                <a16:creationId xmlns:a16="http://schemas.microsoft.com/office/drawing/2014/main" id="{22945FAE-3D28-7DB8-DC40-51267057D12B}"/>
              </a:ext>
            </a:extLst>
          </p:cNvPr>
          <p:cNvSpPr/>
          <p:nvPr/>
        </p:nvSpPr>
        <p:spPr>
          <a:xfrm>
            <a:off x="663854" y="2362326"/>
            <a:ext cx="3298944" cy="3298648"/>
          </a:xfrm>
          <a:custGeom>
            <a:avLst/>
            <a:gdLst>
              <a:gd name="connsiteX0" fmla="*/ 0 w 2371962"/>
              <a:gd name="connsiteY0" fmla="*/ 1185875 h 2371750"/>
              <a:gd name="connsiteX1" fmla="*/ 1185981 w 2371962"/>
              <a:gd name="connsiteY1" fmla="*/ 0 h 2371750"/>
              <a:gd name="connsiteX2" fmla="*/ 2371962 w 2371962"/>
              <a:gd name="connsiteY2" fmla="*/ 1185875 h 2371750"/>
              <a:gd name="connsiteX3" fmla="*/ 1185981 w 2371962"/>
              <a:gd name="connsiteY3" fmla="*/ 2371750 h 2371750"/>
              <a:gd name="connsiteX4" fmla="*/ 0 w 2371962"/>
              <a:gd name="connsiteY4" fmla="*/ 1185875 h 2371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1962" h="2371750">
                <a:moveTo>
                  <a:pt x="0" y="1185875"/>
                </a:moveTo>
                <a:cubicBezTo>
                  <a:pt x="0" y="530934"/>
                  <a:pt x="530982" y="0"/>
                  <a:pt x="1185981" y="0"/>
                </a:cubicBezTo>
                <a:cubicBezTo>
                  <a:pt x="1840980" y="0"/>
                  <a:pt x="2371962" y="530934"/>
                  <a:pt x="2371962" y="1185875"/>
                </a:cubicBezTo>
                <a:cubicBezTo>
                  <a:pt x="2371962" y="1840816"/>
                  <a:pt x="1840980" y="2371750"/>
                  <a:pt x="1185981" y="2371750"/>
                </a:cubicBezTo>
                <a:cubicBezTo>
                  <a:pt x="530982" y="2371750"/>
                  <a:pt x="0" y="1840816"/>
                  <a:pt x="0" y="1185875"/>
                </a:cubicBezTo>
                <a:close/>
              </a:path>
            </a:pathLst>
          </a:custGeom>
          <a:solidFill>
            <a:schemeClr val="accent1"/>
          </a:solidFill>
          <a:ln w="38100">
            <a:solidFill>
              <a:schemeClr val="tx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07056" tIns="407025" rIns="407056" bIns="407025" numCol="1" spcCol="1270" anchor="ctr" anchorCtr="0">
            <a:noAutofit/>
          </a:bodyPr>
          <a:lstStyle/>
          <a:p>
            <a:pPr marL="0" lvl="0" indent="0" algn="ctr" defTabSz="2089150">
              <a:lnSpc>
                <a:spcPct val="90000"/>
              </a:lnSpc>
              <a:spcBef>
                <a:spcPct val="0"/>
              </a:spcBef>
              <a:spcAft>
                <a:spcPct val="35000"/>
              </a:spcAft>
              <a:buNone/>
            </a:pPr>
            <a:endParaRPr lang="en-AU" sz="4700" kern="1200">
              <a:solidFill>
                <a:schemeClr val="tx2"/>
              </a:solidFill>
            </a:endParaRPr>
          </a:p>
        </p:txBody>
      </p:sp>
      <p:grpSp>
        <p:nvGrpSpPr>
          <p:cNvPr id="45" name="Group 44">
            <a:extLst>
              <a:ext uri="{FF2B5EF4-FFF2-40B4-BE49-F238E27FC236}">
                <a16:creationId xmlns:a16="http://schemas.microsoft.com/office/drawing/2014/main" id="{46C353FD-926D-D297-ABE5-0AADE0F1561C}"/>
              </a:ext>
            </a:extLst>
          </p:cNvPr>
          <p:cNvGrpSpPr/>
          <p:nvPr/>
        </p:nvGrpSpPr>
        <p:grpSpPr>
          <a:xfrm>
            <a:off x="956542" y="3264654"/>
            <a:ext cx="2713568" cy="1484106"/>
            <a:chOff x="4739216" y="2824923"/>
            <a:chExt cx="2713568" cy="1484106"/>
          </a:xfrm>
        </p:grpSpPr>
        <p:pic>
          <p:nvPicPr>
            <p:cNvPr id="42" name="Picture 41">
              <a:extLst>
                <a:ext uri="{FF2B5EF4-FFF2-40B4-BE49-F238E27FC236}">
                  <a16:creationId xmlns:a16="http://schemas.microsoft.com/office/drawing/2014/main" id="{B7782714-5158-9303-67AE-E3FF29C28B9C}"/>
                </a:ext>
              </a:extLst>
            </p:cNvPr>
            <p:cNvPicPr>
              <a:picLocks noChangeAspect="1"/>
            </p:cNvPicPr>
            <p:nvPr/>
          </p:nvPicPr>
          <p:blipFill>
            <a:blip r:embed="rId2" cstate="print">
              <a:lum bright="-100000"/>
              <a:extLst>
                <a:ext uri="{28A0092B-C50C-407E-A947-70E740481C1C}">
                  <a14:useLocalDpi xmlns:a14="http://schemas.microsoft.com/office/drawing/2010/main"/>
                </a:ext>
              </a:extLst>
            </a:blip>
            <a:stretch>
              <a:fillRect/>
            </a:stretch>
          </p:blipFill>
          <p:spPr>
            <a:xfrm>
              <a:off x="4739216" y="3261503"/>
              <a:ext cx="2713568" cy="556714"/>
            </a:xfrm>
            <a:prstGeom prst="rect">
              <a:avLst/>
            </a:prstGeom>
          </p:spPr>
        </p:pic>
        <p:sp>
          <p:nvSpPr>
            <p:cNvPr id="43" name="TextBox 42">
              <a:extLst>
                <a:ext uri="{FF2B5EF4-FFF2-40B4-BE49-F238E27FC236}">
                  <a16:creationId xmlns:a16="http://schemas.microsoft.com/office/drawing/2014/main" id="{4C468194-4242-E5DF-6659-109A3FA40D8F}"/>
                </a:ext>
              </a:extLst>
            </p:cNvPr>
            <p:cNvSpPr txBox="1"/>
            <p:nvPr/>
          </p:nvSpPr>
          <p:spPr>
            <a:xfrm>
              <a:off x="4767263" y="2824923"/>
              <a:ext cx="2657475" cy="523220"/>
            </a:xfrm>
            <a:prstGeom prst="rect">
              <a:avLst/>
            </a:prstGeom>
            <a:noFill/>
          </p:spPr>
          <p:txBody>
            <a:bodyPr wrap="square">
              <a:spAutoFit/>
            </a:bodyPr>
            <a:lstStyle/>
            <a:p>
              <a:pPr marL="0" marR="0" indent="0" algn="ctr" defTabSz="914400" rtl="0" eaLnBrk="1" fontAlgn="auto" latinLnBrk="0" hangingPunct="1">
                <a:lnSpc>
                  <a:spcPct val="100000"/>
                </a:lnSpc>
                <a:spcBef>
                  <a:spcPts val="0"/>
                </a:spcBef>
                <a:spcAft>
                  <a:spcPts val="600"/>
                </a:spcAft>
                <a:buClrTx/>
                <a:buSzTx/>
                <a:buFontTx/>
                <a:buNone/>
                <a:tabLst/>
              </a:pPr>
              <a:r>
                <a:rPr kumimoji="0" lang="en-AU" sz="2800" i="0" u="none" strike="noStrike" kern="1200" cap="none" spc="0" normalizeH="0" baseline="0" noProof="0" dirty="0">
                  <a:ln>
                    <a:noFill/>
                  </a:ln>
                  <a:solidFill>
                    <a:schemeClr val="bg1"/>
                  </a:solidFill>
                  <a:effectLst/>
                  <a:uLnTx/>
                  <a:uFillTx/>
                  <a:latin typeface="+mj-lt"/>
                </a:rPr>
                <a:t>The </a:t>
              </a:r>
            </a:p>
          </p:txBody>
        </p:sp>
        <p:sp>
          <p:nvSpPr>
            <p:cNvPr id="44" name="TextBox 43">
              <a:extLst>
                <a:ext uri="{FF2B5EF4-FFF2-40B4-BE49-F238E27FC236}">
                  <a16:creationId xmlns:a16="http://schemas.microsoft.com/office/drawing/2014/main" id="{38C78380-3A8D-06A1-ADD2-0965FFAC0538}"/>
                </a:ext>
              </a:extLst>
            </p:cNvPr>
            <p:cNvSpPr txBox="1"/>
            <p:nvPr/>
          </p:nvSpPr>
          <p:spPr>
            <a:xfrm>
              <a:off x="4767263" y="3785809"/>
              <a:ext cx="2657475" cy="523220"/>
            </a:xfrm>
            <a:prstGeom prst="rect">
              <a:avLst/>
            </a:prstGeom>
            <a:noFill/>
          </p:spPr>
          <p:txBody>
            <a:bodyPr wrap="square">
              <a:spAutoFit/>
            </a:bodyPr>
            <a:lstStyle/>
            <a:p>
              <a:pPr marL="0" marR="0" indent="0" algn="ctr" defTabSz="914400" rtl="0" eaLnBrk="1" fontAlgn="auto" latinLnBrk="0" hangingPunct="1">
                <a:lnSpc>
                  <a:spcPct val="100000"/>
                </a:lnSpc>
                <a:spcBef>
                  <a:spcPts val="0"/>
                </a:spcBef>
                <a:spcAft>
                  <a:spcPts val="600"/>
                </a:spcAft>
                <a:buClrTx/>
                <a:buSzTx/>
                <a:buFontTx/>
                <a:buNone/>
                <a:tabLst/>
              </a:pPr>
              <a:r>
                <a:rPr kumimoji="0" lang="en-AU" sz="2800" i="0" u="none" strike="noStrike" kern="1200" cap="none" spc="0" normalizeH="0" baseline="0" noProof="0" dirty="0">
                  <a:ln>
                    <a:noFill/>
                  </a:ln>
                  <a:solidFill>
                    <a:schemeClr val="bg1"/>
                  </a:solidFill>
                  <a:effectLst/>
                  <a:uLnTx/>
                  <a:uFillTx/>
                  <a:latin typeface="+mj-lt"/>
                </a:rPr>
                <a:t>Ecosystem</a:t>
              </a:r>
            </a:p>
          </p:txBody>
        </p:sp>
      </p:grpSp>
      <p:sp>
        <p:nvSpPr>
          <p:cNvPr id="78" name="TextBox 77">
            <a:extLst>
              <a:ext uri="{FF2B5EF4-FFF2-40B4-BE49-F238E27FC236}">
                <a16:creationId xmlns:a16="http://schemas.microsoft.com/office/drawing/2014/main" id="{C5B8450D-922A-F4F4-0D95-CFB5194A520C}"/>
              </a:ext>
            </a:extLst>
          </p:cNvPr>
          <p:cNvSpPr txBox="1"/>
          <p:nvPr/>
        </p:nvSpPr>
        <p:spPr>
          <a:xfrm>
            <a:off x="5113665" y="5051237"/>
            <a:ext cx="2115627" cy="369332"/>
          </a:xfrm>
          <a:prstGeom prst="rect">
            <a:avLst/>
          </a:prstGeom>
          <a:noFill/>
        </p:spPr>
        <p:txBody>
          <a:bodyPr wrap="square" lIns="0" rIns="0" anchor="ctr" anchorCtr="0">
            <a:spAutoFit/>
          </a:bodyPr>
          <a:lstStyle/>
          <a:p>
            <a:r>
              <a:rPr kumimoji="0" lang="en-AU" i="0" u="none" strike="noStrike" kern="1200" cap="none" spc="0" normalizeH="0" baseline="0" noProof="0">
                <a:ln>
                  <a:noFill/>
                </a:ln>
                <a:effectLst/>
                <a:uLnTx/>
                <a:uFillTx/>
                <a:latin typeface="+mj-lt"/>
                <a:ea typeface="+mn-ea"/>
                <a:cs typeface="+mn-cs"/>
              </a:rPr>
              <a:t>Podcasts</a:t>
            </a:r>
            <a:endParaRPr lang="en-AU">
              <a:latin typeface="+mj-lt"/>
            </a:endParaRPr>
          </a:p>
        </p:txBody>
      </p:sp>
      <p:sp>
        <p:nvSpPr>
          <p:cNvPr id="88" name="TextBox 87">
            <a:extLst>
              <a:ext uri="{FF2B5EF4-FFF2-40B4-BE49-F238E27FC236}">
                <a16:creationId xmlns:a16="http://schemas.microsoft.com/office/drawing/2014/main" id="{A758D8DD-9357-271F-9EBA-0D3A68D6E475}"/>
              </a:ext>
            </a:extLst>
          </p:cNvPr>
          <p:cNvSpPr txBox="1"/>
          <p:nvPr/>
        </p:nvSpPr>
        <p:spPr>
          <a:xfrm>
            <a:off x="5129212" y="2361080"/>
            <a:ext cx="2115627" cy="646331"/>
          </a:xfrm>
          <a:prstGeom prst="rect">
            <a:avLst/>
          </a:prstGeom>
          <a:noFill/>
        </p:spPr>
        <p:txBody>
          <a:bodyPr wrap="square" lIns="0" rIns="0" anchor="ctr" anchorCtr="0">
            <a:spAutoFit/>
          </a:bodyPr>
          <a:lstStyle/>
          <a:p>
            <a:r>
              <a:rPr kumimoji="0" lang="en-AU" i="0" u="none" strike="noStrike" kern="1200" cap="none" spc="0" normalizeH="0" baseline="0" noProof="0" dirty="0">
                <a:ln>
                  <a:noFill/>
                </a:ln>
                <a:effectLst/>
                <a:uLnTx/>
                <a:uFillTx/>
                <a:latin typeface="+mj-lt"/>
                <a:ea typeface="+mn-ea"/>
                <a:cs typeface="+mn-cs"/>
              </a:rPr>
              <a:t>Traditional Radio</a:t>
            </a:r>
            <a:br>
              <a:rPr kumimoji="0" lang="en-AU" i="0" u="none" strike="noStrike" kern="1200" cap="none" spc="0" normalizeH="0" baseline="0" noProof="0" dirty="0">
                <a:ln>
                  <a:noFill/>
                </a:ln>
                <a:effectLst/>
                <a:uLnTx/>
                <a:uFillTx/>
                <a:latin typeface="+mj-lt"/>
                <a:ea typeface="+mn-ea"/>
                <a:cs typeface="+mn-cs"/>
              </a:rPr>
            </a:br>
            <a:r>
              <a:rPr kumimoji="0" lang="en-AU" i="0" u="none" strike="noStrike" kern="1200" cap="none" spc="0" normalizeH="0" baseline="0" noProof="0" dirty="0">
                <a:ln>
                  <a:noFill/>
                </a:ln>
                <a:effectLst/>
                <a:uLnTx/>
                <a:uFillTx/>
                <a:latin typeface="+mj-lt"/>
                <a:ea typeface="+mn-ea"/>
                <a:cs typeface="+mn-cs"/>
              </a:rPr>
              <a:t>/Live Streams </a:t>
            </a:r>
            <a:endParaRPr lang="en-AU" dirty="0">
              <a:latin typeface="+mj-lt"/>
            </a:endParaRPr>
          </a:p>
        </p:txBody>
      </p:sp>
      <p:sp>
        <p:nvSpPr>
          <p:cNvPr id="90" name="Oval 89">
            <a:extLst>
              <a:ext uri="{FF2B5EF4-FFF2-40B4-BE49-F238E27FC236}">
                <a16:creationId xmlns:a16="http://schemas.microsoft.com/office/drawing/2014/main" id="{58B010BA-F07A-B720-F734-3F52C5FE38D3}"/>
              </a:ext>
            </a:extLst>
          </p:cNvPr>
          <p:cNvSpPr/>
          <p:nvPr/>
        </p:nvSpPr>
        <p:spPr>
          <a:xfrm>
            <a:off x="422145" y="2126170"/>
            <a:ext cx="3782364" cy="3770962"/>
          </a:xfrm>
          <a:prstGeom prst="ellipse">
            <a:avLst/>
          </a:prstGeom>
          <a:ln w="28575">
            <a:solidFill>
              <a:schemeClr val="tx2">
                <a:lumMod val="90000"/>
                <a:lumOff val="10000"/>
              </a:schemeClr>
            </a:solidFill>
          </a:ln>
        </p:spPr>
        <p:txBody>
          <a:bodyPr wrap="square" lIns="0" tIns="0" rIns="0" bIns="0" rtlCol="0" anchor="ctr">
            <a:noAutofit/>
          </a:bodyPr>
          <a:lstStyle/>
          <a:p>
            <a:pPr algn="ctr" defTabSz="914400">
              <a:spcAft>
                <a:spcPts val="600"/>
              </a:spcAft>
            </a:pPr>
            <a:endParaRPr lang="en-GB" b="1">
              <a:latin typeface="+mj-lt"/>
            </a:endParaRPr>
          </a:p>
        </p:txBody>
      </p:sp>
      <p:cxnSp>
        <p:nvCxnSpPr>
          <p:cNvPr id="92" name="Straight Connector 91">
            <a:extLst>
              <a:ext uri="{FF2B5EF4-FFF2-40B4-BE49-F238E27FC236}">
                <a16:creationId xmlns:a16="http://schemas.microsoft.com/office/drawing/2014/main" id="{9CB6D847-2FF2-3527-F599-8626E41400A6}"/>
              </a:ext>
            </a:extLst>
          </p:cNvPr>
          <p:cNvCxnSpPr>
            <a:cxnSpLocks/>
          </p:cNvCxnSpPr>
          <p:nvPr/>
        </p:nvCxnSpPr>
        <p:spPr>
          <a:xfrm>
            <a:off x="7306012" y="2464230"/>
            <a:ext cx="0" cy="646331"/>
          </a:xfrm>
          <a:prstGeom prst="line">
            <a:avLst/>
          </a:prstGeom>
          <a:ln w="28575">
            <a:solidFill>
              <a:schemeClr val="tx2">
                <a:lumMod val="90000"/>
                <a:lumOff val="10000"/>
              </a:schemeClr>
            </a:solidFill>
          </a:ln>
        </p:spPr>
      </p:cxnSp>
      <p:cxnSp>
        <p:nvCxnSpPr>
          <p:cNvPr id="93" name="Straight Connector 92">
            <a:extLst>
              <a:ext uri="{FF2B5EF4-FFF2-40B4-BE49-F238E27FC236}">
                <a16:creationId xmlns:a16="http://schemas.microsoft.com/office/drawing/2014/main" id="{5D0E52AA-EBFB-768A-4AA8-8E917BD86303}"/>
              </a:ext>
            </a:extLst>
          </p:cNvPr>
          <p:cNvCxnSpPr>
            <a:cxnSpLocks/>
          </p:cNvCxnSpPr>
          <p:nvPr/>
        </p:nvCxnSpPr>
        <p:spPr>
          <a:xfrm>
            <a:off x="7306012" y="4912739"/>
            <a:ext cx="0" cy="646331"/>
          </a:xfrm>
          <a:prstGeom prst="line">
            <a:avLst/>
          </a:prstGeom>
          <a:ln w="28575">
            <a:solidFill>
              <a:schemeClr val="tx2">
                <a:lumMod val="90000"/>
                <a:lumOff val="10000"/>
              </a:schemeClr>
            </a:solidFill>
          </a:ln>
        </p:spPr>
      </p:cxnSp>
      <p:sp>
        <p:nvSpPr>
          <p:cNvPr id="94" name="TextBox 93">
            <a:extLst>
              <a:ext uri="{FF2B5EF4-FFF2-40B4-BE49-F238E27FC236}">
                <a16:creationId xmlns:a16="http://schemas.microsoft.com/office/drawing/2014/main" id="{F0CD8465-4888-D73E-C3DA-53281A5D2164}"/>
              </a:ext>
            </a:extLst>
          </p:cNvPr>
          <p:cNvSpPr txBox="1"/>
          <p:nvPr/>
        </p:nvSpPr>
        <p:spPr>
          <a:xfrm>
            <a:off x="7524801" y="4866571"/>
            <a:ext cx="4003344" cy="738664"/>
          </a:xfrm>
          <a:prstGeom prst="rect">
            <a:avLst/>
          </a:prstGeom>
          <a:noFill/>
        </p:spPr>
        <p:txBody>
          <a:bodyPr wrap="square" lIns="0" rIns="0" anchor="ctr" anchorCtr="0">
            <a:spAutoFit/>
          </a:bodyPr>
          <a:lstStyle/>
          <a:p>
            <a:r>
              <a:rPr lang="en-GB" sz="1400" dirty="0"/>
              <a:t>I</a:t>
            </a:r>
            <a:r>
              <a:rPr kumimoji="0" lang="en-GB" sz="1400" i="0" u="none" strike="noStrike" kern="1200" cap="none" spc="0" normalizeH="0" baseline="0" noProof="0" dirty="0">
                <a:ln>
                  <a:noFill/>
                </a:ln>
                <a:effectLst/>
                <a:uLnTx/>
                <a:uFillTx/>
                <a:ea typeface="+mn-ea"/>
                <a:cs typeface="+mn-cs"/>
              </a:rPr>
              <a:t>n English and in languages other than English that cover topics such as entertainment, food, news, health, family, parenting and much more.</a:t>
            </a:r>
          </a:p>
        </p:txBody>
      </p:sp>
      <p:sp>
        <p:nvSpPr>
          <p:cNvPr id="95" name="TextBox 94">
            <a:extLst>
              <a:ext uri="{FF2B5EF4-FFF2-40B4-BE49-F238E27FC236}">
                <a16:creationId xmlns:a16="http://schemas.microsoft.com/office/drawing/2014/main" id="{1C7875EB-4E81-14E5-CE0C-77C92046E058}"/>
              </a:ext>
            </a:extLst>
          </p:cNvPr>
          <p:cNvSpPr txBox="1"/>
          <p:nvPr/>
        </p:nvSpPr>
        <p:spPr>
          <a:xfrm>
            <a:off x="7524801" y="2418063"/>
            <a:ext cx="4003344" cy="738664"/>
          </a:xfrm>
          <a:prstGeom prst="rect">
            <a:avLst/>
          </a:prstGeom>
          <a:noFill/>
        </p:spPr>
        <p:txBody>
          <a:bodyPr wrap="square" lIns="0" rIns="0" anchor="ctr" anchorCtr="0">
            <a:spAutoFit/>
          </a:bodyPr>
          <a:lstStyle/>
          <a:p>
            <a:r>
              <a:rPr kumimoji="0" lang="en-GB" sz="1400" i="0" u="none" strike="noStrike" kern="1200" cap="none" spc="0" normalizeH="0" baseline="0" noProof="0" dirty="0">
                <a:ln>
                  <a:noFill/>
                </a:ln>
                <a:effectLst/>
                <a:uLnTx/>
                <a:uFillTx/>
                <a:ea typeface="+mn-ea"/>
                <a:cs typeface="+mn-cs"/>
              </a:rPr>
              <a:t>Broadcasting in over 60 different languages each hour brings news and entertainment to Multicultural Australia.</a:t>
            </a:r>
          </a:p>
        </p:txBody>
      </p:sp>
      <p:cxnSp>
        <p:nvCxnSpPr>
          <p:cNvPr id="96" name="Straight Connector 95">
            <a:extLst>
              <a:ext uri="{FF2B5EF4-FFF2-40B4-BE49-F238E27FC236}">
                <a16:creationId xmlns:a16="http://schemas.microsoft.com/office/drawing/2014/main" id="{684C8896-B2AA-7E62-80B8-93760A1F32CC}"/>
              </a:ext>
            </a:extLst>
          </p:cNvPr>
          <p:cNvCxnSpPr>
            <a:cxnSpLocks/>
          </p:cNvCxnSpPr>
          <p:nvPr/>
        </p:nvCxnSpPr>
        <p:spPr>
          <a:xfrm>
            <a:off x="7524801" y="3691897"/>
            <a:ext cx="0" cy="646331"/>
          </a:xfrm>
          <a:prstGeom prst="line">
            <a:avLst/>
          </a:prstGeom>
          <a:ln w="28575">
            <a:solidFill>
              <a:schemeClr val="tx2">
                <a:lumMod val="90000"/>
                <a:lumOff val="10000"/>
              </a:schemeClr>
            </a:solidFill>
          </a:ln>
        </p:spPr>
      </p:cxnSp>
      <p:sp>
        <p:nvSpPr>
          <p:cNvPr id="97" name="Arc 96">
            <a:extLst>
              <a:ext uri="{FF2B5EF4-FFF2-40B4-BE49-F238E27FC236}">
                <a16:creationId xmlns:a16="http://schemas.microsoft.com/office/drawing/2014/main" id="{EDDE2D42-F42B-CB88-7A0A-43D47B95C4B7}"/>
              </a:ext>
            </a:extLst>
          </p:cNvPr>
          <p:cNvSpPr/>
          <p:nvPr/>
        </p:nvSpPr>
        <p:spPr>
          <a:xfrm>
            <a:off x="-205322" y="1320764"/>
            <a:ext cx="5037298" cy="5037292"/>
          </a:xfrm>
          <a:prstGeom prst="arc">
            <a:avLst>
              <a:gd name="adj1" fmla="val 19425302"/>
              <a:gd name="adj2" fmla="val 2242506"/>
            </a:avLst>
          </a:prstGeom>
          <a:ln w="28575">
            <a:solidFill>
              <a:schemeClr val="tx2">
                <a:lumMod val="90000"/>
                <a:lumOff val="10000"/>
              </a:schemeClr>
            </a:solidFill>
          </a:ln>
        </p:spPr>
        <p:txBody>
          <a:bodyPr wrap="square" lIns="0" tIns="0" rIns="0" bIns="0" rtlCol="0" anchor="ctr">
            <a:noAutofit/>
          </a:bodyPr>
          <a:lstStyle/>
          <a:p>
            <a:pPr marL="0" marR="0" indent="0" algn="ctr" defTabSz="914400" rtl="0" eaLnBrk="1" fontAlgn="auto" latinLnBrk="0" hangingPunct="1">
              <a:lnSpc>
                <a:spcPct val="100000"/>
              </a:lnSpc>
              <a:spcBef>
                <a:spcPts val="0"/>
              </a:spcBef>
              <a:spcAft>
                <a:spcPts val="600"/>
              </a:spcAft>
              <a:buClrTx/>
              <a:buSzTx/>
              <a:buFontTx/>
              <a:buNone/>
              <a:tabLst/>
            </a:pPr>
            <a:endParaRPr kumimoji="0" lang="en-GB" sz="1800" b="1" i="0" u="none" strike="noStrike" kern="1200" cap="none" spc="0" normalizeH="0" baseline="0" noProof="0">
              <a:ln>
                <a:noFill/>
              </a:ln>
              <a:solidFill>
                <a:schemeClr val="tx1"/>
              </a:solidFill>
              <a:effectLst/>
              <a:uLnTx/>
              <a:uFillTx/>
              <a:latin typeface="+mj-lt"/>
              <a:ea typeface="+mn-ea"/>
              <a:cs typeface="+mn-cs"/>
            </a:endParaRPr>
          </a:p>
        </p:txBody>
      </p:sp>
      <p:sp>
        <p:nvSpPr>
          <p:cNvPr id="100" name="Oval 99">
            <a:extLst>
              <a:ext uri="{FF2B5EF4-FFF2-40B4-BE49-F238E27FC236}">
                <a16:creationId xmlns:a16="http://schemas.microsoft.com/office/drawing/2014/main" id="{305A5E0F-A964-81B0-6ABF-BF4220D1FEEB}"/>
              </a:ext>
            </a:extLst>
          </p:cNvPr>
          <p:cNvSpPr/>
          <p:nvPr/>
        </p:nvSpPr>
        <p:spPr>
          <a:xfrm>
            <a:off x="4102831" y="4810834"/>
            <a:ext cx="850318" cy="850140"/>
          </a:xfrm>
          <a:prstGeom prst="ellipse">
            <a:avLst/>
          </a:prstGeom>
          <a:solidFill>
            <a:srgbClr val="272727"/>
          </a:solidFill>
          <a:ln w="28575">
            <a:solidFill>
              <a:schemeClr val="accent1"/>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pic>
        <p:nvPicPr>
          <p:cNvPr id="104" name="Picture 103">
            <a:extLst>
              <a:ext uri="{FF2B5EF4-FFF2-40B4-BE49-F238E27FC236}">
                <a16:creationId xmlns:a16="http://schemas.microsoft.com/office/drawing/2014/main" id="{6B900EB2-DA45-10FF-F9B4-0092C88D86C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151953" y="3782926"/>
            <a:ext cx="969664" cy="464272"/>
          </a:xfrm>
          <a:prstGeom prst="rect">
            <a:avLst/>
          </a:prstGeom>
        </p:spPr>
      </p:pic>
      <p:sp>
        <p:nvSpPr>
          <p:cNvPr id="110" name="TextBox 109">
            <a:extLst>
              <a:ext uri="{FF2B5EF4-FFF2-40B4-BE49-F238E27FC236}">
                <a16:creationId xmlns:a16="http://schemas.microsoft.com/office/drawing/2014/main" id="{214E6E1D-B5C9-D5DF-8C81-7F563668A5A9}"/>
              </a:ext>
            </a:extLst>
          </p:cNvPr>
          <p:cNvSpPr txBox="1"/>
          <p:nvPr/>
        </p:nvSpPr>
        <p:spPr>
          <a:xfrm>
            <a:off x="5457052" y="3830396"/>
            <a:ext cx="2115627" cy="369332"/>
          </a:xfrm>
          <a:prstGeom prst="rect">
            <a:avLst/>
          </a:prstGeom>
          <a:noFill/>
        </p:spPr>
        <p:txBody>
          <a:bodyPr wrap="square" lIns="0" rIns="0" anchor="ctr" anchorCtr="0">
            <a:spAutoFit/>
          </a:bodyPr>
          <a:lstStyle/>
          <a:p>
            <a:r>
              <a:rPr kumimoji="0" lang="en-AU" i="0" u="none" strike="noStrike" kern="1200" cap="none" spc="0" normalizeH="0" baseline="0" noProof="0">
                <a:ln>
                  <a:noFill/>
                </a:ln>
                <a:effectLst/>
                <a:uLnTx/>
                <a:uFillTx/>
                <a:latin typeface="+mj-lt"/>
                <a:ea typeface="+mn-ea"/>
                <a:cs typeface="+mn-cs"/>
              </a:rPr>
              <a:t>Music Channels</a:t>
            </a:r>
            <a:endParaRPr lang="en-AU">
              <a:latin typeface="+mj-lt"/>
            </a:endParaRPr>
          </a:p>
        </p:txBody>
      </p:sp>
      <p:pic>
        <p:nvPicPr>
          <p:cNvPr id="107" name="Picture 106" descr="Logo&#10;&#10;Description automatically generated">
            <a:extLst>
              <a:ext uri="{FF2B5EF4-FFF2-40B4-BE49-F238E27FC236}">
                <a16:creationId xmlns:a16="http://schemas.microsoft.com/office/drawing/2014/main" id="{421B4A10-E189-8D7A-FB77-5C23F42D53B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45474" y="3774808"/>
            <a:ext cx="957320" cy="480508"/>
          </a:xfrm>
          <a:prstGeom prst="rect">
            <a:avLst/>
          </a:prstGeom>
        </p:spPr>
      </p:pic>
      <p:pic>
        <p:nvPicPr>
          <p:cNvPr id="111" name="Graphic 110">
            <a:extLst>
              <a:ext uri="{FF2B5EF4-FFF2-40B4-BE49-F238E27FC236}">
                <a16:creationId xmlns:a16="http://schemas.microsoft.com/office/drawing/2014/main" id="{ED3F69A1-278A-CCB0-3239-C3AAF5A7DB3B}"/>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303795" y="5011709"/>
            <a:ext cx="448390" cy="448390"/>
          </a:xfrm>
          <a:prstGeom prst="rect">
            <a:avLst/>
          </a:prstGeom>
        </p:spPr>
      </p:pic>
      <p:sp>
        <p:nvSpPr>
          <p:cNvPr id="102" name="Oval 101">
            <a:extLst>
              <a:ext uri="{FF2B5EF4-FFF2-40B4-BE49-F238E27FC236}">
                <a16:creationId xmlns:a16="http://schemas.microsoft.com/office/drawing/2014/main" id="{D53BA146-9F57-F820-042F-08C28BCF6C63}"/>
              </a:ext>
            </a:extLst>
          </p:cNvPr>
          <p:cNvSpPr/>
          <p:nvPr/>
        </p:nvSpPr>
        <p:spPr>
          <a:xfrm>
            <a:off x="4091052" y="2298975"/>
            <a:ext cx="850318" cy="850140"/>
          </a:xfrm>
          <a:prstGeom prst="ellipse">
            <a:avLst/>
          </a:prstGeom>
          <a:solidFill>
            <a:srgbClr val="272727"/>
          </a:solidFill>
          <a:ln w="28575">
            <a:solidFill>
              <a:schemeClr val="accent1"/>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08" name="Oval 107">
            <a:extLst>
              <a:ext uri="{FF2B5EF4-FFF2-40B4-BE49-F238E27FC236}">
                <a16:creationId xmlns:a16="http://schemas.microsoft.com/office/drawing/2014/main" id="{932BC169-EC3F-B671-0528-1DAEDEDB2002}"/>
              </a:ext>
            </a:extLst>
          </p:cNvPr>
          <p:cNvSpPr/>
          <p:nvPr/>
        </p:nvSpPr>
        <p:spPr>
          <a:xfrm>
            <a:off x="4446218" y="3589992"/>
            <a:ext cx="850318" cy="850140"/>
          </a:xfrm>
          <a:prstGeom prst="ellipse">
            <a:avLst/>
          </a:prstGeom>
          <a:solidFill>
            <a:srgbClr val="272727"/>
          </a:solidFill>
          <a:ln w="28575">
            <a:solidFill>
              <a:schemeClr val="accent1"/>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pic>
        <p:nvPicPr>
          <p:cNvPr id="101" name="Graphic 100">
            <a:extLst>
              <a:ext uri="{FF2B5EF4-FFF2-40B4-BE49-F238E27FC236}">
                <a16:creationId xmlns:a16="http://schemas.microsoft.com/office/drawing/2014/main" id="{C222C3E8-B4D4-190D-F8AE-265FD72244B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302109" y="2474737"/>
            <a:ext cx="433474" cy="433474"/>
          </a:xfrm>
          <a:prstGeom prst="rect">
            <a:avLst/>
          </a:prstGeom>
        </p:spPr>
      </p:pic>
      <p:pic>
        <p:nvPicPr>
          <p:cNvPr id="109" name="Graphic 108">
            <a:extLst>
              <a:ext uri="{FF2B5EF4-FFF2-40B4-BE49-F238E27FC236}">
                <a16:creationId xmlns:a16="http://schemas.microsoft.com/office/drawing/2014/main" id="{DF77DDDB-18FD-6C68-CC46-DD6D22AA579A}"/>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675814" y="3808266"/>
            <a:ext cx="413592" cy="413592"/>
          </a:xfrm>
          <a:prstGeom prst="rect">
            <a:avLst/>
          </a:prstGeom>
        </p:spPr>
      </p:pic>
      <p:grpSp>
        <p:nvGrpSpPr>
          <p:cNvPr id="2" name="Group 10">
            <a:extLst>
              <a:ext uri="{FF2B5EF4-FFF2-40B4-BE49-F238E27FC236}">
                <a16:creationId xmlns:a16="http://schemas.microsoft.com/office/drawing/2014/main" id="{D8DD695E-12E2-8A6A-6D03-C667488B4417}"/>
              </a:ext>
            </a:extLst>
          </p:cNvPr>
          <p:cNvGrpSpPr>
            <a:grpSpLocks noChangeAspect="1"/>
          </p:cNvGrpSpPr>
          <p:nvPr/>
        </p:nvGrpSpPr>
        <p:grpSpPr bwMode="auto">
          <a:xfrm>
            <a:off x="8167928" y="909843"/>
            <a:ext cx="634866" cy="636357"/>
            <a:chOff x="1374" y="442"/>
            <a:chExt cx="425" cy="426"/>
          </a:xfrm>
          <a:solidFill>
            <a:schemeClr val="accent1"/>
          </a:solidFill>
        </p:grpSpPr>
        <p:sp>
          <p:nvSpPr>
            <p:cNvPr id="3" name="Freeform 11">
              <a:extLst>
                <a:ext uri="{FF2B5EF4-FFF2-40B4-BE49-F238E27FC236}">
                  <a16:creationId xmlns:a16="http://schemas.microsoft.com/office/drawing/2014/main" id="{1FA8734C-CF3F-2168-429B-5EE628288DDF}"/>
                </a:ext>
              </a:extLst>
            </p:cNvPr>
            <p:cNvSpPr>
              <a:spLocks noEditPoints="1"/>
            </p:cNvSpPr>
            <p:nvPr/>
          </p:nvSpPr>
          <p:spPr bwMode="auto">
            <a:xfrm>
              <a:off x="1374" y="442"/>
              <a:ext cx="425"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4" y="288"/>
                    <a:pt x="0" y="223"/>
                    <a:pt x="0" y="144"/>
                  </a:cubicBezTo>
                  <a:cubicBezTo>
                    <a:pt x="0" y="64"/>
                    <a:pt x="64" y="0"/>
                    <a:pt x="144" y="0"/>
                  </a:cubicBezTo>
                  <a:cubicBezTo>
                    <a:pt x="223" y="0"/>
                    <a:pt x="288" y="64"/>
                    <a:pt x="288" y="144"/>
                  </a:cubicBezTo>
                  <a:cubicBezTo>
                    <a:pt x="288" y="223"/>
                    <a:pt x="223" y="288"/>
                    <a:pt x="144" y="288"/>
                  </a:cubicBezTo>
                  <a:close/>
                  <a:moveTo>
                    <a:pt x="144" y="12"/>
                  </a:moveTo>
                  <a:cubicBezTo>
                    <a:pt x="71" y="12"/>
                    <a:pt x="12" y="71"/>
                    <a:pt x="12" y="144"/>
                  </a:cubicBezTo>
                  <a:cubicBezTo>
                    <a:pt x="12" y="216"/>
                    <a:pt x="71" y="276"/>
                    <a:pt x="144" y="276"/>
                  </a:cubicBezTo>
                  <a:cubicBezTo>
                    <a:pt x="216" y="276"/>
                    <a:pt x="276" y="216"/>
                    <a:pt x="276" y="144"/>
                  </a:cubicBezTo>
                  <a:cubicBezTo>
                    <a:pt x="276" y="71"/>
                    <a:pt x="216" y="12"/>
                    <a:pt x="14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4" name="Freeform 12">
              <a:extLst>
                <a:ext uri="{FF2B5EF4-FFF2-40B4-BE49-F238E27FC236}">
                  <a16:creationId xmlns:a16="http://schemas.microsoft.com/office/drawing/2014/main" id="{88B917AB-8BB7-4C93-92B9-258536B43B0D}"/>
                </a:ext>
              </a:extLst>
            </p:cNvPr>
            <p:cNvSpPr>
              <a:spLocks noEditPoints="1"/>
            </p:cNvSpPr>
            <p:nvPr/>
          </p:nvSpPr>
          <p:spPr bwMode="auto">
            <a:xfrm>
              <a:off x="1516" y="565"/>
              <a:ext cx="177" cy="179"/>
            </a:xfrm>
            <a:custGeom>
              <a:avLst/>
              <a:gdLst>
                <a:gd name="T0" fmla="*/ 6 w 120"/>
                <a:gd name="T1" fmla="*/ 121 h 121"/>
                <a:gd name="T2" fmla="*/ 2 w 120"/>
                <a:gd name="T3" fmla="*/ 120 h 121"/>
                <a:gd name="T4" fmla="*/ 0 w 120"/>
                <a:gd name="T5" fmla="*/ 115 h 121"/>
                <a:gd name="T6" fmla="*/ 0 w 120"/>
                <a:gd name="T7" fmla="*/ 7 h 121"/>
                <a:gd name="T8" fmla="*/ 2 w 120"/>
                <a:gd name="T9" fmla="*/ 2 h 121"/>
                <a:gd name="T10" fmla="*/ 8 w 120"/>
                <a:gd name="T11" fmla="*/ 1 h 121"/>
                <a:gd name="T12" fmla="*/ 116 w 120"/>
                <a:gd name="T13" fmla="*/ 55 h 121"/>
                <a:gd name="T14" fmla="*/ 120 w 120"/>
                <a:gd name="T15" fmla="*/ 61 h 121"/>
                <a:gd name="T16" fmla="*/ 116 w 120"/>
                <a:gd name="T17" fmla="*/ 66 h 121"/>
                <a:gd name="T18" fmla="*/ 8 w 120"/>
                <a:gd name="T19" fmla="*/ 120 h 121"/>
                <a:gd name="T20" fmla="*/ 6 w 120"/>
                <a:gd name="T21" fmla="*/ 121 h 121"/>
                <a:gd name="T22" fmla="*/ 12 w 120"/>
                <a:gd name="T23" fmla="*/ 16 h 121"/>
                <a:gd name="T24" fmla="*/ 12 w 120"/>
                <a:gd name="T25" fmla="*/ 105 h 121"/>
                <a:gd name="T26" fmla="*/ 100 w 120"/>
                <a:gd name="T27" fmla="*/ 61 h 121"/>
                <a:gd name="T28" fmla="*/ 12 w 120"/>
                <a:gd name="T29" fmla="*/ 1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1">
                  <a:moveTo>
                    <a:pt x="6" y="121"/>
                  </a:moveTo>
                  <a:cubicBezTo>
                    <a:pt x="5" y="121"/>
                    <a:pt x="3" y="120"/>
                    <a:pt x="2" y="120"/>
                  </a:cubicBezTo>
                  <a:cubicBezTo>
                    <a:pt x="1" y="119"/>
                    <a:pt x="0" y="117"/>
                    <a:pt x="0" y="115"/>
                  </a:cubicBezTo>
                  <a:cubicBezTo>
                    <a:pt x="0" y="7"/>
                    <a:pt x="0" y="7"/>
                    <a:pt x="0" y="7"/>
                  </a:cubicBezTo>
                  <a:cubicBezTo>
                    <a:pt x="0" y="5"/>
                    <a:pt x="1" y="3"/>
                    <a:pt x="2" y="2"/>
                  </a:cubicBezTo>
                  <a:cubicBezTo>
                    <a:pt x="4" y="0"/>
                    <a:pt x="6" y="0"/>
                    <a:pt x="8" y="1"/>
                  </a:cubicBezTo>
                  <a:cubicBezTo>
                    <a:pt x="116" y="55"/>
                    <a:pt x="116" y="55"/>
                    <a:pt x="116" y="55"/>
                  </a:cubicBezTo>
                  <a:cubicBezTo>
                    <a:pt x="118" y="56"/>
                    <a:pt x="120" y="58"/>
                    <a:pt x="120" y="61"/>
                  </a:cubicBezTo>
                  <a:cubicBezTo>
                    <a:pt x="120" y="63"/>
                    <a:pt x="118" y="65"/>
                    <a:pt x="116" y="66"/>
                  </a:cubicBezTo>
                  <a:cubicBezTo>
                    <a:pt x="8" y="120"/>
                    <a:pt x="8" y="120"/>
                    <a:pt x="8" y="120"/>
                  </a:cubicBezTo>
                  <a:cubicBezTo>
                    <a:pt x="7" y="120"/>
                    <a:pt x="7" y="121"/>
                    <a:pt x="6" y="121"/>
                  </a:cubicBezTo>
                  <a:close/>
                  <a:moveTo>
                    <a:pt x="12" y="16"/>
                  </a:moveTo>
                  <a:cubicBezTo>
                    <a:pt x="12" y="105"/>
                    <a:pt x="12" y="105"/>
                    <a:pt x="12" y="105"/>
                  </a:cubicBezTo>
                  <a:cubicBezTo>
                    <a:pt x="100" y="61"/>
                    <a:pt x="100" y="61"/>
                    <a:pt x="100" y="61"/>
                  </a:cubicBezTo>
                  <a:lnTo>
                    <a:pt x="1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grpSp>
      <p:sp>
        <p:nvSpPr>
          <p:cNvPr id="6" name="TextBox 5">
            <a:extLst>
              <a:ext uri="{FF2B5EF4-FFF2-40B4-BE49-F238E27FC236}">
                <a16:creationId xmlns:a16="http://schemas.microsoft.com/office/drawing/2014/main" id="{59CF7788-F19B-EAF4-E68B-970BD9AAA9EE}"/>
              </a:ext>
            </a:extLst>
          </p:cNvPr>
          <p:cNvSpPr txBox="1"/>
          <p:nvPr/>
        </p:nvSpPr>
        <p:spPr>
          <a:xfrm>
            <a:off x="8896858" y="928897"/>
            <a:ext cx="6096000" cy="584775"/>
          </a:xfrm>
          <a:prstGeom prst="rect">
            <a:avLst/>
          </a:prstGeom>
          <a:noFill/>
        </p:spPr>
        <p:txBody>
          <a:bodyPr wrap="square">
            <a:spAutoFit/>
          </a:bodyPr>
          <a:lstStyle/>
          <a:p>
            <a:r>
              <a:rPr lang="en-GB" dirty="0">
                <a:latin typeface="+mj-lt"/>
                <a:cs typeface="Calibri" panose="020F0502020204030204" pitchFamily="34" charset="0"/>
              </a:rPr>
              <a:t>Click here to watch</a:t>
            </a:r>
            <a:br>
              <a:rPr lang="en-GB" sz="1600" dirty="0">
                <a:effectLst/>
                <a:ea typeface="Calibri" panose="020F0502020204030204" pitchFamily="34" charset="0"/>
                <a:cs typeface="Calibri" panose="020F0502020204030204" pitchFamily="34" charset="0"/>
              </a:rPr>
            </a:br>
            <a:r>
              <a:rPr lang="en-GB" sz="1400" u="sng" dirty="0">
                <a:cs typeface="Calibri" panose="020F0502020204030204" pitchFamily="34" charset="0"/>
                <a:hlinkClick r:id="rId11">
                  <a:extLst>
                    <a:ext uri="{A12FA001-AC4F-418D-AE19-62706E023703}">
                      <ahyp:hlinkClr xmlns:ahyp="http://schemas.microsoft.com/office/drawing/2018/hyperlinkcolor" val="tx"/>
                    </a:ext>
                  </a:extLst>
                </a:hlinkClick>
              </a:rPr>
              <a:t>SBS Audio Master Reel</a:t>
            </a:r>
            <a:endParaRPr lang="en-GB" sz="1600" u="sng" dirty="0">
              <a:cs typeface="Calibri" panose="020F0502020204030204" pitchFamily="34" charset="0"/>
            </a:endParaRPr>
          </a:p>
        </p:txBody>
      </p:sp>
      <p:sp>
        <p:nvSpPr>
          <p:cNvPr id="11" name="Footer Placeholder 10">
            <a:extLst>
              <a:ext uri="{FF2B5EF4-FFF2-40B4-BE49-F238E27FC236}">
                <a16:creationId xmlns:a16="http://schemas.microsoft.com/office/drawing/2014/main" id="{3F854EB7-53AC-06BF-29D7-0A4E962A6446}"/>
              </a:ext>
            </a:extLst>
          </p:cNvPr>
          <p:cNvSpPr>
            <a:spLocks noGrp="1"/>
          </p:cNvSpPr>
          <p:nvPr>
            <p:ph type="ftr" sz="quarter" idx="3"/>
          </p:nvPr>
        </p:nvSpPr>
        <p:spPr/>
        <p:txBody>
          <a:bodyPr/>
          <a:lstStyle/>
          <a:p>
            <a:pPr algn="r"/>
            <a:r>
              <a:rPr lang="en-AU"/>
              <a:t>SBS AUDIO MEDIA KIT</a:t>
            </a:r>
          </a:p>
        </p:txBody>
      </p:sp>
      <p:pic>
        <p:nvPicPr>
          <p:cNvPr id="2050" name="Picture 2">
            <a:extLst>
              <a:ext uri="{FF2B5EF4-FFF2-40B4-BE49-F238E27FC236}">
                <a16:creationId xmlns:a16="http://schemas.microsoft.com/office/drawing/2014/main" id="{F63DD122-70C9-77EA-7886-15284EC2DD4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338355" y="3701234"/>
            <a:ext cx="1189792" cy="536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4816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659D023-F507-A2B6-3703-56D1363FB7D0}"/>
              </a:ext>
            </a:extLst>
          </p:cNvPr>
          <p:cNvSpPr>
            <a:spLocks noGrp="1"/>
          </p:cNvSpPr>
          <p:nvPr>
            <p:ph type="body" sz="quarter" idx="11"/>
          </p:nvPr>
        </p:nvSpPr>
        <p:spPr/>
        <p:txBody>
          <a:bodyPr/>
          <a:lstStyle/>
          <a:p>
            <a:r>
              <a:rPr lang="en-GB" dirty="0"/>
              <a:t>SBS Audio delivers a premium environment for our advertising partners and is grounded </a:t>
            </a:r>
            <a:br>
              <a:rPr lang="en-GB" dirty="0"/>
            </a:br>
            <a:r>
              <a:rPr lang="en-GB" dirty="0"/>
              <a:t>in four key pillars:</a:t>
            </a:r>
          </a:p>
        </p:txBody>
      </p:sp>
      <p:sp>
        <p:nvSpPr>
          <p:cNvPr id="3" name="Title 2">
            <a:extLst>
              <a:ext uri="{FF2B5EF4-FFF2-40B4-BE49-F238E27FC236}">
                <a16:creationId xmlns:a16="http://schemas.microsoft.com/office/drawing/2014/main" id="{175686F1-8E36-9F47-840F-9153BAACE8F0}"/>
              </a:ext>
            </a:extLst>
          </p:cNvPr>
          <p:cNvSpPr>
            <a:spLocks noGrp="1"/>
          </p:cNvSpPr>
          <p:nvPr>
            <p:ph type="title"/>
          </p:nvPr>
        </p:nvSpPr>
        <p:spPr/>
        <p:txBody>
          <a:bodyPr/>
          <a:lstStyle/>
          <a:p>
            <a:r>
              <a:rPr lang="pt-BR"/>
              <a:t>SBS </a:t>
            </a:r>
            <a:r>
              <a:rPr lang="pt-BR" err="1"/>
              <a:t>Audio</a:t>
            </a:r>
            <a:r>
              <a:rPr lang="pt-BR"/>
              <a:t> </a:t>
            </a:r>
            <a:r>
              <a:rPr lang="pt-BR" err="1"/>
              <a:t>Delivers</a:t>
            </a:r>
            <a:r>
              <a:rPr lang="pt-BR"/>
              <a:t> a Premium </a:t>
            </a:r>
            <a:r>
              <a:rPr lang="pt-BR" err="1"/>
              <a:t>Environment</a:t>
            </a:r>
            <a:endParaRPr lang="en-GB"/>
          </a:p>
        </p:txBody>
      </p:sp>
      <p:sp>
        <p:nvSpPr>
          <p:cNvPr id="57" name="Text Placeholder 56">
            <a:extLst>
              <a:ext uri="{FF2B5EF4-FFF2-40B4-BE49-F238E27FC236}">
                <a16:creationId xmlns:a16="http://schemas.microsoft.com/office/drawing/2014/main" id="{19BC68BA-F82D-7043-C820-07B163AA5F43}"/>
              </a:ext>
            </a:extLst>
          </p:cNvPr>
          <p:cNvSpPr>
            <a:spLocks noGrp="1"/>
          </p:cNvSpPr>
          <p:nvPr>
            <p:ph type="body" sz="quarter" idx="30"/>
          </p:nvPr>
        </p:nvSpPr>
        <p:spPr/>
        <p:txBody>
          <a:bodyPr/>
          <a:lstStyle/>
          <a:p>
            <a:endParaRPr lang="en-US"/>
          </a:p>
        </p:txBody>
      </p:sp>
      <p:sp>
        <p:nvSpPr>
          <p:cNvPr id="36" name="Slide Number Placeholder 35">
            <a:extLst>
              <a:ext uri="{FF2B5EF4-FFF2-40B4-BE49-F238E27FC236}">
                <a16:creationId xmlns:a16="http://schemas.microsoft.com/office/drawing/2014/main" id="{D2939DC5-7F62-5E2A-CE69-A7941148BA04}"/>
              </a:ext>
            </a:extLst>
          </p:cNvPr>
          <p:cNvSpPr>
            <a:spLocks noGrp="1"/>
          </p:cNvSpPr>
          <p:nvPr>
            <p:ph type="sldNum" sz="quarter" idx="4"/>
          </p:nvPr>
        </p:nvSpPr>
        <p:spPr/>
        <p:txBody>
          <a:bodyPr/>
          <a:lstStyle/>
          <a:p>
            <a:fld id="{641C361B-BE0B-45F2-A1AB-1E005D6F7421}" type="slidenum">
              <a:rPr lang="en-AU" smtClean="0"/>
              <a:pPr/>
              <a:t>8</a:t>
            </a:fld>
            <a:endParaRPr lang="en-AU"/>
          </a:p>
        </p:txBody>
      </p:sp>
      <p:sp>
        <p:nvSpPr>
          <p:cNvPr id="13" name="TextBox 12">
            <a:extLst>
              <a:ext uri="{FF2B5EF4-FFF2-40B4-BE49-F238E27FC236}">
                <a16:creationId xmlns:a16="http://schemas.microsoft.com/office/drawing/2014/main" id="{91DE6AAC-7FC0-13FD-123C-C080F568B91F}"/>
              </a:ext>
            </a:extLst>
          </p:cNvPr>
          <p:cNvSpPr txBox="1"/>
          <p:nvPr/>
        </p:nvSpPr>
        <p:spPr>
          <a:xfrm>
            <a:off x="686719" y="1996501"/>
            <a:ext cx="2628000" cy="284565"/>
          </a:xfrm>
          <a:prstGeom prst="rect">
            <a:avLst/>
          </a:prstGeom>
          <a:noFill/>
        </p:spPr>
        <p:txBody>
          <a:bodyPr wrap="square" lIns="0" tIns="0" rIns="0" bIns="0" rtlCol="0">
            <a:spAutoFit/>
          </a:bodyPr>
          <a:lstStyle/>
          <a:p>
            <a:pPr>
              <a:lnSpc>
                <a:spcPct val="110000"/>
              </a:lnSpc>
              <a:spcAft>
                <a:spcPts val="200"/>
              </a:spcAft>
            </a:pPr>
            <a:r>
              <a:rPr lang="en-GB" dirty="0">
                <a:effectLst/>
                <a:latin typeface="+mj-lt"/>
                <a:ea typeface="Calibri" panose="020F0502020204030204" pitchFamily="34" charset="0"/>
                <a:cs typeface="Calibri" panose="020F0502020204030204" pitchFamily="34" charset="0"/>
              </a:rPr>
              <a:t>01. Trust </a:t>
            </a:r>
            <a:endParaRPr lang="en-GB" dirty="0">
              <a:latin typeface="+mj-lt"/>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573305C5-5C95-8811-2EB1-9ED1771815E0}"/>
              </a:ext>
            </a:extLst>
          </p:cNvPr>
          <p:cNvSpPr txBox="1"/>
          <p:nvPr/>
        </p:nvSpPr>
        <p:spPr>
          <a:xfrm>
            <a:off x="3479118" y="1996501"/>
            <a:ext cx="2628000" cy="284565"/>
          </a:xfrm>
          <a:prstGeom prst="rect">
            <a:avLst/>
          </a:prstGeom>
          <a:noFill/>
        </p:spPr>
        <p:txBody>
          <a:bodyPr wrap="square" lIns="0" tIns="0" rIns="0" bIns="0" rtlCol="0">
            <a:spAutoFit/>
          </a:bodyPr>
          <a:lstStyle/>
          <a:p>
            <a:pPr>
              <a:lnSpc>
                <a:spcPct val="110000"/>
              </a:lnSpc>
              <a:spcAft>
                <a:spcPts val="200"/>
              </a:spcAft>
            </a:pPr>
            <a:r>
              <a:rPr lang="en-GB" dirty="0">
                <a:effectLst/>
                <a:latin typeface="+mj-lt"/>
                <a:ea typeface="Calibri" panose="020F0502020204030204" pitchFamily="34" charset="0"/>
                <a:cs typeface="Calibri" panose="020F0502020204030204" pitchFamily="34" charset="0"/>
              </a:rPr>
              <a:t>02. Low Clutter  </a:t>
            </a:r>
            <a:endParaRPr lang="en-GB" dirty="0">
              <a:latin typeface="+mj-lt"/>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27CB8105-8DF4-1CFA-EE4F-617894ED17DF}"/>
              </a:ext>
            </a:extLst>
          </p:cNvPr>
          <p:cNvSpPr txBox="1"/>
          <p:nvPr/>
        </p:nvSpPr>
        <p:spPr>
          <a:xfrm>
            <a:off x="6271518" y="1996501"/>
            <a:ext cx="2628000" cy="284565"/>
          </a:xfrm>
          <a:prstGeom prst="rect">
            <a:avLst/>
          </a:prstGeom>
          <a:noFill/>
        </p:spPr>
        <p:txBody>
          <a:bodyPr wrap="square" lIns="0" tIns="0" rIns="0" bIns="0" rtlCol="0">
            <a:spAutoFit/>
          </a:bodyPr>
          <a:lstStyle/>
          <a:p>
            <a:pPr>
              <a:lnSpc>
                <a:spcPct val="110000"/>
              </a:lnSpc>
              <a:spcAft>
                <a:spcPts val="200"/>
              </a:spcAft>
            </a:pPr>
            <a:r>
              <a:rPr lang="en-GB" dirty="0">
                <a:effectLst/>
                <a:latin typeface="+mj-lt"/>
                <a:ea typeface="Calibri" panose="020F0502020204030204" pitchFamily="34" charset="0"/>
                <a:cs typeface="Calibri" panose="020F0502020204030204" pitchFamily="34" charset="0"/>
              </a:rPr>
              <a:t>03. Unique Content </a:t>
            </a:r>
            <a:endParaRPr lang="en-GB" dirty="0">
              <a:latin typeface="+mj-lt"/>
              <a:ea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C21AB3E8-49A3-4125-B2BD-6005A9184E75}"/>
              </a:ext>
            </a:extLst>
          </p:cNvPr>
          <p:cNvSpPr txBox="1"/>
          <p:nvPr/>
        </p:nvSpPr>
        <p:spPr>
          <a:xfrm>
            <a:off x="9163004" y="1996501"/>
            <a:ext cx="2628000" cy="284565"/>
          </a:xfrm>
          <a:prstGeom prst="rect">
            <a:avLst/>
          </a:prstGeom>
          <a:noFill/>
        </p:spPr>
        <p:txBody>
          <a:bodyPr wrap="square" lIns="0" tIns="0" rIns="0" bIns="0" rtlCol="0">
            <a:spAutoFit/>
          </a:bodyPr>
          <a:lstStyle/>
          <a:p>
            <a:pPr>
              <a:lnSpc>
                <a:spcPct val="110000"/>
              </a:lnSpc>
              <a:spcAft>
                <a:spcPts val="200"/>
              </a:spcAft>
            </a:pPr>
            <a:r>
              <a:rPr lang="en-GB" dirty="0">
                <a:effectLst/>
                <a:latin typeface="+mj-lt"/>
                <a:ea typeface="Calibri" panose="020F0502020204030204" pitchFamily="34" charset="0"/>
                <a:cs typeface="Calibri" panose="020F0502020204030204" pitchFamily="34" charset="0"/>
              </a:rPr>
              <a:t>04. Diverse Audiences </a:t>
            </a:r>
            <a:endParaRPr lang="en-GB" dirty="0">
              <a:latin typeface="+mj-lt"/>
              <a:ea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60C5C150-C5EA-79FE-D4B2-F5311416FED8}"/>
              </a:ext>
            </a:extLst>
          </p:cNvPr>
          <p:cNvSpPr txBox="1"/>
          <p:nvPr/>
        </p:nvSpPr>
        <p:spPr>
          <a:xfrm>
            <a:off x="686718" y="2595761"/>
            <a:ext cx="2358995" cy="799130"/>
          </a:xfrm>
          <a:prstGeom prst="rect">
            <a:avLst/>
          </a:prstGeom>
          <a:noFill/>
        </p:spPr>
        <p:txBody>
          <a:bodyPr wrap="square" lIns="0" tIns="0" rIns="0" bIns="0" rtlCol="0">
            <a:spAutoFit/>
          </a:bodyPr>
          <a:lstStyle/>
          <a:p>
            <a:pPr>
              <a:lnSpc>
                <a:spcPct val="110000"/>
              </a:lnSpc>
              <a:spcAft>
                <a:spcPts val="200"/>
              </a:spcAft>
            </a:pPr>
            <a:r>
              <a:rPr lang="en-GB" sz="1200">
                <a:effectLst/>
                <a:ea typeface="Calibri" panose="020F0502020204030204" pitchFamily="34" charset="0"/>
                <a:cs typeface="Calibri" panose="020F0502020204030204" pitchFamily="34" charset="0"/>
              </a:rPr>
              <a:t>SBS is the number 1 trusted media brand amongst people who speak a language other than English.</a:t>
            </a:r>
          </a:p>
        </p:txBody>
      </p:sp>
      <p:sp>
        <p:nvSpPr>
          <p:cNvPr id="20" name="TextBox 19">
            <a:extLst>
              <a:ext uri="{FF2B5EF4-FFF2-40B4-BE49-F238E27FC236}">
                <a16:creationId xmlns:a16="http://schemas.microsoft.com/office/drawing/2014/main" id="{5068D218-DD08-462B-E8CD-8EE1A6E8539A}"/>
              </a:ext>
            </a:extLst>
          </p:cNvPr>
          <p:cNvSpPr txBox="1"/>
          <p:nvPr/>
        </p:nvSpPr>
        <p:spPr>
          <a:xfrm>
            <a:off x="3520597" y="2595761"/>
            <a:ext cx="2426241" cy="1205395"/>
          </a:xfrm>
          <a:prstGeom prst="rect">
            <a:avLst/>
          </a:prstGeom>
          <a:noFill/>
        </p:spPr>
        <p:txBody>
          <a:bodyPr wrap="square" lIns="0" tIns="0" rIns="0" bIns="0" rtlCol="0">
            <a:spAutoFit/>
          </a:bodyPr>
          <a:lstStyle/>
          <a:p>
            <a:pPr>
              <a:lnSpc>
                <a:spcPct val="110000"/>
              </a:lnSpc>
              <a:spcAft>
                <a:spcPts val="200"/>
              </a:spcAft>
            </a:pPr>
            <a:r>
              <a:rPr lang="en-GB" sz="1200" dirty="0">
                <a:effectLst/>
                <a:ea typeface="Calibri" panose="020F0502020204030204" pitchFamily="34" charset="0"/>
                <a:cs typeface="Calibri" panose="020F0502020204030204" pitchFamily="34" charset="0"/>
              </a:rPr>
              <a:t>With only 5 minutes of </a:t>
            </a:r>
            <a:br>
              <a:rPr lang="en-GB" sz="1200" dirty="0">
                <a:effectLst/>
                <a:ea typeface="Calibri" panose="020F0502020204030204" pitchFamily="34" charset="0"/>
                <a:cs typeface="Calibri" panose="020F0502020204030204" pitchFamily="34" charset="0"/>
              </a:rPr>
            </a:br>
            <a:r>
              <a:rPr lang="en-GB" sz="1200" dirty="0">
                <a:effectLst/>
                <a:ea typeface="Calibri" panose="020F0502020204030204" pitchFamily="34" charset="0"/>
                <a:cs typeface="Calibri" panose="020F0502020204030204" pitchFamily="34" charset="0"/>
              </a:rPr>
              <a:t>ads per hour, a low-clutter environment maximises </a:t>
            </a:r>
            <a:br>
              <a:rPr lang="en-GB" sz="1200" dirty="0">
                <a:effectLst/>
                <a:ea typeface="Calibri" panose="020F0502020204030204" pitchFamily="34" charset="0"/>
                <a:cs typeface="Calibri" panose="020F0502020204030204" pitchFamily="34" charset="0"/>
              </a:rPr>
            </a:br>
            <a:r>
              <a:rPr lang="en-GB" sz="1200" dirty="0">
                <a:effectLst/>
                <a:ea typeface="Calibri" panose="020F0502020204030204" pitchFamily="34" charset="0"/>
                <a:cs typeface="Calibri" panose="020F0502020204030204" pitchFamily="34" charset="0"/>
              </a:rPr>
              <a:t>cut-through and helps advertisers achieve higher recall for their brands.</a:t>
            </a:r>
          </a:p>
        </p:txBody>
      </p:sp>
      <p:sp>
        <p:nvSpPr>
          <p:cNvPr id="21" name="TextBox 20">
            <a:extLst>
              <a:ext uri="{FF2B5EF4-FFF2-40B4-BE49-F238E27FC236}">
                <a16:creationId xmlns:a16="http://schemas.microsoft.com/office/drawing/2014/main" id="{F82A6FFD-64CB-9CA0-E354-48DA31F531D0}"/>
              </a:ext>
            </a:extLst>
          </p:cNvPr>
          <p:cNvSpPr txBox="1"/>
          <p:nvPr/>
        </p:nvSpPr>
        <p:spPr>
          <a:xfrm>
            <a:off x="6323072" y="2595761"/>
            <a:ext cx="2524891" cy="1205395"/>
          </a:xfrm>
          <a:prstGeom prst="rect">
            <a:avLst/>
          </a:prstGeom>
          <a:noFill/>
        </p:spPr>
        <p:txBody>
          <a:bodyPr wrap="square" lIns="0" tIns="0" rIns="0" bIns="0" rtlCol="0">
            <a:spAutoFit/>
          </a:bodyPr>
          <a:lstStyle/>
          <a:p>
            <a:pPr>
              <a:lnSpc>
                <a:spcPct val="110000"/>
              </a:lnSpc>
              <a:spcAft>
                <a:spcPts val="200"/>
              </a:spcAft>
            </a:pPr>
            <a:r>
              <a:rPr lang="en-GB" sz="1200" dirty="0">
                <a:effectLst/>
                <a:ea typeface="Calibri" panose="020F0502020204030204" pitchFamily="34" charset="0"/>
                <a:cs typeface="Calibri" panose="020F0502020204030204" pitchFamily="34" charset="0"/>
              </a:rPr>
              <a:t>Premium in nature and delivered with purpose to reflect Australia’s diverse cultural make up. It is tailored by specific migration patterns and up-to-date census data.</a:t>
            </a:r>
          </a:p>
        </p:txBody>
      </p:sp>
      <p:sp>
        <p:nvSpPr>
          <p:cNvPr id="22" name="TextBox 21">
            <a:extLst>
              <a:ext uri="{FF2B5EF4-FFF2-40B4-BE49-F238E27FC236}">
                <a16:creationId xmlns:a16="http://schemas.microsoft.com/office/drawing/2014/main" id="{E323C959-6758-3197-D6DB-D4EFF31FDE4E}"/>
              </a:ext>
            </a:extLst>
          </p:cNvPr>
          <p:cNvSpPr txBox="1"/>
          <p:nvPr/>
        </p:nvSpPr>
        <p:spPr>
          <a:xfrm>
            <a:off x="9210188" y="2595761"/>
            <a:ext cx="2538900" cy="799130"/>
          </a:xfrm>
          <a:prstGeom prst="rect">
            <a:avLst/>
          </a:prstGeom>
          <a:noFill/>
        </p:spPr>
        <p:txBody>
          <a:bodyPr wrap="square" lIns="0" tIns="0" rIns="0" bIns="0" rtlCol="0">
            <a:spAutoFit/>
          </a:bodyPr>
          <a:lstStyle/>
          <a:p>
            <a:pPr>
              <a:lnSpc>
                <a:spcPct val="110000"/>
              </a:lnSpc>
              <a:spcAft>
                <a:spcPts val="200"/>
              </a:spcAft>
            </a:pPr>
            <a:r>
              <a:rPr lang="en-GB" sz="1200" dirty="0">
                <a:effectLst/>
                <a:ea typeface="Calibri" panose="020F0502020204030204" pitchFamily="34" charset="0"/>
                <a:cs typeface="Calibri" panose="020F0502020204030204" pitchFamily="34" charset="0"/>
              </a:rPr>
              <a:t>Providing access to a unique, highly engaged and valuable audience who are difficult for brands to reach.</a:t>
            </a:r>
          </a:p>
        </p:txBody>
      </p:sp>
      <p:pic>
        <p:nvPicPr>
          <p:cNvPr id="28" name="Graphic 27">
            <a:extLst>
              <a:ext uri="{FF2B5EF4-FFF2-40B4-BE49-F238E27FC236}">
                <a16:creationId xmlns:a16="http://schemas.microsoft.com/office/drawing/2014/main" id="{351C54D3-7F35-5E15-B7DB-305AE87F5837}"/>
              </a:ext>
            </a:extLst>
          </p:cNvPr>
          <p:cNvPicPr>
            <a:picLocks noChangeAspect="1"/>
          </p:cNvPicPr>
          <p:nvPr/>
        </p:nvPicPr>
        <p:blipFill>
          <a:blip r:embed="rId2">
            <a:lum bright="100000"/>
            <a:extLst>
              <a:ext uri="{96DAC541-7B7A-43D3-8B79-37D633B846F1}">
                <asvg:svgBlip xmlns:asvg="http://schemas.microsoft.com/office/drawing/2016/SVG/main" r:embed="rId3"/>
              </a:ext>
            </a:extLst>
          </a:blip>
          <a:stretch>
            <a:fillRect/>
          </a:stretch>
        </p:blipFill>
        <p:spPr>
          <a:xfrm>
            <a:off x="3439175" y="4709983"/>
            <a:ext cx="4939662" cy="1010818"/>
          </a:xfrm>
          <a:prstGeom prst="rect">
            <a:avLst/>
          </a:prstGeom>
        </p:spPr>
      </p:pic>
      <p:pic>
        <p:nvPicPr>
          <p:cNvPr id="5" name="Graphic 4">
            <a:extLst>
              <a:ext uri="{FF2B5EF4-FFF2-40B4-BE49-F238E27FC236}">
                <a16:creationId xmlns:a16="http://schemas.microsoft.com/office/drawing/2014/main" id="{B11A57A0-5BC4-793F-2436-24C24E1C01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8554" y="1521040"/>
            <a:ext cx="424641" cy="424641"/>
          </a:xfrm>
          <a:prstGeom prst="rect">
            <a:avLst/>
          </a:prstGeom>
        </p:spPr>
      </p:pic>
      <p:pic>
        <p:nvPicPr>
          <p:cNvPr id="8" name="Graphic 7">
            <a:extLst>
              <a:ext uri="{FF2B5EF4-FFF2-40B4-BE49-F238E27FC236}">
                <a16:creationId xmlns:a16="http://schemas.microsoft.com/office/drawing/2014/main" id="{7C210583-1654-2138-94F3-C8441D3E3CD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11231" y="1521041"/>
            <a:ext cx="424641" cy="424641"/>
          </a:xfrm>
          <a:prstGeom prst="rect">
            <a:avLst/>
          </a:prstGeom>
        </p:spPr>
      </p:pic>
      <p:pic>
        <p:nvPicPr>
          <p:cNvPr id="9" name="Graphic 8">
            <a:extLst>
              <a:ext uri="{FF2B5EF4-FFF2-40B4-BE49-F238E27FC236}">
                <a16:creationId xmlns:a16="http://schemas.microsoft.com/office/drawing/2014/main" id="{631659E6-AA9D-D1FB-3E5E-16BEA8608D4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323072" y="1506599"/>
            <a:ext cx="466556" cy="466556"/>
          </a:xfrm>
          <a:prstGeom prst="rect">
            <a:avLst/>
          </a:prstGeom>
        </p:spPr>
      </p:pic>
      <p:grpSp>
        <p:nvGrpSpPr>
          <p:cNvPr id="35" name="Group 34">
            <a:extLst>
              <a:ext uri="{FF2B5EF4-FFF2-40B4-BE49-F238E27FC236}">
                <a16:creationId xmlns:a16="http://schemas.microsoft.com/office/drawing/2014/main" id="{F5232945-472B-E3CC-D14E-A927C8E5CF13}"/>
              </a:ext>
            </a:extLst>
          </p:cNvPr>
          <p:cNvGrpSpPr/>
          <p:nvPr/>
        </p:nvGrpSpPr>
        <p:grpSpPr>
          <a:xfrm>
            <a:off x="9174607" y="1511533"/>
            <a:ext cx="467537" cy="372520"/>
            <a:chOff x="9148976" y="3316207"/>
            <a:chExt cx="343621" cy="273787"/>
          </a:xfrm>
          <a:solidFill>
            <a:schemeClr val="accent1"/>
          </a:solidFill>
        </p:grpSpPr>
        <p:sp>
          <p:nvSpPr>
            <p:cNvPr id="12" name="Freeform: Shape 11">
              <a:extLst>
                <a:ext uri="{FF2B5EF4-FFF2-40B4-BE49-F238E27FC236}">
                  <a16:creationId xmlns:a16="http://schemas.microsoft.com/office/drawing/2014/main" id="{3CC3E425-7634-864C-A4FF-520A955239D1}"/>
                </a:ext>
              </a:extLst>
            </p:cNvPr>
            <p:cNvSpPr/>
            <p:nvPr/>
          </p:nvSpPr>
          <p:spPr>
            <a:xfrm>
              <a:off x="9391438" y="3321208"/>
              <a:ext cx="92868" cy="92868"/>
            </a:xfrm>
            <a:custGeom>
              <a:avLst/>
              <a:gdLst>
                <a:gd name="connsiteX0" fmla="*/ 46434 w 92868"/>
                <a:gd name="connsiteY0" fmla="*/ 92869 h 92868"/>
                <a:gd name="connsiteX1" fmla="*/ 0 w 92868"/>
                <a:gd name="connsiteY1" fmla="*/ 46434 h 92868"/>
                <a:gd name="connsiteX2" fmla="*/ 46434 w 92868"/>
                <a:gd name="connsiteY2" fmla="*/ 0 h 92868"/>
                <a:gd name="connsiteX3" fmla="*/ 92869 w 92868"/>
                <a:gd name="connsiteY3" fmla="*/ 46434 h 92868"/>
                <a:gd name="connsiteX4" fmla="*/ 46434 w 92868"/>
                <a:gd name="connsiteY4" fmla="*/ 92869 h 92868"/>
                <a:gd name="connsiteX5" fmla="*/ 46434 w 92868"/>
                <a:gd name="connsiteY5" fmla="*/ 14288 h 92868"/>
                <a:gd name="connsiteX6" fmla="*/ 14288 w 92868"/>
                <a:gd name="connsiteY6" fmla="*/ 46434 h 92868"/>
                <a:gd name="connsiteX7" fmla="*/ 46434 w 92868"/>
                <a:gd name="connsiteY7" fmla="*/ 78581 h 92868"/>
                <a:gd name="connsiteX8" fmla="*/ 78581 w 92868"/>
                <a:gd name="connsiteY8" fmla="*/ 46434 h 92868"/>
                <a:gd name="connsiteX9" fmla="*/ 46434 w 92868"/>
                <a:gd name="connsiteY9" fmla="*/ 14288 h 92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68" h="92868">
                  <a:moveTo>
                    <a:pt x="46434" y="92869"/>
                  </a:moveTo>
                  <a:cubicBezTo>
                    <a:pt x="20790" y="92869"/>
                    <a:pt x="0" y="72079"/>
                    <a:pt x="0" y="46434"/>
                  </a:cubicBezTo>
                  <a:cubicBezTo>
                    <a:pt x="0" y="20789"/>
                    <a:pt x="20790" y="0"/>
                    <a:pt x="46434" y="0"/>
                  </a:cubicBezTo>
                  <a:cubicBezTo>
                    <a:pt x="72079" y="0"/>
                    <a:pt x="92869" y="20789"/>
                    <a:pt x="92869" y="46434"/>
                  </a:cubicBezTo>
                  <a:cubicBezTo>
                    <a:pt x="92790" y="72046"/>
                    <a:pt x="72046" y="92790"/>
                    <a:pt x="46434" y="92869"/>
                  </a:cubicBezTo>
                  <a:close/>
                  <a:moveTo>
                    <a:pt x="46434" y="14288"/>
                  </a:moveTo>
                  <a:cubicBezTo>
                    <a:pt x="28681" y="14288"/>
                    <a:pt x="14288" y="28680"/>
                    <a:pt x="14288" y="46434"/>
                  </a:cubicBezTo>
                  <a:cubicBezTo>
                    <a:pt x="14288" y="64189"/>
                    <a:pt x="28681" y="78581"/>
                    <a:pt x="46434" y="78581"/>
                  </a:cubicBezTo>
                  <a:cubicBezTo>
                    <a:pt x="64188" y="78581"/>
                    <a:pt x="78581" y="64189"/>
                    <a:pt x="78581" y="46434"/>
                  </a:cubicBezTo>
                  <a:cubicBezTo>
                    <a:pt x="78581" y="28680"/>
                    <a:pt x="64188" y="14288"/>
                    <a:pt x="46434" y="14288"/>
                  </a:cubicBezTo>
                  <a:close/>
                </a:path>
              </a:pathLst>
            </a:custGeom>
            <a:grpFill/>
            <a:ln w="14288" cap="flat">
              <a:noFill/>
              <a:prstDash val="solid"/>
              <a:miter/>
            </a:ln>
          </p:spPr>
          <p:txBody>
            <a:bodyPr rtlCol="0" anchor="ctr"/>
            <a:lstStyle/>
            <a:p>
              <a:endParaRPr lang="en-AU"/>
            </a:p>
          </p:txBody>
        </p:sp>
        <p:grpSp>
          <p:nvGrpSpPr>
            <p:cNvPr id="17" name="Graphic 9">
              <a:extLst>
                <a:ext uri="{FF2B5EF4-FFF2-40B4-BE49-F238E27FC236}">
                  <a16:creationId xmlns:a16="http://schemas.microsoft.com/office/drawing/2014/main" id="{59FAB053-F1F4-060C-DE41-4A2D885C8630}"/>
                </a:ext>
              </a:extLst>
            </p:cNvPr>
            <p:cNvGrpSpPr/>
            <p:nvPr/>
          </p:nvGrpSpPr>
          <p:grpSpPr>
            <a:xfrm>
              <a:off x="9156838" y="3316207"/>
              <a:ext cx="100298" cy="108156"/>
              <a:chOff x="8932506" y="2022416"/>
              <a:chExt cx="100298" cy="108156"/>
            </a:xfrm>
            <a:grpFill/>
          </p:grpSpPr>
          <p:sp>
            <p:nvSpPr>
              <p:cNvPr id="18" name="Freeform: Shape 17">
                <a:extLst>
                  <a:ext uri="{FF2B5EF4-FFF2-40B4-BE49-F238E27FC236}">
                    <a16:creationId xmlns:a16="http://schemas.microsoft.com/office/drawing/2014/main" id="{47361EA3-971E-80A1-BEAC-26D17B20430C}"/>
                  </a:ext>
                </a:extLst>
              </p:cNvPr>
              <p:cNvSpPr/>
              <p:nvPr/>
            </p:nvSpPr>
            <p:spPr>
              <a:xfrm>
                <a:off x="8932506" y="2022416"/>
                <a:ext cx="100298" cy="108156"/>
              </a:xfrm>
              <a:custGeom>
                <a:avLst/>
                <a:gdLst>
                  <a:gd name="connsiteX0" fmla="*/ 75295 w 100298"/>
                  <a:gd name="connsiteY0" fmla="*/ 108156 h 108156"/>
                  <a:gd name="connsiteX1" fmla="*/ 68079 w 100298"/>
                  <a:gd name="connsiteY1" fmla="*/ 101085 h 108156"/>
                  <a:gd name="connsiteX2" fmla="*/ 70580 w 100298"/>
                  <a:gd name="connsiteY2" fmla="*/ 95583 h 108156"/>
                  <a:gd name="connsiteX3" fmla="*/ 86011 w 100298"/>
                  <a:gd name="connsiteY3" fmla="*/ 61436 h 108156"/>
                  <a:gd name="connsiteX4" fmla="*/ 50149 w 100298"/>
                  <a:gd name="connsiteY4" fmla="*/ 14430 h 108156"/>
                  <a:gd name="connsiteX5" fmla="*/ 14430 w 100298"/>
                  <a:gd name="connsiteY5" fmla="*/ 60865 h 108156"/>
                  <a:gd name="connsiteX6" fmla="*/ 30290 w 100298"/>
                  <a:gd name="connsiteY6" fmla="*/ 95012 h 108156"/>
                  <a:gd name="connsiteX7" fmla="*/ 31004 w 100298"/>
                  <a:gd name="connsiteY7" fmla="*/ 105156 h 108156"/>
                  <a:gd name="connsiteX8" fmla="*/ 20860 w 100298"/>
                  <a:gd name="connsiteY8" fmla="*/ 105870 h 108156"/>
                  <a:gd name="connsiteX9" fmla="*/ 0 w 100298"/>
                  <a:gd name="connsiteY9" fmla="*/ 60436 h 108156"/>
                  <a:gd name="connsiteX10" fmla="*/ 50149 w 100298"/>
                  <a:gd name="connsiteY10" fmla="*/ 0 h 108156"/>
                  <a:gd name="connsiteX11" fmla="*/ 100298 w 100298"/>
                  <a:gd name="connsiteY11" fmla="*/ 60865 h 108156"/>
                  <a:gd name="connsiteX12" fmla="*/ 79867 w 100298"/>
                  <a:gd name="connsiteY12" fmla="*/ 106299 h 108156"/>
                  <a:gd name="connsiteX13" fmla="*/ 75295 w 100298"/>
                  <a:gd name="connsiteY13" fmla="*/ 108156 h 10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298" h="108156">
                    <a:moveTo>
                      <a:pt x="75295" y="108156"/>
                    </a:moveTo>
                    <a:cubicBezTo>
                      <a:pt x="71350" y="108196"/>
                      <a:pt x="68119" y="105030"/>
                      <a:pt x="68079" y="101085"/>
                    </a:cubicBezTo>
                    <a:cubicBezTo>
                      <a:pt x="68058" y="98972"/>
                      <a:pt x="68974" y="96956"/>
                      <a:pt x="70580" y="95583"/>
                    </a:cubicBezTo>
                    <a:cubicBezTo>
                      <a:pt x="79666" y="86429"/>
                      <a:pt x="85145" y="74305"/>
                      <a:pt x="86011" y="61436"/>
                    </a:cubicBezTo>
                    <a:cubicBezTo>
                      <a:pt x="86011" y="48435"/>
                      <a:pt x="77438" y="14430"/>
                      <a:pt x="50149" y="14430"/>
                    </a:cubicBezTo>
                    <a:cubicBezTo>
                      <a:pt x="22860" y="14430"/>
                      <a:pt x="14430" y="48435"/>
                      <a:pt x="14430" y="60865"/>
                    </a:cubicBezTo>
                    <a:cubicBezTo>
                      <a:pt x="15211" y="73842"/>
                      <a:pt x="20877" y="86044"/>
                      <a:pt x="30290" y="95012"/>
                    </a:cubicBezTo>
                    <a:cubicBezTo>
                      <a:pt x="33288" y="97616"/>
                      <a:pt x="33608" y="102157"/>
                      <a:pt x="31004" y="105156"/>
                    </a:cubicBezTo>
                    <a:cubicBezTo>
                      <a:pt x="28400" y="108155"/>
                      <a:pt x="23858" y="108475"/>
                      <a:pt x="20860" y="105870"/>
                    </a:cubicBezTo>
                    <a:cubicBezTo>
                      <a:pt x="8231" y="94037"/>
                      <a:pt x="742" y="77727"/>
                      <a:pt x="0" y="60436"/>
                    </a:cubicBezTo>
                    <a:cubicBezTo>
                      <a:pt x="0" y="41862"/>
                      <a:pt x="12716" y="0"/>
                      <a:pt x="50149" y="0"/>
                    </a:cubicBezTo>
                    <a:cubicBezTo>
                      <a:pt x="87582" y="0"/>
                      <a:pt x="100298" y="41862"/>
                      <a:pt x="100298" y="60865"/>
                    </a:cubicBezTo>
                    <a:cubicBezTo>
                      <a:pt x="99668" y="78093"/>
                      <a:pt x="92338" y="94395"/>
                      <a:pt x="79867" y="106299"/>
                    </a:cubicBezTo>
                    <a:cubicBezTo>
                      <a:pt x="78651" y="107502"/>
                      <a:pt x="77005" y="108171"/>
                      <a:pt x="75295" y="108156"/>
                    </a:cubicBezTo>
                    <a:close/>
                  </a:path>
                </a:pathLst>
              </a:custGeom>
              <a:grpFill/>
              <a:ln w="14288" cap="flat">
                <a:noFill/>
                <a:prstDash val="solid"/>
                <a:miter/>
              </a:ln>
            </p:spPr>
            <p:txBody>
              <a:bodyPr rtlCol="0" anchor="ctr"/>
              <a:lstStyle/>
              <a:p>
                <a:endParaRPr lang="en-AU"/>
              </a:p>
            </p:txBody>
          </p:sp>
          <p:sp>
            <p:nvSpPr>
              <p:cNvPr id="23" name="Freeform: Shape 22">
                <a:extLst>
                  <a:ext uri="{FF2B5EF4-FFF2-40B4-BE49-F238E27FC236}">
                    <a16:creationId xmlns:a16="http://schemas.microsoft.com/office/drawing/2014/main" id="{68E1D5F6-B77F-0510-52FC-08DEEB1BE5C2}"/>
                  </a:ext>
                </a:extLst>
              </p:cNvPr>
              <p:cNvSpPr/>
              <p:nvPr/>
            </p:nvSpPr>
            <p:spPr>
              <a:xfrm>
                <a:off x="8950794" y="2051277"/>
                <a:ext cx="63293" cy="58292"/>
              </a:xfrm>
              <a:custGeom>
                <a:avLst/>
                <a:gdLst>
                  <a:gd name="connsiteX0" fmla="*/ 31861 w 63293"/>
                  <a:gd name="connsiteY0" fmla="*/ 58293 h 58292"/>
                  <a:gd name="connsiteX1" fmla="*/ 0 w 63293"/>
                  <a:gd name="connsiteY1" fmla="*/ 26861 h 58292"/>
                  <a:gd name="connsiteX2" fmla="*/ 0 w 63293"/>
                  <a:gd name="connsiteY2" fmla="*/ 22288 h 58292"/>
                  <a:gd name="connsiteX3" fmla="*/ 8430 w 63293"/>
                  <a:gd name="connsiteY3" fmla="*/ 8001 h 58292"/>
                  <a:gd name="connsiteX4" fmla="*/ 31004 w 63293"/>
                  <a:gd name="connsiteY4" fmla="*/ 0 h 58292"/>
                  <a:gd name="connsiteX5" fmla="*/ 55293 w 63293"/>
                  <a:gd name="connsiteY5" fmla="*/ 7715 h 58292"/>
                  <a:gd name="connsiteX6" fmla="*/ 63294 w 63293"/>
                  <a:gd name="connsiteY6" fmla="*/ 22003 h 58292"/>
                  <a:gd name="connsiteX7" fmla="*/ 63294 w 63293"/>
                  <a:gd name="connsiteY7" fmla="*/ 26861 h 58292"/>
                  <a:gd name="connsiteX8" fmla="*/ 31861 w 63293"/>
                  <a:gd name="connsiteY8" fmla="*/ 58293 h 58292"/>
                  <a:gd name="connsiteX9" fmla="*/ 31004 w 63293"/>
                  <a:gd name="connsiteY9" fmla="*/ 14288 h 58292"/>
                  <a:gd name="connsiteX10" fmla="*/ 16716 w 63293"/>
                  <a:gd name="connsiteY10" fmla="*/ 19717 h 58292"/>
                  <a:gd name="connsiteX11" fmla="*/ 15145 w 63293"/>
                  <a:gd name="connsiteY11" fmla="*/ 22288 h 58292"/>
                  <a:gd name="connsiteX12" fmla="*/ 15145 w 63293"/>
                  <a:gd name="connsiteY12" fmla="*/ 26861 h 58292"/>
                  <a:gd name="connsiteX13" fmla="*/ 31064 w 63293"/>
                  <a:gd name="connsiteY13" fmla="*/ 45946 h 58292"/>
                  <a:gd name="connsiteX14" fmla="*/ 50149 w 63293"/>
                  <a:gd name="connsiteY14" fmla="*/ 30026 h 58292"/>
                  <a:gd name="connsiteX15" fmla="*/ 50149 w 63293"/>
                  <a:gd name="connsiteY15" fmla="*/ 26861 h 58292"/>
                  <a:gd name="connsiteX16" fmla="*/ 50149 w 63293"/>
                  <a:gd name="connsiteY16" fmla="*/ 22288 h 58292"/>
                  <a:gd name="connsiteX17" fmla="*/ 48720 w 63293"/>
                  <a:gd name="connsiteY17" fmla="*/ 19860 h 58292"/>
                  <a:gd name="connsiteX18" fmla="*/ 31004 w 63293"/>
                  <a:gd name="connsiteY18" fmla="*/ 14288 h 58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293" h="58292">
                    <a:moveTo>
                      <a:pt x="31861" y="58293"/>
                    </a:moveTo>
                    <a:cubicBezTo>
                      <a:pt x="14431" y="58294"/>
                      <a:pt x="234" y="44290"/>
                      <a:pt x="0" y="26861"/>
                    </a:cubicBezTo>
                    <a:lnTo>
                      <a:pt x="0" y="22288"/>
                    </a:lnTo>
                    <a:cubicBezTo>
                      <a:pt x="218" y="16408"/>
                      <a:pt x="3388" y="11035"/>
                      <a:pt x="8430" y="8001"/>
                    </a:cubicBezTo>
                    <a:cubicBezTo>
                      <a:pt x="15185" y="3524"/>
                      <a:pt x="22937" y="776"/>
                      <a:pt x="31004" y="0"/>
                    </a:cubicBezTo>
                    <a:cubicBezTo>
                      <a:pt x="39624" y="469"/>
                      <a:pt x="47982" y="3124"/>
                      <a:pt x="55293" y="7715"/>
                    </a:cubicBezTo>
                    <a:cubicBezTo>
                      <a:pt x="60189" y="10832"/>
                      <a:pt x="63194" y="16199"/>
                      <a:pt x="63294" y="22003"/>
                    </a:cubicBezTo>
                    <a:lnTo>
                      <a:pt x="63294" y="26861"/>
                    </a:lnTo>
                    <a:cubicBezTo>
                      <a:pt x="63063" y="44124"/>
                      <a:pt x="49124" y="58063"/>
                      <a:pt x="31861" y="58293"/>
                    </a:cubicBezTo>
                    <a:close/>
                    <a:moveTo>
                      <a:pt x="31004" y="14288"/>
                    </a:moveTo>
                    <a:cubicBezTo>
                      <a:pt x="25902" y="15032"/>
                      <a:pt x="21025" y="16885"/>
                      <a:pt x="16716" y="19717"/>
                    </a:cubicBezTo>
                    <a:cubicBezTo>
                      <a:pt x="15746" y="20206"/>
                      <a:pt x="15137" y="21202"/>
                      <a:pt x="15145" y="22288"/>
                    </a:cubicBezTo>
                    <a:lnTo>
                      <a:pt x="15145" y="26861"/>
                    </a:lnTo>
                    <a:cubicBezTo>
                      <a:pt x="14270" y="36527"/>
                      <a:pt x="21398" y="45071"/>
                      <a:pt x="31064" y="45946"/>
                    </a:cubicBezTo>
                    <a:cubicBezTo>
                      <a:pt x="40730" y="46820"/>
                      <a:pt x="49275" y="39693"/>
                      <a:pt x="50149" y="30026"/>
                    </a:cubicBezTo>
                    <a:cubicBezTo>
                      <a:pt x="50244" y="28973"/>
                      <a:pt x="50244" y="27914"/>
                      <a:pt x="50149" y="26861"/>
                    </a:cubicBezTo>
                    <a:lnTo>
                      <a:pt x="50149" y="22288"/>
                    </a:lnTo>
                    <a:cubicBezTo>
                      <a:pt x="50106" y="21292"/>
                      <a:pt x="49571" y="20381"/>
                      <a:pt x="48720" y="19860"/>
                    </a:cubicBezTo>
                    <a:cubicBezTo>
                      <a:pt x="43418" y="16454"/>
                      <a:pt x="37301" y="14530"/>
                      <a:pt x="31004" y="14288"/>
                    </a:cubicBezTo>
                    <a:close/>
                  </a:path>
                </a:pathLst>
              </a:custGeom>
              <a:grpFill/>
              <a:ln w="14288" cap="flat">
                <a:noFill/>
                <a:prstDash val="solid"/>
                <a:miter/>
              </a:ln>
            </p:spPr>
            <p:txBody>
              <a:bodyPr rtlCol="0" anchor="ctr"/>
              <a:lstStyle/>
              <a:p>
                <a:endParaRPr lang="en-AU"/>
              </a:p>
            </p:txBody>
          </p:sp>
        </p:grpSp>
        <p:sp>
          <p:nvSpPr>
            <p:cNvPr id="30" name="Freeform: Shape 29">
              <a:extLst>
                <a:ext uri="{FF2B5EF4-FFF2-40B4-BE49-F238E27FC236}">
                  <a16:creationId xmlns:a16="http://schemas.microsoft.com/office/drawing/2014/main" id="{028C3F5F-C44E-9571-2718-0FA736610516}"/>
                </a:ext>
              </a:extLst>
            </p:cNvPr>
            <p:cNvSpPr/>
            <p:nvPr/>
          </p:nvSpPr>
          <p:spPr>
            <a:xfrm>
              <a:off x="9280996" y="3353069"/>
              <a:ext cx="78866" cy="78866"/>
            </a:xfrm>
            <a:custGeom>
              <a:avLst/>
              <a:gdLst>
                <a:gd name="connsiteX0" fmla="*/ 39433 w 78866"/>
                <a:gd name="connsiteY0" fmla="*/ 78867 h 78866"/>
                <a:gd name="connsiteX1" fmla="*/ 0 w 78866"/>
                <a:gd name="connsiteY1" fmla="*/ 39433 h 78866"/>
                <a:gd name="connsiteX2" fmla="*/ 39433 w 78866"/>
                <a:gd name="connsiteY2" fmla="*/ 0 h 78866"/>
                <a:gd name="connsiteX3" fmla="*/ 78867 w 78866"/>
                <a:gd name="connsiteY3" fmla="*/ 39433 h 78866"/>
                <a:gd name="connsiteX4" fmla="*/ 78867 w 78866"/>
                <a:gd name="connsiteY4" fmla="*/ 39576 h 78866"/>
                <a:gd name="connsiteX5" fmla="*/ 39433 w 78866"/>
                <a:gd name="connsiteY5" fmla="*/ 78867 h 78866"/>
                <a:gd name="connsiteX6" fmla="*/ 39433 w 78866"/>
                <a:gd name="connsiteY6" fmla="*/ 14430 h 78866"/>
                <a:gd name="connsiteX7" fmla="*/ 14144 w 78866"/>
                <a:gd name="connsiteY7" fmla="*/ 39433 h 78866"/>
                <a:gd name="connsiteX8" fmla="*/ 39147 w 78866"/>
                <a:gd name="connsiteY8" fmla="*/ 64721 h 78866"/>
                <a:gd name="connsiteX9" fmla="*/ 64436 w 78866"/>
                <a:gd name="connsiteY9" fmla="*/ 39719 h 78866"/>
                <a:gd name="connsiteX10" fmla="*/ 64436 w 78866"/>
                <a:gd name="connsiteY10" fmla="*/ 39576 h 78866"/>
                <a:gd name="connsiteX11" fmla="*/ 39433 w 78866"/>
                <a:gd name="connsiteY11" fmla="*/ 14859 h 78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866" h="78866">
                  <a:moveTo>
                    <a:pt x="39433" y="78867"/>
                  </a:moveTo>
                  <a:cubicBezTo>
                    <a:pt x="17655" y="78867"/>
                    <a:pt x="0" y="61212"/>
                    <a:pt x="0" y="39433"/>
                  </a:cubicBezTo>
                  <a:cubicBezTo>
                    <a:pt x="0" y="17655"/>
                    <a:pt x="17655" y="0"/>
                    <a:pt x="39433" y="0"/>
                  </a:cubicBezTo>
                  <a:cubicBezTo>
                    <a:pt x="61212" y="0"/>
                    <a:pt x="78867" y="17655"/>
                    <a:pt x="78867" y="39433"/>
                  </a:cubicBezTo>
                  <a:cubicBezTo>
                    <a:pt x="78867" y="39481"/>
                    <a:pt x="78867" y="39529"/>
                    <a:pt x="78867" y="39576"/>
                  </a:cubicBezTo>
                  <a:cubicBezTo>
                    <a:pt x="78788" y="61299"/>
                    <a:pt x="61156" y="78867"/>
                    <a:pt x="39433" y="78867"/>
                  </a:cubicBezTo>
                  <a:close/>
                  <a:moveTo>
                    <a:pt x="39433" y="14430"/>
                  </a:moveTo>
                  <a:cubicBezTo>
                    <a:pt x="25546" y="14352"/>
                    <a:pt x="14224" y="25546"/>
                    <a:pt x="14144" y="39433"/>
                  </a:cubicBezTo>
                  <a:cubicBezTo>
                    <a:pt x="14066" y="53321"/>
                    <a:pt x="25260" y="64642"/>
                    <a:pt x="39147" y="64721"/>
                  </a:cubicBezTo>
                  <a:cubicBezTo>
                    <a:pt x="53035" y="64801"/>
                    <a:pt x="64356" y="53607"/>
                    <a:pt x="64436" y="39719"/>
                  </a:cubicBezTo>
                  <a:cubicBezTo>
                    <a:pt x="64436" y="39671"/>
                    <a:pt x="64436" y="39624"/>
                    <a:pt x="64436" y="39576"/>
                  </a:cubicBezTo>
                  <a:cubicBezTo>
                    <a:pt x="64279" y="25879"/>
                    <a:pt x="53131" y="14858"/>
                    <a:pt x="39433" y="14859"/>
                  </a:cubicBezTo>
                  <a:close/>
                </a:path>
              </a:pathLst>
            </a:custGeom>
            <a:grpFill/>
            <a:ln w="14288" cap="flat">
              <a:noFill/>
              <a:prstDash val="solid"/>
              <a:miter/>
            </a:ln>
          </p:spPr>
          <p:txBody>
            <a:bodyPr rtlCol="0" anchor="ctr"/>
            <a:lstStyle/>
            <a:p>
              <a:endParaRPr lang="en-AU"/>
            </a:p>
          </p:txBody>
        </p:sp>
        <p:sp>
          <p:nvSpPr>
            <p:cNvPr id="31" name="Freeform: Shape 30">
              <a:extLst>
                <a:ext uri="{FF2B5EF4-FFF2-40B4-BE49-F238E27FC236}">
                  <a16:creationId xmlns:a16="http://schemas.microsoft.com/office/drawing/2014/main" id="{20252D1E-E51F-62DE-672D-283F02495310}"/>
                </a:ext>
              </a:extLst>
            </p:cNvPr>
            <p:cNvSpPr/>
            <p:nvPr/>
          </p:nvSpPr>
          <p:spPr>
            <a:xfrm>
              <a:off x="9270423" y="3436145"/>
              <a:ext cx="100012" cy="153849"/>
            </a:xfrm>
            <a:custGeom>
              <a:avLst/>
              <a:gdLst>
                <a:gd name="connsiteX0" fmla="*/ 64294 w 100012"/>
                <a:gd name="connsiteY0" fmla="*/ 153810 h 153849"/>
                <a:gd name="connsiteX1" fmla="*/ 35719 w 100012"/>
                <a:gd name="connsiteY1" fmla="*/ 153810 h 153849"/>
                <a:gd name="connsiteX2" fmla="*/ 28575 w 100012"/>
                <a:gd name="connsiteY2" fmla="*/ 147381 h 153849"/>
                <a:gd name="connsiteX3" fmla="*/ 22146 w 100012"/>
                <a:gd name="connsiteY3" fmla="*/ 89374 h 153849"/>
                <a:gd name="connsiteX4" fmla="*/ 7144 w 100012"/>
                <a:gd name="connsiteY4" fmla="*/ 89374 h 153849"/>
                <a:gd name="connsiteX5" fmla="*/ 0 w 100012"/>
                <a:gd name="connsiteY5" fmla="*/ 82230 h 153849"/>
                <a:gd name="connsiteX6" fmla="*/ 0 w 100012"/>
                <a:gd name="connsiteY6" fmla="*/ 46368 h 153849"/>
                <a:gd name="connsiteX7" fmla="*/ 53790 w 100012"/>
                <a:gd name="connsiteY7" fmla="*/ 145 h 153849"/>
                <a:gd name="connsiteX8" fmla="*/ 100013 w 100012"/>
                <a:gd name="connsiteY8" fmla="*/ 46368 h 153849"/>
                <a:gd name="connsiteX9" fmla="*/ 100013 w 100012"/>
                <a:gd name="connsiteY9" fmla="*/ 82230 h 153849"/>
                <a:gd name="connsiteX10" fmla="*/ 92869 w 100012"/>
                <a:gd name="connsiteY10" fmla="*/ 89374 h 153849"/>
                <a:gd name="connsiteX11" fmla="*/ 78581 w 100012"/>
                <a:gd name="connsiteY11" fmla="*/ 89374 h 153849"/>
                <a:gd name="connsiteX12" fmla="*/ 72152 w 100012"/>
                <a:gd name="connsiteY12" fmla="*/ 147381 h 153849"/>
                <a:gd name="connsiteX13" fmla="*/ 64365 w 100012"/>
                <a:gd name="connsiteY13" fmla="*/ 153817 h 153849"/>
                <a:gd name="connsiteX14" fmla="*/ 64294 w 100012"/>
                <a:gd name="connsiteY14" fmla="*/ 153810 h 153849"/>
                <a:gd name="connsiteX15" fmla="*/ 42148 w 100012"/>
                <a:gd name="connsiteY15" fmla="*/ 139523 h 153849"/>
                <a:gd name="connsiteX16" fmla="*/ 57864 w 100012"/>
                <a:gd name="connsiteY16" fmla="*/ 139523 h 153849"/>
                <a:gd name="connsiteX17" fmla="*/ 64294 w 100012"/>
                <a:gd name="connsiteY17" fmla="*/ 81516 h 153849"/>
                <a:gd name="connsiteX18" fmla="*/ 71295 w 100012"/>
                <a:gd name="connsiteY18" fmla="*/ 75229 h 153849"/>
                <a:gd name="connsiteX19" fmla="*/ 85582 w 100012"/>
                <a:gd name="connsiteY19" fmla="*/ 75229 h 153849"/>
                <a:gd name="connsiteX20" fmla="*/ 85582 w 100012"/>
                <a:gd name="connsiteY20" fmla="*/ 46654 h 153849"/>
                <a:gd name="connsiteX21" fmla="*/ 46666 w 100012"/>
                <a:gd name="connsiteY21" fmla="*/ 14133 h 153849"/>
                <a:gd name="connsiteX22" fmla="*/ 14145 w 100012"/>
                <a:gd name="connsiteY22" fmla="*/ 46654 h 153849"/>
                <a:gd name="connsiteX23" fmla="*/ 14145 w 100012"/>
                <a:gd name="connsiteY23" fmla="*/ 75229 h 153849"/>
                <a:gd name="connsiteX24" fmla="*/ 28432 w 100012"/>
                <a:gd name="connsiteY24" fmla="*/ 75229 h 153849"/>
                <a:gd name="connsiteX25" fmla="*/ 35719 w 100012"/>
                <a:gd name="connsiteY25" fmla="*/ 81516 h 153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0012" h="153849">
                  <a:moveTo>
                    <a:pt x="64294" y="153810"/>
                  </a:moveTo>
                  <a:lnTo>
                    <a:pt x="35719" y="153810"/>
                  </a:lnTo>
                  <a:cubicBezTo>
                    <a:pt x="32037" y="153829"/>
                    <a:pt x="28944" y="151044"/>
                    <a:pt x="28575" y="147381"/>
                  </a:cubicBezTo>
                  <a:lnTo>
                    <a:pt x="22146" y="89374"/>
                  </a:lnTo>
                  <a:lnTo>
                    <a:pt x="7144" y="89374"/>
                  </a:lnTo>
                  <a:cubicBezTo>
                    <a:pt x="3230" y="89298"/>
                    <a:pt x="76" y="86143"/>
                    <a:pt x="0" y="82230"/>
                  </a:cubicBezTo>
                  <a:lnTo>
                    <a:pt x="0" y="46368"/>
                  </a:lnTo>
                  <a:cubicBezTo>
                    <a:pt x="2089" y="18751"/>
                    <a:pt x="26172" y="-1945"/>
                    <a:pt x="53790" y="145"/>
                  </a:cubicBezTo>
                  <a:cubicBezTo>
                    <a:pt x="78501" y="2014"/>
                    <a:pt x="98144" y="21655"/>
                    <a:pt x="100013" y="46368"/>
                  </a:cubicBezTo>
                  <a:lnTo>
                    <a:pt x="100013" y="82230"/>
                  </a:lnTo>
                  <a:cubicBezTo>
                    <a:pt x="99937" y="86143"/>
                    <a:pt x="96782" y="89298"/>
                    <a:pt x="92869" y="89374"/>
                  </a:cubicBezTo>
                  <a:lnTo>
                    <a:pt x="78581" y="89374"/>
                  </a:lnTo>
                  <a:lnTo>
                    <a:pt x="72152" y="147381"/>
                  </a:lnTo>
                  <a:cubicBezTo>
                    <a:pt x="71779" y="151309"/>
                    <a:pt x="68293" y="154190"/>
                    <a:pt x="64365" y="153817"/>
                  </a:cubicBezTo>
                  <a:cubicBezTo>
                    <a:pt x="64341" y="153815"/>
                    <a:pt x="64318" y="153813"/>
                    <a:pt x="64294" y="153810"/>
                  </a:cubicBezTo>
                  <a:close/>
                  <a:moveTo>
                    <a:pt x="42148" y="139523"/>
                  </a:moveTo>
                  <a:lnTo>
                    <a:pt x="57864" y="139523"/>
                  </a:lnTo>
                  <a:lnTo>
                    <a:pt x="64294" y="81516"/>
                  </a:lnTo>
                  <a:cubicBezTo>
                    <a:pt x="64661" y="77931"/>
                    <a:pt x="67691" y="75210"/>
                    <a:pt x="71295" y="75229"/>
                  </a:cubicBezTo>
                  <a:lnTo>
                    <a:pt x="85582" y="75229"/>
                  </a:lnTo>
                  <a:lnTo>
                    <a:pt x="85582" y="46654"/>
                  </a:lnTo>
                  <a:cubicBezTo>
                    <a:pt x="83816" y="26927"/>
                    <a:pt x="66393" y="12367"/>
                    <a:pt x="46666" y="14133"/>
                  </a:cubicBezTo>
                  <a:cubicBezTo>
                    <a:pt x="29387" y="15680"/>
                    <a:pt x="15692" y="29375"/>
                    <a:pt x="14145" y="46654"/>
                  </a:cubicBezTo>
                  <a:lnTo>
                    <a:pt x="14145" y="75229"/>
                  </a:lnTo>
                  <a:lnTo>
                    <a:pt x="28432" y="75229"/>
                  </a:lnTo>
                  <a:cubicBezTo>
                    <a:pt x="32144" y="75059"/>
                    <a:pt x="35343" y="77818"/>
                    <a:pt x="35719" y="81516"/>
                  </a:cubicBezTo>
                  <a:close/>
                </a:path>
              </a:pathLst>
            </a:custGeom>
            <a:grpFill/>
            <a:ln w="14288" cap="flat">
              <a:noFill/>
              <a:prstDash val="solid"/>
              <a:miter/>
            </a:ln>
          </p:spPr>
          <p:txBody>
            <a:bodyPr rtlCol="0" anchor="ctr"/>
            <a:lstStyle/>
            <a:p>
              <a:endParaRPr lang="en-AU"/>
            </a:p>
          </p:txBody>
        </p:sp>
        <p:sp>
          <p:nvSpPr>
            <p:cNvPr id="32" name="Freeform: Shape 31">
              <a:extLst>
                <a:ext uri="{FF2B5EF4-FFF2-40B4-BE49-F238E27FC236}">
                  <a16:creationId xmlns:a16="http://schemas.microsoft.com/office/drawing/2014/main" id="{2C9683B9-0059-6A54-4B0C-A35935C96938}"/>
                </a:ext>
              </a:extLst>
            </p:cNvPr>
            <p:cNvSpPr/>
            <p:nvPr/>
          </p:nvSpPr>
          <p:spPr>
            <a:xfrm>
              <a:off x="9148976" y="3410551"/>
              <a:ext cx="110127" cy="179405"/>
            </a:xfrm>
            <a:custGeom>
              <a:avLst/>
              <a:gdLst>
                <a:gd name="connsiteX0" fmla="*/ 78728 w 110127"/>
                <a:gd name="connsiteY0" fmla="*/ 179405 h 179405"/>
                <a:gd name="connsiteX1" fmla="*/ 35866 w 110127"/>
                <a:gd name="connsiteY1" fmla="*/ 179405 h 179405"/>
                <a:gd name="connsiteX2" fmla="*/ 28722 w 110127"/>
                <a:gd name="connsiteY2" fmla="*/ 172976 h 179405"/>
                <a:gd name="connsiteX3" fmla="*/ 22150 w 110127"/>
                <a:gd name="connsiteY3" fmla="*/ 107825 h 179405"/>
                <a:gd name="connsiteX4" fmla="*/ 7148 w 110127"/>
                <a:gd name="connsiteY4" fmla="*/ 107825 h 179405"/>
                <a:gd name="connsiteX5" fmla="*/ 4 w 110127"/>
                <a:gd name="connsiteY5" fmla="*/ 100681 h 179405"/>
                <a:gd name="connsiteX6" fmla="*/ 4 w 110127"/>
                <a:gd name="connsiteY6" fmla="*/ 57818 h 179405"/>
                <a:gd name="connsiteX7" fmla="*/ 56481 w 110127"/>
                <a:gd name="connsiteY7" fmla="*/ 4 h 179405"/>
                <a:gd name="connsiteX8" fmla="*/ 109446 w 110127"/>
                <a:gd name="connsiteY8" fmla="*/ 34101 h 179405"/>
                <a:gd name="connsiteX9" fmla="*/ 106023 w 110127"/>
                <a:gd name="connsiteY9" fmla="*/ 43607 h 179405"/>
                <a:gd name="connsiteX10" fmla="*/ 105874 w 110127"/>
                <a:gd name="connsiteY10" fmla="*/ 43674 h 179405"/>
                <a:gd name="connsiteX11" fmla="*/ 96445 w 110127"/>
                <a:gd name="connsiteY11" fmla="*/ 40102 h 179405"/>
                <a:gd name="connsiteX12" fmla="*/ 40027 w 110127"/>
                <a:gd name="connsiteY12" fmla="*/ 17933 h 179405"/>
                <a:gd name="connsiteX13" fmla="*/ 14291 w 110127"/>
                <a:gd name="connsiteY13" fmla="*/ 57675 h 179405"/>
                <a:gd name="connsiteX14" fmla="*/ 14291 w 110127"/>
                <a:gd name="connsiteY14" fmla="*/ 92823 h 179405"/>
                <a:gd name="connsiteX15" fmla="*/ 28579 w 110127"/>
                <a:gd name="connsiteY15" fmla="*/ 92823 h 179405"/>
                <a:gd name="connsiteX16" fmla="*/ 35723 w 110127"/>
                <a:gd name="connsiteY16" fmla="*/ 99395 h 179405"/>
                <a:gd name="connsiteX17" fmla="*/ 42866 w 110127"/>
                <a:gd name="connsiteY17" fmla="*/ 165117 h 179405"/>
                <a:gd name="connsiteX18" fmla="*/ 72870 w 110127"/>
                <a:gd name="connsiteY18" fmla="*/ 165117 h 179405"/>
                <a:gd name="connsiteX19" fmla="*/ 79442 w 110127"/>
                <a:gd name="connsiteY19" fmla="*/ 99966 h 179405"/>
                <a:gd name="connsiteX20" fmla="*/ 85729 w 110127"/>
                <a:gd name="connsiteY20" fmla="*/ 92823 h 179405"/>
                <a:gd name="connsiteX21" fmla="*/ 100016 w 110127"/>
                <a:gd name="connsiteY21" fmla="*/ 92823 h 179405"/>
                <a:gd name="connsiteX22" fmla="*/ 105724 w 110127"/>
                <a:gd name="connsiteY22" fmla="*/ 101402 h 179405"/>
                <a:gd name="connsiteX23" fmla="*/ 100016 w 110127"/>
                <a:gd name="connsiteY23" fmla="*/ 107110 h 179405"/>
                <a:gd name="connsiteX24" fmla="*/ 92444 w 110127"/>
                <a:gd name="connsiteY24" fmla="*/ 107110 h 179405"/>
                <a:gd name="connsiteX25" fmla="*/ 85729 w 110127"/>
                <a:gd name="connsiteY25" fmla="*/ 172976 h 179405"/>
                <a:gd name="connsiteX26" fmla="*/ 78728 w 110127"/>
                <a:gd name="connsiteY26" fmla="*/ 179405 h 17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0127" h="179405">
                  <a:moveTo>
                    <a:pt x="78728" y="179405"/>
                  </a:moveTo>
                  <a:lnTo>
                    <a:pt x="35866" y="179405"/>
                  </a:lnTo>
                  <a:cubicBezTo>
                    <a:pt x="32183" y="179424"/>
                    <a:pt x="29090" y="176639"/>
                    <a:pt x="28722" y="172976"/>
                  </a:cubicBezTo>
                  <a:lnTo>
                    <a:pt x="22150" y="107825"/>
                  </a:lnTo>
                  <a:lnTo>
                    <a:pt x="7148" y="107825"/>
                  </a:lnTo>
                  <a:cubicBezTo>
                    <a:pt x="3202" y="107825"/>
                    <a:pt x="4" y="104626"/>
                    <a:pt x="4" y="100681"/>
                  </a:cubicBezTo>
                  <a:lnTo>
                    <a:pt x="4" y="57818"/>
                  </a:lnTo>
                  <a:cubicBezTo>
                    <a:pt x="-365" y="26257"/>
                    <a:pt x="24920" y="373"/>
                    <a:pt x="56481" y="4"/>
                  </a:cubicBezTo>
                  <a:cubicBezTo>
                    <a:pt x="79372" y="-265"/>
                    <a:pt x="100214" y="13153"/>
                    <a:pt x="109446" y="34101"/>
                  </a:cubicBezTo>
                  <a:cubicBezTo>
                    <a:pt x="111126" y="37672"/>
                    <a:pt x="109593" y="41926"/>
                    <a:pt x="106023" y="43607"/>
                  </a:cubicBezTo>
                  <a:cubicBezTo>
                    <a:pt x="105973" y="43629"/>
                    <a:pt x="105924" y="43652"/>
                    <a:pt x="105874" y="43674"/>
                  </a:cubicBezTo>
                  <a:cubicBezTo>
                    <a:pt x="102284" y="45284"/>
                    <a:pt x="98068" y="43687"/>
                    <a:pt x="96445" y="40102"/>
                  </a:cubicBezTo>
                  <a:cubicBezTo>
                    <a:pt x="86987" y="18401"/>
                    <a:pt x="61728" y="8476"/>
                    <a:pt x="40027" y="17933"/>
                  </a:cubicBezTo>
                  <a:cubicBezTo>
                    <a:pt x="24246" y="24811"/>
                    <a:pt x="14111" y="40462"/>
                    <a:pt x="14291" y="57675"/>
                  </a:cubicBezTo>
                  <a:lnTo>
                    <a:pt x="14291" y="92823"/>
                  </a:lnTo>
                  <a:lnTo>
                    <a:pt x="28579" y="92823"/>
                  </a:lnTo>
                  <a:cubicBezTo>
                    <a:pt x="32312" y="92811"/>
                    <a:pt x="35424" y="95674"/>
                    <a:pt x="35723" y="99395"/>
                  </a:cubicBezTo>
                  <a:lnTo>
                    <a:pt x="42866" y="165117"/>
                  </a:lnTo>
                  <a:lnTo>
                    <a:pt x="72870" y="165117"/>
                  </a:lnTo>
                  <a:lnTo>
                    <a:pt x="79442" y="99966"/>
                  </a:lnTo>
                  <a:cubicBezTo>
                    <a:pt x="79416" y="96333"/>
                    <a:pt x="82122" y="93258"/>
                    <a:pt x="85729" y="92823"/>
                  </a:cubicBezTo>
                  <a:lnTo>
                    <a:pt x="100016" y="92823"/>
                  </a:lnTo>
                  <a:cubicBezTo>
                    <a:pt x="103962" y="93616"/>
                    <a:pt x="106517" y="97458"/>
                    <a:pt x="105724" y="101402"/>
                  </a:cubicBezTo>
                  <a:cubicBezTo>
                    <a:pt x="105146" y="104281"/>
                    <a:pt x="102895" y="106532"/>
                    <a:pt x="100016" y="107110"/>
                  </a:cubicBezTo>
                  <a:lnTo>
                    <a:pt x="92444" y="107110"/>
                  </a:lnTo>
                  <a:lnTo>
                    <a:pt x="85729" y="172976"/>
                  </a:lnTo>
                  <a:cubicBezTo>
                    <a:pt x="85367" y="176586"/>
                    <a:pt x="82356" y="179351"/>
                    <a:pt x="78728" y="179405"/>
                  </a:cubicBezTo>
                  <a:close/>
                </a:path>
              </a:pathLst>
            </a:custGeom>
            <a:grpFill/>
            <a:ln w="14288" cap="flat">
              <a:noFill/>
              <a:prstDash val="solid"/>
              <a:miter/>
            </a:ln>
          </p:spPr>
          <p:txBody>
            <a:bodyPr rtlCol="0" anchor="ctr"/>
            <a:lstStyle/>
            <a:p>
              <a:endParaRPr lang="en-AU"/>
            </a:p>
          </p:txBody>
        </p:sp>
        <p:sp>
          <p:nvSpPr>
            <p:cNvPr id="33" name="Freeform: Shape 32">
              <a:extLst>
                <a:ext uri="{FF2B5EF4-FFF2-40B4-BE49-F238E27FC236}">
                  <a16:creationId xmlns:a16="http://schemas.microsoft.com/office/drawing/2014/main" id="{90274217-4BE4-1822-5E0E-5F2D9797D4C8}"/>
                </a:ext>
              </a:extLst>
            </p:cNvPr>
            <p:cNvSpPr/>
            <p:nvPr/>
          </p:nvSpPr>
          <p:spPr>
            <a:xfrm>
              <a:off x="9382471" y="3410393"/>
              <a:ext cx="110126" cy="179588"/>
            </a:xfrm>
            <a:custGeom>
              <a:avLst/>
              <a:gdLst>
                <a:gd name="connsiteX0" fmla="*/ 74404 w 110126"/>
                <a:gd name="connsiteY0" fmla="*/ 179563 h 179588"/>
                <a:gd name="connsiteX1" fmla="*/ 31542 w 110126"/>
                <a:gd name="connsiteY1" fmla="*/ 179563 h 179588"/>
                <a:gd name="connsiteX2" fmla="*/ 24398 w 110126"/>
                <a:gd name="connsiteY2" fmla="*/ 173133 h 179588"/>
                <a:gd name="connsiteX3" fmla="*/ 17826 w 110126"/>
                <a:gd name="connsiteY3" fmla="*/ 107982 h 179588"/>
                <a:gd name="connsiteX4" fmla="*/ 9396 w 110126"/>
                <a:gd name="connsiteY4" fmla="*/ 107982 h 179588"/>
                <a:gd name="connsiteX5" fmla="*/ 3688 w 110126"/>
                <a:gd name="connsiteY5" fmla="*/ 99403 h 179588"/>
                <a:gd name="connsiteX6" fmla="*/ 9396 w 110126"/>
                <a:gd name="connsiteY6" fmla="*/ 93695 h 179588"/>
                <a:gd name="connsiteX7" fmla="*/ 23684 w 110126"/>
                <a:gd name="connsiteY7" fmla="*/ 93695 h 179588"/>
                <a:gd name="connsiteX8" fmla="*/ 30827 w 110126"/>
                <a:gd name="connsiteY8" fmla="*/ 100267 h 179588"/>
                <a:gd name="connsiteX9" fmla="*/ 37971 w 110126"/>
                <a:gd name="connsiteY9" fmla="*/ 165275 h 179588"/>
                <a:gd name="connsiteX10" fmla="*/ 67975 w 110126"/>
                <a:gd name="connsiteY10" fmla="*/ 165275 h 179588"/>
                <a:gd name="connsiteX11" fmla="*/ 74547 w 110126"/>
                <a:gd name="connsiteY11" fmla="*/ 100124 h 179588"/>
                <a:gd name="connsiteX12" fmla="*/ 81548 w 110126"/>
                <a:gd name="connsiteY12" fmla="*/ 93552 h 179588"/>
                <a:gd name="connsiteX13" fmla="*/ 95835 w 110126"/>
                <a:gd name="connsiteY13" fmla="*/ 93552 h 179588"/>
                <a:gd name="connsiteX14" fmla="*/ 95835 w 110126"/>
                <a:gd name="connsiteY14" fmla="*/ 57833 h 179588"/>
                <a:gd name="connsiteX15" fmla="*/ 53573 w 110126"/>
                <a:gd name="connsiteY15" fmla="*/ 14379 h 179588"/>
                <a:gd name="connsiteX16" fmla="*/ 13682 w 110126"/>
                <a:gd name="connsiteY16" fmla="*/ 40117 h 179588"/>
                <a:gd name="connsiteX17" fmla="*/ 4253 w 110126"/>
                <a:gd name="connsiteY17" fmla="*/ 43688 h 179588"/>
                <a:gd name="connsiteX18" fmla="*/ 614 w 110126"/>
                <a:gd name="connsiteY18" fmla="*/ 34264 h 179588"/>
                <a:gd name="connsiteX19" fmla="*/ 681 w 110126"/>
                <a:gd name="connsiteY19" fmla="*/ 34116 h 179588"/>
                <a:gd name="connsiteX20" fmla="*/ 76026 w 110126"/>
                <a:gd name="connsiteY20" fmla="*/ 4868 h 179588"/>
                <a:gd name="connsiteX21" fmla="*/ 110123 w 110126"/>
                <a:gd name="connsiteY21" fmla="*/ 57833 h 179588"/>
                <a:gd name="connsiteX22" fmla="*/ 110123 w 110126"/>
                <a:gd name="connsiteY22" fmla="*/ 100696 h 179588"/>
                <a:gd name="connsiteX23" fmla="*/ 102979 w 110126"/>
                <a:gd name="connsiteY23" fmla="*/ 107839 h 179588"/>
                <a:gd name="connsiteX24" fmla="*/ 88692 w 110126"/>
                <a:gd name="connsiteY24" fmla="*/ 107839 h 179588"/>
                <a:gd name="connsiteX25" fmla="*/ 82120 w 110126"/>
                <a:gd name="connsiteY25" fmla="*/ 172990 h 179588"/>
                <a:gd name="connsiteX26" fmla="*/ 74450 w 110126"/>
                <a:gd name="connsiteY26" fmla="*/ 179567 h 179588"/>
                <a:gd name="connsiteX27" fmla="*/ 74404 w 110126"/>
                <a:gd name="connsiteY27" fmla="*/ 179563 h 17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0126" h="179588">
                  <a:moveTo>
                    <a:pt x="74404" y="179563"/>
                  </a:moveTo>
                  <a:lnTo>
                    <a:pt x="31542" y="179563"/>
                  </a:lnTo>
                  <a:cubicBezTo>
                    <a:pt x="27860" y="179581"/>
                    <a:pt x="24767" y="176796"/>
                    <a:pt x="24398" y="173133"/>
                  </a:cubicBezTo>
                  <a:lnTo>
                    <a:pt x="17826" y="107982"/>
                  </a:lnTo>
                  <a:lnTo>
                    <a:pt x="9396" y="107982"/>
                  </a:lnTo>
                  <a:cubicBezTo>
                    <a:pt x="5451" y="107189"/>
                    <a:pt x="2895" y="103347"/>
                    <a:pt x="3688" y="99403"/>
                  </a:cubicBezTo>
                  <a:cubicBezTo>
                    <a:pt x="4267" y="96524"/>
                    <a:pt x="6517" y="94273"/>
                    <a:pt x="9396" y="93695"/>
                  </a:cubicBezTo>
                  <a:lnTo>
                    <a:pt x="23684" y="93695"/>
                  </a:lnTo>
                  <a:cubicBezTo>
                    <a:pt x="27416" y="93683"/>
                    <a:pt x="30529" y="96546"/>
                    <a:pt x="30827" y="100267"/>
                  </a:cubicBezTo>
                  <a:lnTo>
                    <a:pt x="37971" y="165275"/>
                  </a:lnTo>
                  <a:lnTo>
                    <a:pt x="67975" y="165275"/>
                  </a:lnTo>
                  <a:lnTo>
                    <a:pt x="74547" y="100124"/>
                  </a:lnTo>
                  <a:cubicBezTo>
                    <a:pt x="74841" y="96458"/>
                    <a:pt x="77870" y="93613"/>
                    <a:pt x="81548" y="93552"/>
                  </a:cubicBezTo>
                  <a:lnTo>
                    <a:pt x="95835" y="93552"/>
                  </a:lnTo>
                  <a:lnTo>
                    <a:pt x="95835" y="57833"/>
                  </a:lnTo>
                  <a:cubicBezTo>
                    <a:pt x="96164" y="34163"/>
                    <a:pt x="77243" y="14708"/>
                    <a:pt x="53573" y="14379"/>
                  </a:cubicBezTo>
                  <a:cubicBezTo>
                    <a:pt x="36305" y="14139"/>
                    <a:pt x="20580" y="24285"/>
                    <a:pt x="13682" y="40117"/>
                  </a:cubicBezTo>
                  <a:cubicBezTo>
                    <a:pt x="12059" y="43701"/>
                    <a:pt x="7843" y="45299"/>
                    <a:pt x="4253" y="43688"/>
                  </a:cubicBezTo>
                  <a:cubicBezTo>
                    <a:pt x="645" y="42091"/>
                    <a:pt x="-984" y="37872"/>
                    <a:pt x="614" y="34264"/>
                  </a:cubicBezTo>
                  <a:cubicBezTo>
                    <a:pt x="635" y="34214"/>
                    <a:pt x="658" y="34164"/>
                    <a:pt x="681" y="34116"/>
                  </a:cubicBezTo>
                  <a:cubicBezTo>
                    <a:pt x="13409" y="5234"/>
                    <a:pt x="47144" y="-7861"/>
                    <a:pt x="76026" y="4868"/>
                  </a:cubicBezTo>
                  <a:cubicBezTo>
                    <a:pt x="96973" y="14100"/>
                    <a:pt x="110390" y="34943"/>
                    <a:pt x="110123" y="57833"/>
                  </a:cubicBezTo>
                  <a:lnTo>
                    <a:pt x="110123" y="100696"/>
                  </a:lnTo>
                  <a:cubicBezTo>
                    <a:pt x="110123" y="104640"/>
                    <a:pt x="106924" y="107839"/>
                    <a:pt x="102979" y="107839"/>
                  </a:cubicBezTo>
                  <a:lnTo>
                    <a:pt x="88692" y="107839"/>
                  </a:lnTo>
                  <a:lnTo>
                    <a:pt x="82120" y="172990"/>
                  </a:lnTo>
                  <a:cubicBezTo>
                    <a:pt x="81818" y="176924"/>
                    <a:pt x="78383" y="179868"/>
                    <a:pt x="74450" y="179567"/>
                  </a:cubicBezTo>
                  <a:cubicBezTo>
                    <a:pt x="74434" y="179565"/>
                    <a:pt x="74420" y="179564"/>
                    <a:pt x="74404" y="179563"/>
                  </a:cubicBezTo>
                  <a:close/>
                </a:path>
              </a:pathLst>
            </a:custGeom>
            <a:grpFill/>
            <a:ln w="14288" cap="flat">
              <a:noFill/>
              <a:prstDash val="solid"/>
              <a:miter/>
            </a:ln>
          </p:spPr>
          <p:txBody>
            <a:bodyPr rtlCol="0" anchor="ctr"/>
            <a:lstStyle/>
            <a:p>
              <a:endParaRPr lang="en-AU"/>
            </a:p>
          </p:txBody>
        </p:sp>
      </p:grpSp>
      <p:cxnSp>
        <p:nvCxnSpPr>
          <p:cNvPr id="58" name="Straight Connector 57">
            <a:extLst>
              <a:ext uri="{FF2B5EF4-FFF2-40B4-BE49-F238E27FC236}">
                <a16:creationId xmlns:a16="http://schemas.microsoft.com/office/drawing/2014/main" id="{DDCED3F4-93CA-79B0-B53A-CF4D755F3A65}"/>
              </a:ext>
            </a:extLst>
          </p:cNvPr>
          <p:cNvCxnSpPr>
            <a:cxnSpLocks/>
          </p:cNvCxnSpPr>
          <p:nvPr/>
        </p:nvCxnSpPr>
        <p:spPr>
          <a:xfrm>
            <a:off x="686719" y="2405456"/>
            <a:ext cx="254250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48FFB4B-AB1F-D189-268F-C802F302074B}"/>
              </a:ext>
            </a:extLst>
          </p:cNvPr>
          <p:cNvCxnSpPr>
            <a:cxnSpLocks/>
          </p:cNvCxnSpPr>
          <p:nvPr/>
        </p:nvCxnSpPr>
        <p:spPr>
          <a:xfrm>
            <a:off x="3520597" y="2405456"/>
            <a:ext cx="2511105"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852A5A0-EDB4-ED4E-6DE7-07031F246F2B}"/>
              </a:ext>
            </a:extLst>
          </p:cNvPr>
          <p:cNvCxnSpPr>
            <a:cxnSpLocks/>
          </p:cNvCxnSpPr>
          <p:nvPr/>
        </p:nvCxnSpPr>
        <p:spPr>
          <a:xfrm>
            <a:off x="6323072" y="2405456"/>
            <a:ext cx="2524892"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C6B5047-9BB7-AE58-20FE-2C20FD0D5CB2}"/>
              </a:ext>
            </a:extLst>
          </p:cNvPr>
          <p:cNvCxnSpPr>
            <a:cxnSpLocks/>
          </p:cNvCxnSpPr>
          <p:nvPr/>
        </p:nvCxnSpPr>
        <p:spPr>
          <a:xfrm>
            <a:off x="9121088" y="2405456"/>
            <a:ext cx="2515564"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2" name="Footer Placeholder 61">
            <a:extLst>
              <a:ext uri="{FF2B5EF4-FFF2-40B4-BE49-F238E27FC236}">
                <a16:creationId xmlns:a16="http://schemas.microsoft.com/office/drawing/2014/main" id="{AEE886BF-F01E-A524-DB8E-8DB73F7D76FC}"/>
              </a:ext>
            </a:extLst>
          </p:cNvPr>
          <p:cNvSpPr>
            <a:spLocks noGrp="1"/>
          </p:cNvSpPr>
          <p:nvPr>
            <p:ph type="ftr" sz="quarter" idx="3"/>
          </p:nvPr>
        </p:nvSpPr>
        <p:spPr/>
        <p:txBody>
          <a:bodyPr/>
          <a:lstStyle/>
          <a:p>
            <a:pPr algn="r"/>
            <a:r>
              <a:rPr lang="en-AU"/>
              <a:t>SBS AUDIO MEDIA KIT</a:t>
            </a:r>
          </a:p>
        </p:txBody>
      </p:sp>
    </p:spTree>
    <p:extLst>
      <p:ext uri="{BB962C8B-B14F-4D97-AF65-F5344CB8AC3E}">
        <p14:creationId xmlns:p14="http://schemas.microsoft.com/office/powerpoint/2010/main" val="11537730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272992-0865-6359-82D9-125AB6133866}"/>
              </a:ext>
            </a:extLst>
          </p:cNvPr>
          <p:cNvPicPr>
            <a:picLocks noChangeAspect="1"/>
          </p:cNvPicPr>
          <p:nvPr/>
        </p:nvPicPr>
        <p:blipFill>
          <a:blip r:embed="rId2">
            <a:extLst>
              <a:ext uri="{28A0092B-C50C-407E-A947-70E740481C1C}">
                <a14:useLocalDpi xmlns:a14="http://schemas.microsoft.com/office/drawing/2010/main" val="0"/>
              </a:ext>
            </a:extLst>
          </a:blip>
          <a:srcRect b="17135"/>
          <a:stretch>
            <a:fillRect/>
          </a:stretch>
        </p:blipFill>
        <p:spPr>
          <a:xfrm rot="5400000">
            <a:off x="6409434" y="1075434"/>
            <a:ext cx="6858000" cy="4707131"/>
          </a:xfrm>
          <a:prstGeom prst="rect">
            <a:avLst/>
          </a:prstGeom>
        </p:spPr>
      </p:pic>
      <p:sp>
        <p:nvSpPr>
          <p:cNvPr id="6" name="Text Placeholder 5">
            <a:extLst>
              <a:ext uri="{FF2B5EF4-FFF2-40B4-BE49-F238E27FC236}">
                <a16:creationId xmlns:a16="http://schemas.microsoft.com/office/drawing/2014/main" id="{570B9018-5120-9BFD-D223-4BC04233A270}"/>
              </a:ext>
            </a:extLst>
          </p:cNvPr>
          <p:cNvSpPr>
            <a:spLocks noGrp="1"/>
          </p:cNvSpPr>
          <p:nvPr>
            <p:ph type="body" sz="quarter" idx="11"/>
          </p:nvPr>
        </p:nvSpPr>
        <p:spPr>
          <a:xfrm>
            <a:off x="695326" y="782363"/>
            <a:ext cx="6434137" cy="4570274"/>
          </a:xfrm>
        </p:spPr>
        <p:txBody>
          <a:bodyPr/>
          <a:lstStyle/>
          <a:p>
            <a:r>
              <a:rPr lang="en-GB" dirty="0"/>
              <a:t>Starting in 1975 to promote Australia's new healthcare system Medicare, SBS Radio is the world’s most linguistically diverse broadcaster, a bridge linking to the 21% of Australians who speak another language than English. </a:t>
            </a:r>
          </a:p>
          <a:p>
            <a:endParaRPr lang="en-GB" dirty="0"/>
          </a:p>
          <a:p>
            <a:r>
              <a:rPr lang="en-GB" dirty="0">
                <a:hlinkClick r:id="rId3">
                  <a:extLst>
                    <a:ext uri="{A12FA001-AC4F-418D-AE19-62706E023703}">
                      <ahyp:hlinkClr xmlns:ahyp="http://schemas.microsoft.com/office/drawing/2018/hyperlinkcolor" val="tx"/>
                    </a:ext>
                  </a:extLst>
                </a:hlinkClick>
              </a:rPr>
              <a:t>SBS Radio 1, 2, 3</a:t>
            </a:r>
            <a:r>
              <a:rPr lang="en-GB" dirty="0"/>
              <a:t> programs broadcast the latest Australian news and information and international current affairs in over 60 languages. Our content is tailored based on specific migration patterns, settlement information, and robust talkback where audiences partake in discussion with the broadcasters.</a:t>
            </a:r>
          </a:p>
          <a:p>
            <a:endParaRPr lang="en-GB" dirty="0"/>
          </a:p>
          <a:p>
            <a:r>
              <a:rPr lang="en-GB" dirty="0"/>
              <a:t>With each hour being dedicated to a different language community, our content is truly appointment to listen. Our clients can target specific in-language programs nationally or by state.</a:t>
            </a:r>
          </a:p>
        </p:txBody>
      </p:sp>
      <p:sp>
        <p:nvSpPr>
          <p:cNvPr id="17" name="Title 16">
            <a:extLst>
              <a:ext uri="{FF2B5EF4-FFF2-40B4-BE49-F238E27FC236}">
                <a16:creationId xmlns:a16="http://schemas.microsoft.com/office/drawing/2014/main" id="{8825BEC7-C7AD-D8C5-0FA4-21A3B3BBDC4D}"/>
              </a:ext>
            </a:extLst>
          </p:cNvPr>
          <p:cNvSpPr>
            <a:spLocks noGrp="1"/>
          </p:cNvSpPr>
          <p:nvPr>
            <p:ph type="title"/>
          </p:nvPr>
        </p:nvSpPr>
        <p:spPr/>
        <p:txBody>
          <a:bodyPr/>
          <a:lstStyle/>
          <a:p>
            <a:r>
              <a:rPr lang="en-US" dirty="0"/>
              <a:t>SBS RADIO</a:t>
            </a:r>
          </a:p>
        </p:txBody>
      </p:sp>
      <p:sp>
        <p:nvSpPr>
          <p:cNvPr id="14" name="Slide Number Placeholder 13">
            <a:extLst>
              <a:ext uri="{FF2B5EF4-FFF2-40B4-BE49-F238E27FC236}">
                <a16:creationId xmlns:a16="http://schemas.microsoft.com/office/drawing/2014/main" id="{A244C7AB-1DA1-A12B-6ED8-7E9F978890EF}"/>
              </a:ext>
            </a:extLst>
          </p:cNvPr>
          <p:cNvSpPr>
            <a:spLocks noGrp="1"/>
          </p:cNvSpPr>
          <p:nvPr>
            <p:ph type="sldNum" sz="quarter" idx="4"/>
          </p:nvPr>
        </p:nvSpPr>
        <p:spPr/>
        <p:txBody>
          <a:bodyPr/>
          <a:lstStyle/>
          <a:p>
            <a:fld id="{641C361B-BE0B-45F2-A1AB-1E005D6F7421}" type="slidenum">
              <a:rPr lang="en-AU" smtClean="0"/>
              <a:pPr/>
              <a:t>9</a:t>
            </a:fld>
            <a:endParaRPr lang="en-AU"/>
          </a:p>
        </p:txBody>
      </p:sp>
      <p:grpSp>
        <p:nvGrpSpPr>
          <p:cNvPr id="2" name="Group 10">
            <a:extLst>
              <a:ext uri="{FF2B5EF4-FFF2-40B4-BE49-F238E27FC236}">
                <a16:creationId xmlns:a16="http://schemas.microsoft.com/office/drawing/2014/main" id="{6DCFB01C-F431-6379-497E-5B1BBDE3E515}"/>
              </a:ext>
            </a:extLst>
          </p:cNvPr>
          <p:cNvGrpSpPr>
            <a:grpSpLocks noChangeAspect="1"/>
          </p:cNvGrpSpPr>
          <p:nvPr/>
        </p:nvGrpSpPr>
        <p:grpSpPr bwMode="auto">
          <a:xfrm>
            <a:off x="600485" y="4650778"/>
            <a:ext cx="634866" cy="636357"/>
            <a:chOff x="1374" y="442"/>
            <a:chExt cx="425" cy="426"/>
          </a:xfrm>
          <a:solidFill>
            <a:schemeClr val="accent1"/>
          </a:solidFill>
        </p:grpSpPr>
        <p:sp>
          <p:nvSpPr>
            <p:cNvPr id="4" name="Freeform 11">
              <a:extLst>
                <a:ext uri="{FF2B5EF4-FFF2-40B4-BE49-F238E27FC236}">
                  <a16:creationId xmlns:a16="http://schemas.microsoft.com/office/drawing/2014/main" id="{28D4052F-B0CB-289F-6A48-186B7AB96167}"/>
                </a:ext>
              </a:extLst>
            </p:cNvPr>
            <p:cNvSpPr>
              <a:spLocks noEditPoints="1"/>
            </p:cNvSpPr>
            <p:nvPr/>
          </p:nvSpPr>
          <p:spPr bwMode="auto">
            <a:xfrm>
              <a:off x="1374" y="442"/>
              <a:ext cx="425"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4" y="288"/>
                    <a:pt x="0" y="223"/>
                    <a:pt x="0" y="144"/>
                  </a:cubicBezTo>
                  <a:cubicBezTo>
                    <a:pt x="0" y="64"/>
                    <a:pt x="64" y="0"/>
                    <a:pt x="144" y="0"/>
                  </a:cubicBezTo>
                  <a:cubicBezTo>
                    <a:pt x="223" y="0"/>
                    <a:pt x="288" y="64"/>
                    <a:pt x="288" y="144"/>
                  </a:cubicBezTo>
                  <a:cubicBezTo>
                    <a:pt x="288" y="223"/>
                    <a:pt x="223" y="288"/>
                    <a:pt x="144" y="288"/>
                  </a:cubicBezTo>
                  <a:close/>
                  <a:moveTo>
                    <a:pt x="144" y="12"/>
                  </a:moveTo>
                  <a:cubicBezTo>
                    <a:pt x="71" y="12"/>
                    <a:pt x="12" y="71"/>
                    <a:pt x="12" y="144"/>
                  </a:cubicBezTo>
                  <a:cubicBezTo>
                    <a:pt x="12" y="216"/>
                    <a:pt x="71" y="276"/>
                    <a:pt x="144" y="276"/>
                  </a:cubicBezTo>
                  <a:cubicBezTo>
                    <a:pt x="216" y="276"/>
                    <a:pt x="276" y="216"/>
                    <a:pt x="276" y="144"/>
                  </a:cubicBezTo>
                  <a:cubicBezTo>
                    <a:pt x="276" y="71"/>
                    <a:pt x="216" y="12"/>
                    <a:pt x="14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8" name="Freeform 12">
              <a:extLst>
                <a:ext uri="{FF2B5EF4-FFF2-40B4-BE49-F238E27FC236}">
                  <a16:creationId xmlns:a16="http://schemas.microsoft.com/office/drawing/2014/main" id="{48AE90CD-7F49-B47B-6DCB-FAC482451731}"/>
                </a:ext>
              </a:extLst>
            </p:cNvPr>
            <p:cNvSpPr>
              <a:spLocks noEditPoints="1"/>
            </p:cNvSpPr>
            <p:nvPr/>
          </p:nvSpPr>
          <p:spPr bwMode="auto">
            <a:xfrm>
              <a:off x="1516" y="565"/>
              <a:ext cx="177" cy="179"/>
            </a:xfrm>
            <a:custGeom>
              <a:avLst/>
              <a:gdLst>
                <a:gd name="T0" fmla="*/ 6 w 120"/>
                <a:gd name="T1" fmla="*/ 121 h 121"/>
                <a:gd name="T2" fmla="*/ 2 w 120"/>
                <a:gd name="T3" fmla="*/ 120 h 121"/>
                <a:gd name="T4" fmla="*/ 0 w 120"/>
                <a:gd name="T5" fmla="*/ 115 h 121"/>
                <a:gd name="T6" fmla="*/ 0 w 120"/>
                <a:gd name="T7" fmla="*/ 7 h 121"/>
                <a:gd name="T8" fmla="*/ 2 w 120"/>
                <a:gd name="T9" fmla="*/ 2 h 121"/>
                <a:gd name="T10" fmla="*/ 8 w 120"/>
                <a:gd name="T11" fmla="*/ 1 h 121"/>
                <a:gd name="T12" fmla="*/ 116 w 120"/>
                <a:gd name="T13" fmla="*/ 55 h 121"/>
                <a:gd name="T14" fmla="*/ 120 w 120"/>
                <a:gd name="T15" fmla="*/ 61 h 121"/>
                <a:gd name="T16" fmla="*/ 116 w 120"/>
                <a:gd name="T17" fmla="*/ 66 h 121"/>
                <a:gd name="T18" fmla="*/ 8 w 120"/>
                <a:gd name="T19" fmla="*/ 120 h 121"/>
                <a:gd name="T20" fmla="*/ 6 w 120"/>
                <a:gd name="T21" fmla="*/ 121 h 121"/>
                <a:gd name="T22" fmla="*/ 12 w 120"/>
                <a:gd name="T23" fmla="*/ 16 h 121"/>
                <a:gd name="T24" fmla="*/ 12 w 120"/>
                <a:gd name="T25" fmla="*/ 105 h 121"/>
                <a:gd name="T26" fmla="*/ 100 w 120"/>
                <a:gd name="T27" fmla="*/ 61 h 121"/>
                <a:gd name="T28" fmla="*/ 12 w 120"/>
                <a:gd name="T29" fmla="*/ 1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1">
                  <a:moveTo>
                    <a:pt x="6" y="121"/>
                  </a:moveTo>
                  <a:cubicBezTo>
                    <a:pt x="5" y="121"/>
                    <a:pt x="3" y="120"/>
                    <a:pt x="2" y="120"/>
                  </a:cubicBezTo>
                  <a:cubicBezTo>
                    <a:pt x="1" y="119"/>
                    <a:pt x="0" y="117"/>
                    <a:pt x="0" y="115"/>
                  </a:cubicBezTo>
                  <a:cubicBezTo>
                    <a:pt x="0" y="7"/>
                    <a:pt x="0" y="7"/>
                    <a:pt x="0" y="7"/>
                  </a:cubicBezTo>
                  <a:cubicBezTo>
                    <a:pt x="0" y="5"/>
                    <a:pt x="1" y="3"/>
                    <a:pt x="2" y="2"/>
                  </a:cubicBezTo>
                  <a:cubicBezTo>
                    <a:pt x="4" y="0"/>
                    <a:pt x="6" y="0"/>
                    <a:pt x="8" y="1"/>
                  </a:cubicBezTo>
                  <a:cubicBezTo>
                    <a:pt x="116" y="55"/>
                    <a:pt x="116" y="55"/>
                    <a:pt x="116" y="55"/>
                  </a:cubicBezTo>
                  <a:cubicBezTo>
                    <a:pt x="118" y="56"/>
                    <a:pt x="120" y="58"/>
                    <a:pt x="120" y="61"/>
                  </a:cubicBezTo>
                  <a:cubicBezTo>
                    <a:pt x="120" y="63"/>
                    <a:pt x="118" y="65"/>
                    <a:pt x="116" y="66"/>
                  </a:cubicBezTo>
                  <a:cubicBezTo>
                    <a:pt x="8" y="120"/>
                    <a:pt x="8" y="120"/>
                    <a:pt x="8" y="120"/>
                  </a:cubicBezTo>
                  <a:cubicBezTo>
                    <a:pt x="7" y="120"/>
                    <a:pt x="7" y="121"/>
                    <a:pt x="6" y="121"/>
                  </a:cubicBezTo>
                  <a:close/>
                  <a:moveTo>
                    <a:pt x="12" y="16"/>
                  </a:moveTo>
                  <a:cubicBezTo>
                    <a:pt x="12" y="105"/>
                    <a:pt x="12" y="105"/>
                    <a:pt x="12" y="105"/>
                  </a:cubicBezTo>
                  <a:cubicBezTo>
                    <a:pt x="100" y="61"/>
                    <a:pt x="100" y="61"/>
                    <a:pt x="100" y="61"/>
                  </a:cubicBezTo>
                  <a:lnTo>
                    <a:pt x="1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grpSp>
      <p:sp>
        <p:nvSpPr>
          <p:cNvPr id="10" name="TextBox 9">
            <a:extLst>
              <a:ext uri="{FF2B5EF4-FFF2-40B4-BE49-F238E27FC236}">
                <a16:creationId xmlns:a16="http://schemas.microsoft.com/office/drawing/2014/main" id="{E5CF7DCA-EA38-DC7C-06A0-22E4665805AB}"/>
              </a:ext>
            </a:extLst>
          </p:cNvPr>
          <p:cNvSpPr txBox="1"/>
          <p:nvPr/>
        </p:nvSpPr>
        <p:spPr>
          <a:xfrm>
            <a:off x="1329415" y="4640804"/>
            <a:ext cx="6096000" cy="584775"/>
          </a:xfrm>
          <a:prstGeom prst="rect">
            <a:avLst/>
          </a:prstGeom>
          <a:noFill/>
        </p:spPr>
        <p:txBody>
          <a:bodyPr wrap="square">
            <a:spAutoFit/>
          </a:bodyPr>
          <a:lstStyle/>
          <a:p>
            <a:r>
              <a:rPr lang="en-GB" dirty="0">
                <a:latin typeface="+mj-lt"/>
                <a:cs typeface="Calibri" panose="020F0502020204030204" pitchFamily="34" charset="0"/>
              </a:rPr>
              <a:t>Click here to watch</a:t>
            </a:r>
            <a:br>
              <a:rPr lang="en-GB" sz="1600" dirty="0">
                <a:effectLst/>
                <a:ea typeface="Calibri" panose="020F0502020204030204" pitchFamily="34" charset="0"/>
                <a:cs typeface="Calibri" panose="020F0502020204030204" pitchFamily="34" charset="0"/>
              </a:rPr>
            </a:br>
            <a:r>
              <a:rPr lang="en-GB" sz="1400" u="sng" dirty="0">
                <a:cs typeface="Calibri" panose="020F0502020204030204" pitchFamily="34" charset="0"/>
                <a:hlinkClick r:id="rId4">
                  <a:extLst>
                    <a:ext uri="{A12FA001-AC4F-418D-AE19-62706E023703}">
                      <ahyp:hlinkClr xmlns:ahyp="http://schemas.microsoft.com/office/drawing/2018/hyperlinkcolor" val="tx"/>
                    </a:ext>
                  </a:extLst>
                </a:hlinkClick>
              </a:rPr>
              <a:t>SBS Audio Reel – Audience</a:t>
            </a:r>
            <a:endParaRPr lang="en-GB" sz="1600" u="sng" dirty="0">
              <a:cs typeface="Calibri" panose="020F0502020204030204" pitchFamily="34" charset="0"/>
            </a:endParaRPr>
          </a:p>
        </p:txBody>
      </p:sp>
      <p:pic>
        <p:nvPicPr>
          <p:cNvPr id="12" name="Graphic 11">
            <a:extLst>
              <a:ext uri="{FF2B5EF4-FFF2-40B4-BE49-F238E27FC236}">
                <a16:creationId xmlns:a16="http://schemas.microsoft.com/office/drawing/2014/main" id="{FA9D99B8-6D9B-E1AF-3FFD-ED4B830EFE9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94892" y="741504"/>
            <a:ext cx="2772154" cy="1112591"/>
          </a:xfrm>
          <a:prstGeom prst="rect">
            <a:avLst/>
          </a:prstGeom>
        </p:spPr>
      </p:pic>
      <p:pic>
        <p:nvPicPr>
          <p:cNvPr id="11" name="Graphic 10">
            <a:extLst>
              <a:ext uri="{FF2B5EF4-FFF2-40B4-BE49-F238E27FC236}">
                <a16:creationId xmlns:a16="http://schemas.microsoft.com/office/drawing/2014/main" id="{09A84B05-0294-86E0-07F7-F0EFC595753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8678714">
            <a:off x="4430460" y="4699186"/>
            <a:ext cx="11260260" cy="2071842"/>
          </a:xfrm>
          <a:prstGeom prst="rect">
            <a:avLst/>
          </a:prstGeom>
        </p:spPr>
      </p:pic>
      <p:sp>
        <p:nvSpPr>
          <p:cNvPr id="18" name="Text Placeholder 5">
            <a:extLst>
              <a:ext uri="{FF2B5EF4-FFF2-40B4-BE49-F238E27FC236}">
                <a16:creationId xmlns:a16="http://schemas.microsoft.com/office/drawing/2014/main" id="{5D8EE52E-CF87-40E9-C0B5-BF288AD2A838}"/>
              </a:ext>
            </a:extLst>
          </p:cNvPr>
          <p:cNvSpPr txBox="1">
            <a:spLocks/>
          </p:cNvSpPr>
          <p:nvPr/>
        </p:nvSpPr>
        <p:spPr>
          <a:xfrm>
            <a:off x="8094891" y="2070910"/>
            <a:ext cx="3506559" cy="4570274"/>
          </a:xfrm>
          <a:prstGeom prst="rect">
            <a:avLst/>
          </a:prstGeom>
        </p:spPr>
        <p:txBody>
          <a:bodyPr vert="horz" wrap="square" lIns="0" tIns="0" rIns="0" bIns="0" rtlCol="0">
            <a:noAutofit/>
          </a:bodyPr>
          <a:lstStyle>
            <a:lvl1pPr marL="14288" indent="-14288" algn="l" defTabSz="450000" rtl="0" eaLnBrk="1" latinLnBrk="0" hangingPunct="1">
              <a:lnSpc>
                <a:spcPct val="100000"/>
              </a:lnSpc>
              <a:spcBef>
                <a:spcPts val="0"/>
              </a:spcBef>
              <a:buNone/>
              <a:tabLst/>
              <a:defRPr sz="1600" b="0" i="0" kern="1200" spc="-20" baseline="0">
                <a:solidFill>
                  <a:schemeClr val="tx1"/>
                </a:solidFill>
                <a:latin typeface="+mn-lt"/>
                <a:ea typeface="Source Sans Pro" panose="020B0503030403020204" pitchFamily="34" charset="0"/>
                <a:cs typeface="SBS Sans" pitchFamily="2" charset="77"/>
              </a:defRPr>
            </a:lvl1pPr>
            <a:lvl2pPr marL="179388" indent="-179388" algn="l" defTabSz="450000" rtl="0" eaLnBrk="1" latinLnBrk="0" hangingPunct="1">
              <a:spcBef>
                <a:spcPts val="600"/>
              </a:spcBef>
              <a:buFont typeface="Arial"/>
              <a:buNone/>
              <a:tabLst/>
              <a:defRPr sz="1400" b="0" i="0" kern="1200" spc="-20" baseline="0">
                <a:solidFill>
                  <a:schemeClr val="tx1"/>
                </a:solidFill>
                <a:latin typeface="SBS Sans" pitchFamily="2" charset="77"/>
                <a:ea typeface="Source Sans Pro" panose="020B0503030403020204" pitchFamily="34" charset="0"/>
                <a:cs typeface="SBS Sans" pitchFamily="2" charset="77"/>
              </a:defRPr>
            </a:lvl2pPr>
            <a:lvl3pPr marL="358775" indent="-179388" algn="l" defTabSz="450000" rtl="0" eaLnBrk="1" latinLnBrk="0" hangingPunct="1">
              <a:spcBef>
                <a:spcPts val="600"/>
              </a:spcBef>
              <a:buFont typeface="Arial"/>
              <a:buNone/>
              <a:tabLst/>
              <a:defRPr sz="1400" b="0" i="0" kern="1200" spc="-20" baseline="0">
                <a:solidFill>
                  <a:schemeClr val="tx1"/>
                </a:solidFill>
                <a:latin typeface="SBS Sans" pitchFamily="2" charset="77"/>
                <a:ea typeface="Source Sans Pro" panose="020B0503030403020204" pitchFamily="34" charset="0"/>
                <a:cs typeface="SBS Sans" pitchFamily="2" charset="77"/>
              </a:defRPr>
            </a:lvl3pPr>
            <a:lvl4pPr marL="500063" indent="-179388" algn="l" defTabSz="450000" rtl="0" eaLnBrk="1" latinLnBrk="0" hangingPunct="1">
              <a:spcBef>
                <a:spcPts val="600"/>
              </a:spcBef>
              <a:buFont typeface="Wingdings" pitchFamily="2" charset="2"/>
              <a:buNone/>
              <a:tabLst/>
              <a:defRPr sz="1200" b="0" i="0" kern="1200" spc="-20" baseline="0">
                <a:solidFill>
                  <a:schemeClr val="tx1"/>
                </a:solidFill>
                <a:latin typeface="SBS Sans" pitchFamily="2" charset="77"/>
                <a:ea typeface="Source Sans Pro" panose="020B0503030403020204" pitchFamily="34" charset="0"/>
                <a:cs typeface="SBS Sans" pitchFamily="2" charset="77"/>
              </a:defRPr>
            </a:lvl4pPr>
            <a:lvl5pPr marL="914400" indent="-228600" algn="l" defTabSz="914400" rtl="0" eaLnBrk="1" latinLnBrk="0" hangingPunct="1">
              <a:buNone/>
              <a:tabLst/>
              <a:defRPr sz="1100" b="0" i="0" kern="1200" spc="-20" baseline="0">
                <a:solidFill>
                  <a:schemeClr val="tx1"/>
                </a:solidFill>
                <a:latin typeface="SBS Sans" pitchFamily="2" charset="77"/>
                <a:ea typeface="Source Sans Pro" panose="020B0503030403020204" pitchFamily="34" charset="0"/>
                <a:cs typeface="SBS Sans" pitchFamily="2" charset="77"/>
              </a:defRPr>
            </a:lvl5pPr>
            <a:lvl6pPr marL="1143000" indent="-228600" algn="l" defTabSz="914400" rtl="0" eaLnBrk="1" latinLnBrk="0" hangingPunct="1">
              <a:lnSpc>
                <a:spcPct val="100000"/>
              </a:lnSpc>
              <a:spcBef>
                <a:spcPts val="300"/>
              </a:spcBef>
              <a:spcAft>
                <a:spcPts val="0"/>
              </a:spcAft>
              <a:buSzPct val="110000"/>
              <a:buFont typeface="Arial" panose="020B0604020202020204" pitchFamily="34" charset="0"/>
              <a:buChar char="•"/>
              <a:defRPr sz="1800" kern="1200">
                <a:solidFill>
                  <a:schemeClr val="tx1"/>
                </a:solidFill>
                <a:latin typeface="+mn-lt"/>
                <a:ea typeface="+mn-ea"/>
                <a:cs typeface="+mn-cs"/>
              </a:defRPr>
            </a:lvl6pPr>
            <a:lvl7pPr marL="1371600" indent="-228600" algn="l" defTabSz="914400" rtl="0" eaLnBrk="1" latinLnBrk="0" hangingPunct="1">
              <a:lnSpc>
                <a:spcPct val="100000"/>
              </a:lnSpc>
              <a:spcBef>
                <a:spcPts val="300"/>
              </a:spcBef>
              <a:spcAft>
                <a:spcPts val="0"/>
              </a:spcAft>
              <a:buSzPct val="100000"/>
              <a:buFont typeface="Arial" panose="020B0604020202020204" pitchFamily="34" charset="0"/>
              <a:buChar char="–"/>
              <a:defRPr sz="1800" kern="1200">
                <a:solidFill>
                  <a:schemeClr val="tx1"/>
                </a:solidFill>
                <a:latin typeface="+mn-lt"/>
                <a:ea typeface="+mn-ea"/>
                <a:cs typeface="+mn-cs"/>
              </a:defRPr>
            </a:lvl7pPr>
            <a:lvl8pPr marL="1600200" indent="-228600" algn="l" defTabSz="914400" rtl="0" eaLnBrk="1" latinLnBrk="0" hangingPunct="1">
              <a:lnSpc>
                <a:spcPct val="100000"/>
              </a:lnSpc>
              <a:spcBef>
                <a:spcPts val="300"/>
              </a:spcBef>
              <a:spcAft>
                <a:spcPts val="0"/>
              </a:spcAft>
              <a:buSzPct val="110000"/>
              <a:buFont typeface="Arial" panose="020B0604020202020204" pitchFamily="34" charset="0"/>
              <a:buChar char="•"/>
              <a:defRPr sz="1800" kern="1200">
                <a:solidFill>
                  <a:schemeClr val="tx1"/>
                </a:solidFill>
                <a:latin typeface="+mn-lt"/>
                <a:ea typeface="+mn-ea"/>
                <a:cs typeface="+mn-cs"/>
              </a:defRPr>
            </a:lvl8pPr>
            <a:lvl9pPr marL="1828800" indent="-228600" algn="l" defTabSz="914400" rtl="0" eaLnBrk="1" latinLnBrk="0" hangingPunct="1">
              <a:lnSpc>
                <a:spcPct val="100000"/>
              </a:lnSpc>
              <a:spcBef>
                <a:spcPts val="300"/>
              </a:spcBef>
              <a:spcAft>
                <a:spcPts val="0"/>
              </a:spcAft>
              <a:buSzPct val="100000"/>
              <a:buFont typeface="Arial" panose="020B0604020202020204" pitchFamily="34" charset="0"/>
              <a:buChar char="–"/>
              <a:defRPr sz="1800" kern="1200">
                <a:solidFill>
                  <a:schemeClr val="tx1"/>
                </a:solidFill>
                <a:latin typeface="+mn-lt"/>
                <a:ea typeface="+mn-ea"/>
                <a:cs typeface="+mn-cs"/>
              </a:defRPr>
            </a:lvl9pPr>
          </a:lstStyle>
          <a:p>
            <a:r>
              <a:rPr lang="en-GB" dirty="0"/>
              <a:t>SBS Radio also houses NITV Radio, which has a unique national focus on news, events and issues that affect Aboriginal and Torres Strait Islander communities. NITV Radio is a channel made by, for and about, Aboriginal and Torres Strait Islander communities, where interviews, features, and community stories </a:t>
            </a:r>
            <a:br>
              <a:rPr lang="en-GB" dirty="0"/>
            </a:br>
            <a:r>
              <a:rPr lang="en-GB" dirty="0"/>
              <a:t>are available.</a:t>
            </a:r>
          </a:p>
        </p:txBody>
      </p:sp>
      <p:sp>
        <p:nvSpPr>
          <p:cNvPr id="19" name="Footer Placeholder 18">
            <a:extLst>
              <a:ext uri="{FF2B5EF4-FFF2-40B4-BE49-F238E27FC236}">
                <a16:creationId xmlns:a16="http://schemas.microsoft.com/office/drawing/2014/main" id="{DCD23EC9-942F-26E0-4CB2-E23E2415EA75}"/>
              </a:ext>
            </a:extLst>
          </p:cNvPr>
          <p:cNvSpPr>
            <a:spLocks noGrp="1"/>
          </p:cNvSpPr>
          <p:nvPr>
            <p:ph type="ftr" sz="quarter" idx="3"/>
          </p:nvPr>
        </p:nvSpPr>
        <p:spPr/>
        <p:txBody>
          <a:bodyPr/>
          <a:lstStyle/>
          <a:p>
            <a:pPr algn="r"/>
            <a:r>
              <a:rPr lang="en-AU"/>
              <a:t>SBS AUDIO MEDIA KIT</a:t>
            </a:r>
          </a:p>
        </p:txBody>
      </p:sp>
    </p:spTree>
    <p:extLst>
      <p:ext uri="{BB962C8B-B14F-4D97-AF65-F5344CB8AC3E}">
        <p14:creationId xmlns:p14="http://schemas.microsoft.com/office/powerpoint/2010/main" val="3971587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B9E9E02-D2FA-8AE1-CA85-E14F7C86D467}"/>
              </a:ext>
            </a:extLst>
          </p:cNvPr>
          <p:cNvSpPr>
            <a:spLocks noGrp="1"/>
          </p:cNvSpPr>
          <p:nvPr>
            <p:ph type="body" sz="quarter" idx="11"/>
          </p:nvPr>
        </p:nvSpPr>
        <p:spPr/>
        <p:txBody>
          <a:bodyPr/>
          <a:lstStyle/>
          <a:p>
            <a:r>
              <a:rPr lang="en-GB"/>
              <a:t>Bringing audiences music from around the world with our </a:t>
            </a:r>
            <a:br>
              <a:rPr lang="en-GB"/>
            </a:br>
            <a:r>
              <a:rPr lang="en-GB"/>
              <a:t>three dedicated music channels, </a:t>
            </a:r>
            <a:r>
              <a:rPr lang="en-GB" err="1"/>
              <a:t>PopAsia</a:t>
            </a:r>
            <a:r>
              <a:rPr lang="en-GB"/>
              <a:t>, </a:t>
            </a:r>
            <a:r>
              <a:rPr lang="en-GB" err="1"/>
              <a:t>PopDesi</a:t>
            </a:r>
            <a:r>
              <a:rPr lang="en-GB"/>
              <a:t> and </a:t>
            </a:r>
            <a:r>
              <a:rPr lang="en-GB" err="1"/>
              <a:t>SBSChill</a:t>
            </a:r>
            <a:r>
              <a:rPr lang="en-GB"/>
              <a:t>. </a:t>
            </a:r>
          </a:p>
        </p:txBody>
      </p:sp>
      <p:sp>
        <p:nvSpPr>
          <p:cNvPr id="3" name="Title 2">
            <a:extLst>
              <a:ext uri="{FF2B5EF4-FFF2-40B4-BE49-F238E27FC236}">
                <a16:creationId xmlns:a16="http://schemas.microsoft.com/office/drawing/2014/main" id="{175686F1-8E36-9F47-840F-9153BAACE8F0}"/>
              </a:ext>
            </a:extLst>
          </p:cNvPr>
          <p:cNvSpPr>
            <a:spLocks noGrp="1"/>
          </p:cNvSpPr>
          <p:nvPr>
            <p:ph type="title"/>
          </p:nvPr>
        </p:nvSpPr>
        <p:spPr/>
        <p:txBody>
          <a:bodyPr/>
          <a:lstStyle/>
          <a:p>
            <a:r>
              <a:rPr lang="en-GB"/>
              <a:t>Music Channels </a:t>
            </a:r>
          </a:p>
        </p:txBody>
      </p:sp>
      <p:sp>
        <p:nvSpPr>
          <p:cNvPr id="2" name="Slide Number Placeholder 1">
            <a:extLst>
              <a:ext uri="{FF2B5EF4-FFF2-40B4-BE49-F238E27FC236}">
                <a16:creationId xmlns:a16="http://schemas.microsoft.com/office/drawing/2014/main" id="{4A11BA91-CD0E-DCE8-7718-9A79ABFF73E1}"/>
              </a:ext>
            </a:extLst>
          </p:cNvPr>
          <p:cNvSpPr>
            <a:spLocks noGrp="1"/>
          </p:cNvSpPr>
          <p:nvPr>
            <p:ph type="sldNum" sz="quarter" idx="4"/>
          </p:nvPr>
        </p:nvSpPr>
        <p:spPr/>
        <p:txBody>
          <a:bodyPr/>
          <a:lstStyle/>
          <a:p>
            <a:fld id="{641C361B-BE0B-45F2-A1AB-1E005D6F7421}" type="slidenum">
              <a:rPr lang="en-AU" smtClean="0"/>
              <a:pPr/>
              <a:t>10</a:t>
            </a:fld>
            <a:endParaRPr lang="en-AU"/>
          </a:p>
        </p:txBody>
      </p:sp>
      <p:sp>
        <p:nvSpPr>
          <p:cNvPr id="16" name="Text Placeholder 18">
            <a:extLst>
              <a:ext uri="{FF2B5EF4-FFF2-40B4-BE49-F238E27FC236}">
                <a16:creationId xmlns:a16="http://schemas.microsoft.com/office/drawing/2014/main" id="{60F30CF4-F479-82CC-A85D-8894F746187D}"/>
              </a:ext>
            </a:extLst>
          </p:cNvPr>
          <p:cNvSpPr txBox="1">
            <a:spLocks/>
          </p:cNvSpPr>
          <p:nvPr/>
        </p:nvSpPr>
        <p:spPr>
          <a:xfrm>
            <a:off x="430312" y="3167830"/>
            <a:ext cx="3593999" cy="1368452"/>
          </a:xfrm>
          <a:prstGeom prst="rect">
            <a:avLst/>
          </a:prstGeom>
          <a:noFill/>
        </p:spPr>
        <p:txBody>
          <a:bodyPr wrap="square" lIns="0" tIns="0" rIns="0" bIns="0">
            <a:spAutoFit/>
          </a:bodyPr>
          <a:lstStyle>
            <a:lvl1pPr marL="0" indent="0" algn="l" defTabSz="914400" rtl="0" eaLnBrk="1" latinLnBrk="0" hangingPunct="1">
              <a:lnSpc>
                <a:spcPct val="110000"/>
              </a:lnSpc>
              <a:spcBef>
                <a:spcPts val="0"/>
              </a:spcBef>
              <a:spcAft>
                <a:spcPts val="1200"/>
              </a:spcAft>
              <a:buFontTx/>
              <a:buNone/>
              <a:tabLst/>
              <a:defRPr sz="1200" b="0" i="0" kern="1200" spc="0" baseline="0">
                <a:solidFill>
                  <a:schemeClr val="tx1"/>
                </a:solidFill>
                <a:latin typeface="+mn-lt"/>
                <a:ea typeface="Raleway" panose="020B0503030101060003" pitchFamily="34" charset="77"/>
                <a:cs typeface="Raleway SemiBold" panose="020B0703030101060003" pitchFamily="34" charset="0"/>
              </a:defRPr>
            </a:lvl1pPr>
            <a:lvl2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2pPr>
            <a:lvl3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3pPr>
            <a:lvl4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4pPr>
            <a:lvl5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nSpc>
                <a:spcPct val="107000"/>
              </a:lnSpc>
              <a:spcAft>
                <a:spcPts val="800"/>
              </a:spcAft>
            </a:pPr>
            <a:r>
              <a:rPr lang="en-GB" sz="1400" dirty="0">
                <a:effectLst/>
                <a:ea typeface="Calibri" panose="020F0502020204030204" pitchFamily="34" charset="0"/>
                <a:cs typeface="Calibri" panose="020F0502020204030204" pitchFamily="34" charset="0"/>
              </a:rPr>
              <a:t>SBS </a:t>
            </a:r>
            <a:r>
              <a:rPr lang="en-GB" sz="1400" dirty="0" err="1">
                <a:effectLst/>
                <a:ea typeface="Calibri" panose="020F0502020204030204" pitchFamily="34" charset="0"/>
                <a:cs typeface="Calibri" panose="020F0502020204030204" pitchFamily="34" charset="0"/>
              </a:rPr>
              <a:t>PopAsia</a:t>
            </a:r>
            <a:r>
              <a:rPr lang="en-GB" sz="1400" dirty="0">
                <a:effectLst/>
                <a:ea typeface="Calibri" panose="020F0502020204030204" pitchFamily="34" charset="0"/>
                <a:cs typeface="Calibri" panose="020F0502020204030204" pitchFamily="34" charset="0"/>
              </a:rPr>
              <a:t> is Australia’s leading Asian pop music and pop culture network. </a:t>
            </a:r>
            <a:r>
              <a:rPr lang="en-GB" sz="1400" dirty="0" err="1">
                <a:effectLst/>
                <a:ea typeface="Calibri" panose="020F0502020204030204" pitchFamily="34" charset="0"/>
                <a:cs typeface="Calibri" panose="020F0502020204030204" pitchFamily="34" charset="0"/>
              </a:rPr>
              <a:t>PopAsia</a:t>
            </a:r>
            <a:r>
              <a:rPr lang="en-GB" sz="1400" dirty="0">
                <a:effectLst/>
                <a:ea typeface="Calibri" panose="020F0502020204030204" pitchFamily="34" charset="0"/>
                <a:cs typeface="Calibri" panose="020F0502020204030204" pitchFamily="34" charset="0"/>
              </a:rPr>
              <a:t> connects with young Asian </a:t>
            </a:r>
            <a:br>
              <a:rPr lang="en-GB" sz="1400" dirty="0">
                <a:effectLst/>
                <a:ea typeface="Calibri" panose="020F0502020204030204" pitchFamily="34" charset="0"/>
                <a:cs typeface="Calibri" panose="020F0502020204030204" pitchFamily="34" charset="0"/>
              </a:rPr>
            </a:br>
            <a:r>
              <a:rPr lang="en-GB" sz="1400" dirty="0">
                <a:effectLst/>
                <a:ea typeface="Calibri" panose="020F0502020204030204" pitchFamily="34" charset="0"/>
                <a:cs typeface="Calibri" panose="020F0502020204030204" pitchFamily="34" charset="0"/>
              </a:rPr>
              <a:t>music fans across the country through </a:t>
            </a:r>
            <a:br>
              <a:rPr lang="en-GB" sz="1400" dirty="0">
                <a:effectLst/>
                <a:ea typeface="Calibri" panose="020F0502020204030204" pitchFamily="34" charset="0"/>
                <a:cs typeface="Calibri" panose="020F0502020204030204" pitchFamily="34" charset="0"/>
              </a:rPr>
            </a:br>
            <a:r>
              <a:rPr lang="en-GB" sz="1400" dirty="0">
                <a:effectLst/>
                <a:ea typeface="Calibri" panose="020F0502020204030204" pitchFamily="34" charset="0"/>
                <a:cs typeface="Calibri" panose="020F0502020204030204" pitchFamily="34" charset="0"/>
              </a:rPr>
              <a:t>its amalgamation of K-Pop, J-Pop and </a:t>
            </a:r>
            <a:br>
              <a:rPr lang="en-GB" sz="1400" dirty="0">
                <a:effectLst/>
                <a:ea typeface="Calibri" panose="020F0502020204030204" pitchFamily="34" charset="0"/>
                <a:cs typeface="Calibri" panose="020F0502020204030204" pitchFamily="34" charset="0"/>
              </a:rPr>
            </a:br>
            <a:r>
              <a:rPr lang="en-GB" sz="1400" dirty="0">
                <a:effectLst/>
                <a:ea typeface="Calibri" panose="020F0502020204030204" pitchFamily="34" charset="0"/>
                <a:cs typeface="Calibri" panose="020F0502020204030204" pitchFamily="34" charset="0"/>
              </a:rPr>
              <a:t>C-Pop from across Asia. </a:t>
            </a:r>
          </a:p>
        </p:txBody>
      </p:sp>
      <p:sp>
        <p:nvSpPr>
          <p:cNvPr id="17" name="Text Placeholder 18">
            <a:extLst>
              <a:ext uri="{FF2B5EF4-FFF2-40B4-BE49-F238E27FC236}">
                <a16:creationId xmlns:a16="http://schemas.microsoft.com/office/drawing/2014/main" id="{7B1B85B9-0827-0078-1C05-E0160268209E}"/>
              </a:ext>
            </a:extLst>
          </p:cNvPr>
          <p:cNvSpPr txBox="1">
            <a:spLocks/>
          </p:cNvSpPr>
          <p:nvPr/>
        </p:nvSpPr>
        <p:spPr>
          <a:xfrm>
            <a:off x="4458399" y="3167830"/>
            <a:ext cx="3275200" cy="1138581"/>
          </a:xfrm>
          <a:prstGeom prst="rect">
            <a:avLst/>
          </a:prstGeom>
          <a:noFill/>
        </p:spPr>
        <p:txBody>
          <a:bodyPr wrap="square" lIns="0" tIns="0" rIns="0" bIns="0">
            <a:spAutoFit/>
          </a:bodyPr>
          <a:lstStyle>
            <a:lvl1pPr marL="0" indent="0" algn="l" defTabSz="914400" rtl="0" eaLnBrk="1" latinLnBrk="0" hangingPunct="1">
              <a:lnSpc>
                <a:spcPct val="110000"/>
              </a:lnSpc>
              <a:spcBef>
                <a:spcPts val="0"/>
              </a:spcBef>
              <a:spcAft>
                <a:spcPts val="1200"/>
              </a:spcAft>
              <a:buFontTx/>
              <a:buNone/>
              <a:tabLst/>
              <a:defRPr sz="1200" b="0" i="0" kern="1200" spc="0" baseline="0">
                <a:solidFill>
                  <a:schemeClr val="tx1"/>
                </a:solidFill>
                <a:latin typeface="+mn-lt"/>
                <a:ea typeface="Raleway" panose="020B0503030101060003" pitchFamily="34" charset="77"/>
                <a:cs typeface="Raleway SemiBold" panose="020B0703030101060003" pitchFamily="34" charset="0"/>
              </a:defRPr>
            </a:lvl1pPr>
            <a:lvl2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2pPr>
            <a:lvl3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3pPr>
            <a:lvl4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4pPr>
            <a:lvl5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nSpc>
                <a:spcPct val="107000"/>
              </a:lnSpc>
              <a:spcAft>
                <a:spcPts val="800"/>
              </a:spcAft>
            </a:pPr>
            <a:r>
              <a:rPr lang="en-GB" sz="1400" dirty="0">
                <a:effectLst/>
                <a:ea typeface="Calibri" panose="020F0502020204030204" pitchFamily="34" charset="0"/>
                <a:cs typeface="Calibri" panose="020F0502020204030204" pitchFamily="34" charset="0"/>
              </a:rPr>
              <a:t>SBS South Asian is a digital music radio station to cater to Australia’s growing South Asian youth market. </a:t>
            </a:r>
            <a:r>
              <a:rPr lang="en-GB" sz="1400" dirty="0">
                <a:ea typeface="Calibri" panose="020F0502020204030204" pitchFamily="34" charset="0"/>
                <a:cs typeface="Calibri" panose="020F0502020204030204" pitchFamily="34" charset="0"/>
              </a:rPr>
              <a:t>SBS </a:t>
            </a:r>
            <a:r>
              <a:rPr lang="en-GB" sz="1400">
                <a:ea typeface="Calibri" panose="020F0502020204030204" pitchFamily="34" charset="0"/>
                <a:cs typeface="Calibri" panose="020F0502020204030204" pitchFamily="34" charset="0"/>
              </a:rPr>
              <a:t>South Asian </a:t>
            </a:r>
            <a:r>
              <a:rPr lang="en-GB" sz="1400">
                <a:effectLst/>
                <a:ea typeface="Calibri" panose="020F0502020204030204" pitchFamily="34" charset="0"/>
                <a:cs typeface="Calibri" panose="020F0502020204030204" pitchFamily="34" charset="0"/>
              </a:rPr>
              <a:t>plays </a:t>
            </a:r>
            <a:r>
              <a:rPr lang="en-GB" sz="1400" dirty="0">
                <a:effectLst/>
                <a:ea typeface="Calibri" panose="020F0502020204030204" pitchFamily="34" charset="0"/>
                <a:cs typeface="Calibri" panose="020F0502020204030204" pitchFamily="34" charset="0"/>
              </a:rPr>
              <a:t>the hottest Bollywood hits &amp; Bhangra tracks. </a:t>
            </a:r>
          </a:p>
        </p:txBody>
      </p:sp>
      <p:sp>
        <p:nvSpPr>
          <p:cNvPr id="18" name="Text Placeholder 18">
            <a:extLst>
              <a:ext uri="{FF2B5EF4-FFF2-40B4-BE49-F238E27FC236}">
                <a16:creationId xmlns:a16="http://schemas.microsoft.com/office/drawing/2014/main" id="{642F7BF5-8A6C-B8F3-9F14-0F06726F011C}"/>
              </a:ext>
            </a:extLst>
          </p:cNvPr>
          <p:cNvSpPr txBox="1">
            <a:spLocks/>
          </p:cNvSpPr>
          <p:nvPr/>
        </p:nvSpPr>
        <p:spPr>
          <a:xfrm>
            <a:off x="8167687" y="3167830"/>
            <a:ext cx="3593999" cy="1369093"/>
          </a:xfrm>
          <a:prstGeom prst="rect">
            <a:avLst/>
          </a:prstGeom>
          <a:noFill/>
        </p:spPr>
        <p:txBody>
          <a:bodyPr wrap="square" lIns="0" tIns="0" rIns="0" bIns="0">
            <a:spAutoFit/>
          </a:bodyPr>
          <a:lstStyle>
            <a:lvl1pPr marL="0" indent="0" algn="l" defTabSz="914400" rtl="0" eaLnBrk="1" latinLnBrk="0" hangingPunct="1">
              <a:lnSpc>
                <a:spcPct val="110000"/>
              </a:lnSpc>
              <a:spcBef>
                <a:spcPts val="0"/>
              </a:spcBef>
              <a:spcAft>
                <a:spcPts val="1200"/>
              </a:spcAft>
              <a:buFontTx/>
              <a:buNone/>
              <a:tabLst/>
              <a:defRPr sz="1200" b="0" i="0" kern="1200" spc="0" baseline="0">
                <a:solidFill>
                  <a:schemeClr val="tx1"/>
                </a:solidFill>
                <a:latin typeface="+mn-lt"/>
                <a:ea typeface="Raleway" panose="020B0503030101060003" pitchFamily="34" charset="77"/>
                <a:cs typeface="Raleway SemiBold" panose="020B0703030101060003" pitchFamily="34" charset="0"/>
              </a:defRPr>
            </a:lvl1pPr>
            <a:lvl2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2pPr>
            <a:lvl3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3pPr>
            <a:lvl4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4pPr>
            <a:lvl5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nSpc>
                <a:spcPct val="107000"/>
              </a:lnSpc>
              <a:spcAft>
                <a:spcPts val="800"/>
              </a:spcAft>
            </a:pPr>
            <a:r>
              <a:rPr lang="en-GB" sz="1400" dirty="0">
                <a:effectLst/>
                <a:ea typeface="Calibri" panose="020F0502020204030204" pitchFamily="34" charset="0"/>
                <a:cs typeface="Calibri" panose="020F0502020204030204" pitchFamily="34" charset="0"/>
              </a:rPr>
              <a:t>SBS Chill is your ultimate relaxation station. It comprises a range of genres and sounds, including downtempo, electronic, ambient and lo-fi tunes from around the world, as well as the </a:t>
            </a:r>
            <a:r>
              <a:rPr lang="en-GB" sz="1400" dirty="0" err="1">
                <a:effectLst/>
                <a:ea typeface="Calibri" panose="020F0502020204030204" pitchFamily="34" charset="0"/>
                <a:cs typeface="Calibri" panose="020F0502020204030204" pitchFamily="34" charset="0"/>
              </a:rPr>
              <a:t>Chillest</a:t>
            </a:r>
            <a:r>
              <a:rPr lang="en-GB" sz="1400" dirty="0">
                <a:effectLst/>
                <a:ea typeface="Calibri" panose="020F0502020204030204" pitchFamily="34" charset="0"/>
                <a:cs typeface="Calibri" panose="020F0502020204030204" pitchFamily="34" charset="0"/>
              </a:rPr>
              <a:t> 100 – the coolest countdown of music for the year.</a:t>
            </a:r>
          </a:p>
        </p:txBody>
      </p:sp>
      <p:pic>
        <p:nvPicPr>
          <p:cNvPr id="22" name="Picture 21">
            <a:extLst>
              <a:ext uri="{FF2B5EF4-FFF2-40B4-BE49-F238E27FC236}">
                <a16:creationId xmlns:a16="http://schemas.microsoft.com/office/drawing/2014/main" id="{C0AC9AC3-6125-FBB4-D3AA-0A283BFAA2A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30213" y="2000969"/>
            <a:ext cx="1984336" cy="950097"/>
          </a:xfrm>
          <a:prstGeom prst="rect">
            <a:avLst/>
          </a:prstGeom>
        </p:spPr>
      </p:pic>
      <p:sp>
        <p:nvSpPr>
          <p:cNvPr id="26" name="Rectangle 25">
            <a:extLst>
              <a:ext uri="{FF2B5EF4-FFF2-40B4-BE49-F238E27FC236}">
                <a16:creationId xmlns:a16="http://schemas.microsoft.com/office/drawing/2014/main" id="{20763FB6-ADC0-F82C-0598-0CAC5162797D}"/>
              </a:ext>
            </a:extLst>
          </p:cNvPr>
          <p:cNvSpPr/>
          <p:nvPr/>
        </p:nvSpPr>
        <p:spPr>
          <a:xfrm>
            <a:off x="421746" y="5181491"/>
            <a:ext cx="11331473" cy="495621"/>
          </a:xfrm>
          <a:prstGeom prst="rect">
            <a:avLst/>
          </a:prstGeom>
          <a:noFill/>
          <a:ln>
            <a:noFill/>
          </a:ln>
        </p:spPr>
        <p:txBody>
          <a:bodyPr wrap="square" lIns="0" tIns="108000" rIns="0" bIns="108000" rtlCol="0" anchor="ctr">
            <a:spAutoFit/>
          </a:bodyPr>
          <a:lstStyle/>
          <a:p>
            <a:pPr algn="ctr">
              <a:lnSpc>
                <a:spcPct val="107000"/>
              </a:lnSpc>
              <a:spcAft>
                <a:spcPts val="800"/>
              </a:spcAft>
            </a:pPr>
            <a:r>
              <a:rPr lang="en-GB" dirty="0">
                <a:effectLst/>
                <a:latin typeface="+mj-lt"/>
                <a:ea typeface="Calibri" panose="020F0502020204030204" pitchFamily="34" charset="0"/>
                <a:cs typeface="Calibri" panose="020F0502020204030204" pitchFamily="34" charset="0"/>
              </a:rPr>
              <a:t>BROADCASTING NATIONALLY ON DIGITAL RADIO, MOBILE AND ONLINE 24/7 </a:t>
            </a:r>
          </a:p>
        </p:txBody>
      </p:sp>
      <p:grpSp>
        <p:nvGrpSpPr>
          <p:cNvPr id="129" name="Group 128">
            <a:extLst>
              <a:ext uri="{FF2B5EF4-FFF2-40B4-BE49-F238E27FC236}">
                <a16:creationId xmlns:a16="http://schemas.microsoft.com/office/drawing/2014/main" id="{3D8919E1-E860-9999-0343-0C1DF725E1EA}"/>
              </a:ext>
            </a:extLst>
          </p:cNvPr>
          <p:cNvGrpSpPr/>
          <p:nvPr/>
        </p:nvGrpSpPr>
        <p:grpSpPr>
          <a:xfrm>
            <a:off x="526130" y="5239594"/>
            <a:ext cx="11139740" cy="379413"/>
            <a:chOff x="497398" y="5051653"/>
            <a:chExt cx="11139740" cy="379413"/>
          </a:xfrm>
        </p:grpSpPr>
        <p:grpSp>
          <p:nvGrpSpPr>
            <p:cNvPr id="28" name="Group 27">
              <a:extLst>
                <a:ext uri="{FF2B5EF4-FFF2-40B4-BE49-F238E27FC236}">
                  <a16:creationId xmlns:a16="http://schemas.microsoft.com/office/drawing/2014/main" id="{910B4DF3-A33D-61E2-917E-37C91E878CC1}"/>
                </a:ext>
              </a:extLst>
            </p:cNvPr>
            <p:cNvGrpSpPr/>
            <p:nvPr/>
          </p:nvGrpSpPr>
          <p:grpSpPr>
            <a:xfrm>
              <a:off x="497398" y="5051653"/>
              <a:ext cx="1849966" cy="379413"/>
              <a:chOff x="5413375" y="2212975"/>
              <a:chExt cx="1849966" cy="379413"/>
            </a:xfrm>
          </p:grpSpPr>
          <p:cxnSp>
            <p:nvCxnSpPr>
              <p:cNvPr id="29" name="Straight Connector 28">
                <a:extLst>
                  <a:ext uri="{FF2B5EF4-FFF2-40B4-BE49-F238E27FC236}">
                    <a16:creationId xmlns:a16="http://schemas.microsoft.com/office/drawing/2014/main" id="{8187C34A-E692-8812-C955-45B17D9227D9}"/>
                  </a:ext>
                </a:extLst>
              </p:cNvPr>
              <p:cNvCxnSpPr>
                <a:cxnSpLocks/>
              </p:cNvCxnSpPr>
              <p:nvPr/>
            </p:nvCxnSpPr>
            <p:spPr>
              <a:xfrm>
                <a:off x="5413375" y="2305844"/>
                <a:ext cx="0" cy="1936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96E0DE7-959A-5779-6517-9949E25BEDBB}"/>
                  </a:ext>
                </a:extLst>
              </p:cNvPr>
              <p:cNvCxnSpPr>
                <a:cxnSpLocks/>
              </p:cNvCxnSpPr>
              <p:nvPr/>
            </p:nvCxnSpPr>
            <p:spPr>
              <a:xfrm>
                <a:off x="5451916" y="2336006"/>
                <a:ext cx="0" cy="1333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D506AF1-064C-A6FC-2BC5-78716BACB157}"/>
                  </a:ext>
                </a:extLst>
              </p:cNvPr>
              <p:cNvCxnSpPr>
                <a:cxnSpLocks/>
              </p:cNvCxnSpPr>
              <p:nvPr/>
            </p:nvCxnSpPr>
            <p:spPr>
              <a:xfrm>
                <a:off x="5490457" y="2356644"/>
                <a:ext cx="0" cy="920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689C3D8-77BB-AF85-B7C4-941559EF0E8C}"/>
                  </a:ext>
                </a:extLst>
              </p:cNvPr>
              <p:cNvCxnSpPr>
                <a:cxnSpLocks/>
              </p:cNvCxnSpPr>
              <p:nvPr/>
            </p:nvCxnSpPr>
            <p:spPr>
              <a:xfrm>
                <a:off x="5528998" y="2305844"/>
                <a:ext cx="0" cy="1936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CD88190-177F-F214-F473-B148231507E2}"/>
                  </a:ext>
                </a:extLst>
              </p:cNvPr>
              <p:cNvCxnSpPr>
                <a:cxnSpLocks/>
              </p:cNvCxnSpPr>
              <p:nvPr/>
            </p:nvCxnSpPr>
            <p:spPr>
              <a:xfrm>
                <a:off x="5567539" y="2273300"/>
                <a:ext cx="0" cy="2587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78C8EB4-7662-BF2E-5C0F-9D7F45591893}"/>
                  </a:ext>
                </a:extLst>
              </p:cNvPr>
              <p:cNvCxnSpPr>
                <a:cxnSpLocks/>
              </p:cNvCxnSpPr>
              <p:nvPr/>
            </p:nvCxnSpPr>
            <p:spPr>
              <a:xfrm>
                <a:off x="5606080" y="2273300"/>
                <a:ext cx="0" cy="2587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77ECF30-B57B-ED64-E6D9-213FDE717F91}"/>
                  </a:ext>
                </a:extLst>
              </p:cNvPr>
              <p:cNvCxnSpPr>
                <a:cxnSpLocks/>
              </p:cNvCxnSpPr>
              <p:nvPr/>
            </p:nvCxnSpPr>
            <p:spPr>
              <a:xfrm>
                <a:off x="5644621" y="2258219"/>
                <a:ext cx="0" cy="2889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96578C3-8D65-A111-08FD-1E3AD33E7ED0}"/>
                  </a:ext>
                </a:extLst>
              </p:cNvPr>
              <p:cNvCxnSpPr>
                <a:cxnSpLocks/>
              </p:cNvCxnSpPr>
              <p:nvPr/>
            </p:nvCxnSpPr>
            <p:spPr>
              <a:xfrm>
                <a:off x="5683162" y="2273300"/>
                <a:ext cx="0" cy="2587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C62AC1B-D3A7-CE4E-2278-6EDF727C52DC}"/>
                  </a:ext>
                </a:extLst>
              </p:cNvPr>
              <p:cNvCxnSpPr>
                <a:cxnSpLocks/>
              </p:cNvCxnSpPr>
              <p:nvPr/>
            </p:nvCxnSpPr>
            <p:spPr>
              <a:xfrm>
                <a:off x="5721703"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F8CCCDE-4F0A-F26C-A48D-27BA70B24E9F}"/>
                  </a:ext>
                </a:extLst>
              </p:cNvPr>
              <p:cNvCxnSpPr>
                <a:cxnSpLocks/>
              </p:cNvCxnSpPr>
              <p:nvPr/>
            </p:nvCxnSpPr>
            <p:spPr>
              <a:xfrm>
                <a:off x="5760244" y="2305844"/>
                <a:ext cx="0" cy="1936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902C943-AB54-E623-D382-9015FCBF6590}"/>
                  </a:ext>
                </a:extLst>
              </p:cNvPr>
              <p:cNvCxnSpPr>
                <a:cxnSpLocks/>
              </p:cNvCxnSpPr>
              <p:nvPr/>
            </p:nvCxnSpPr>
            <p:spPr>
              <a:xfrm>
                <a:off x="5798785"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5268D33-1325-390B-1BF5-663BF911266A}"/>
                  </a:ext>
                </a:extLst>
              </p:cNvPr>
              <p:cNvCxnSpPr>
                <a:cxnSpLocks/>
              </p:cNvCxnSpPr>
              <p:nvPr/>
            </p:nvCxnSpPr>
            <p:spPr>
              <a:xfrm>
                <a:off x="5837326" y="2258219"/>
                <a:ext cx="0" cy="2889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7515C61-72F2-85CD-9586-C3C621D5D5DD}"/>
                  </a:ext>
                </a:extLst>
              </p:cNvPr>
              <p:cNvCxnSpPr>
                <a:cxnSpLocks/>
              </p:cNvCxnSpPr>
              <p:nvPr/>
            </p:nvCxnSpPr>
            <p:spPr>
              <a:xfrm>
                <a:off x="5875867" y="2243137"/>
                <a:ext cx="0" cy="319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2A1A5B0-0B38-AE63-B820-C07F6819E57F}"/>
                  </a:ext>
                </a:extLst>
              </p:cNvPr>
              <p:cNvCxnSpPr>
                <a:cxnSpLocks/>
              </p:cNvCxnSpPr>
              <p:nvPr/>
            </p:nvCxnSpPr>
            <p:spPr>
              <a:xfrm>
                <a:off x="5914408" y="2258219"/>
                <a:ext cx="0" cy="2889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C165F72-53A9-3947-FE1C-F36E600681AA}"/>
                  </a:ext>
                </a:extLst>
              </p:cNvPr>
              <p:cNvCxnSpPr>
                <a:cxnSpLocks/>
              </p:cNvCxnSpPr>
              <p:nvPr/>
            </p:nvCxnSpPr>
            <p:spPr>
              <a:xfrm>
                <a:off x="5952949" y="2212975"/>
                <a:ext cx="0" cy="3794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8E393FC-EB15-9285-5F02-6C6EFF827FF1}"/>
                  </a:ext>
                </a:extLst>
              </p:cNvPr>
              <p:cNvCxnSpPr>
                <a:cxnSpLocks/>
              </p:cNvCxnSpPr>
              <p:nvPr/>
            </p:nvCxnSpPr>
            <p:spPr>
              <a:xfrm>
                <a:off x="5991490" y="2234406"/>
                <a:ext cx="0" cy="3365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B561FBF-1592-13E0-1031-744EFD1BBDFE}"/>
                  </a:ext>
                </a:extLst>
              </p:cNvPr>
              <p:cNvCxnSpPr>
                <a:cxnSpLocks/>
              </p:cNvCxnSpPr>
              <p:nvPr/>
            </p:nvCxnSpPr>
            <p:spPr>
              <a:xfrm>
                <a:off x="6030031"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1D38DEA-8708-2709-8560-32015DAF7842}"/>
                  </a:ext>
                </a:extLst>
              </p:cNvPr>
              <p:cNvCxnSpPr>
                <a:cxnSpLocks/>
              </p:cNvCxnSpPr>
              <p:nvPr/>
            </p:nvCxnSpPr>
            <p:spPr>
              <a:xfrm>
                <a:off x="6068572"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50164B5-A7E8-2B5E-2163-D253C6CFE235}"/>
                  </a:ext>
                </a:extLst>
              </p:cNvPr>
              <p:cNvCxnSpPr>
                <a:cxnSpLocks/>
              </p:cNvCxnSpPr>
              <p:nvPr/>
            </p:nvCxnSpPr>
            <p:spPr>
              <a:xfrm>
                <a:off x="6107113" y="2280444"/>
                <a:ext cx="0" cy="2444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1811742-BF48-FBBE-F778-219C93C952F1}"/>
                  </a:ext>
                </a:extLst>
              </p:cNvPr>
              <p:cNvCxnSpPr>
                <a:cxnSpLocks/>
              </p:cNvCxnSpPr>
              <p:nvPr/>
            </p:nvCxnSpPr>
            <p:spPr>
              <a:xfrm>
                <a:off x="6145654" y="2321719"/>
                <a:ext cx="0" cy="1619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81F7AF4-45A0-B90B-6FEE-6904DE4D6947}"/>
                  </a:ext>
                </a:extLst>
              </p:cNvPr>
              <p:cNvCxnSpPr>
                <a:cxnSpLocks/>
              </p:cNvCxnSpPr>
              <p:nvPr/>
            </p:nvCxnSpPr>
            <p:spPr>
              <a:xfrm>
                <a:off x="6184195"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341F963-4C71-0FB6-066F-63B40DCFD9CF}"/>
                  </a:ext>
                </a:extLst>
              </p:cNvPr>
              <p:cNvCxnSpPr>
                <a:cxnSpLocks/>
              </p:cNvCxnSpPr>
              <p:nvPr/>
            </p:nvCxnSpPr>
            <p:spPr>
              <a:xfrm>
                <a:off x="6222736" y="2273300"/>
                <a:ext cx="0" cy="2587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9E9A8A6-0A94-CF4F-677B-08B5EA023AD1}"/>
                  </a:ext>
                </a:extLst>
              </p:cNvPr>
              <p:cNvCxnSpPr>
                <a:cxnSpLocks/>
              </p:cNvCxnSpPr>
              <p:nvPr/>
            </p:nvCxnSpPr>
            <p:spPr>
              <a:xfrm>
                <a:off x="6261277" y="2258219"/>
                <a:ext cx="0" cy="2889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AA5D6F7-CC27-F955-0673-C36CA2AAB288}"/>
                  </a:ext>
                </a:extLst>
              </p:cNvPr>
              <p:cNvCxnSpPr>
                <a:cxnSpLocks/>
              </p:cNvCxnSpPr>
              <p:nvPr/>
            </p:nvCxnSpPr>
            <p:spPr>
              <a:xfrm>
                <a:off x="6299818"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BA93068-FBB7-101C-74A6-CD6095E29DFB}"/>
                  </a:ext>
                </a:extLst>
              </p:cNvPr>
              <p:cNvCxnSpPr>
                <a:cxnSpLocks/>
              </p:cNvCxnSpPr>
              <p:nvPr/>
            </p:nvCxnSpPr>
            <p:spPr>
              <a:xfrm>
                <a:off x="6338359" y="2347119"/>
                <a:ext cx="0" cy="1111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8176B01-D4B4-B9BB-2085-790910B4F72F}"/>
                  </a:ext>
                </a:extLst>
              </p:cNvPr>
              <p:cNvCxnSpPr>
                <a:cxnSpLocks/>
              </p:cNvCxnSpPr>
              <p:nvPr/>
            </p:nvCxnSpPr>
            <p:spPr>
              <a:xfrm>
                <a:off x="6376900" y="2347119"/>
                <a:ext cx="0" cy="1111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C160978-7236-2F63-156F-F5E218C355AD}"/>
                  </a:ext>
                </a:extLst>
              </p:cNvPr>
              <p:cNvCxnSpPr>
                <a:cxnSpLocks/>
              </p:cNvCxnSpPr>
              <p:nvPr/>
            </p:nvCxnSpPr>
            <p:spPr>
              <a:xfrm>
                <a:off x="6415441"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91FE6FE-E2AF-DFA4-5E86-2C4002F7F78D}"/>
                  </a:ext>
                </a:extLst>
              </p:cNvPr>
              <p:cNvCxnSpPr>
                <a:cxnSpLocks/>
              </p:cNvCxnSpPr>
              <p:nvPr/>
            </p:nvCxnSpPr>
            <p:spPr>
              <a:xfrm>
                <a:off x="6453982" y="2280444"/>
                <a:ext cx="0" cy="2444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61647F8-B585-745B-9C2E-EF5B756CAD4A}"/>
                  </a:ext>
                </a:extLst>
              </p:cNvPr>
              <p:cNvCxnSpPr>
                <a:cxnSpLocks/>
              </p:cNvCxnSpPr>
              <p:nvPr/>
            </p:nvCxnSpPr>
            <p:spPr>
              <a:xfrm>
                <a:off x="6492523"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07ADF149-5D91-D3E6-7A07-CD3880BC8ABF}"/>
                  </a:ext>
                </a:extLst>
              </p:cNvPr>
              <p:cNvCxnSpPr>
                <a:cxnSpLocks/>
              </p:cNvCxnSpPr>
              <p:nvPr/>
            </p:nvCxnSpPr>
            <p:spPr>
              <a:xfrm>
                <a:off x="6531064" y="2347119"/>
                <a:ext cx="0" cy="1111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07C7D20-60C0-CF4B-E6E2-F2F46253BF69}"/>
                  </a:ext>
                </a:extLst>
              </p:cNvPr>
              <p:cNvCxnSpPr>
                <a:cxnSpLocks/>
              </p:cNvCxnSpPr>
              <p:nvPr/>
            </p:nvCxnSpPr>
            <p:spPr>
              <a:xfrm>
                <a:off x="6569605" y="2347119"/>
                <a:ext cx="0" cy="1111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F411F5B7-6BFD-34B2-E2F8-55E7C7D1B954}"/>
                  </a:ext>
                </a:extLst>
              </p:cNvPr>
              <p:cNvCxnSpPr>
                <a:cxnSpLocks/>
              </p:cNvCxnSpPr>
              <p:nvPr/>
            </p:nvCxnSpPr>
            <p:spPr>
              <a:xfrm>
                <a:off x="6608146" y="2273300"/>
                <a:ext cx="0" cy="2587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4BAE18C-23E9-0725-E24E-F3B313F23694}"/>
                  </a:ext>
                </a:extLst>
              </p:cNvPr>
              <p:cNvCxnSpPr>
                <a:cxnSpLocks/>
              </p:cNvCxnSpPr>
              <p:nvPr/>
            </p:nvCxnSpPr>
            <p:spPr>
              <a:xfrm>
                <a:off x="6723769" y="2356644"/>
                <a:ext cx="0" cy="920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802EE64-B072-B134-AEC5-E2E2442D63D9}"/>
                  </a:ext>
                </a:extLst>
              </p:cNvPr>
              <p:cNvCxnSpPr>
                <a:cxnSpLocks/>
              </p:cNvCxnSpPr>
              <p:nvPr/>
            </p:nvCxnSpPr>
            <p:spPr>
              <a:xfrm>
                <a:off x="6685228" y="2329656"/>
                <a:ext cx="0" cy="1460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3554D3D-B245-1380-1B7D-D79CAA4526BC}"/>
                  </a:ext>
                </a:extLst>
              </p:cNvPr>
              <p:cNvCxnSpPr>
                <a:cxnSpLocks/>
              </p:cNvCxnSpPr>
              <p:nvPr/>
            </p:nvCxnSpPr>
            <p:spPr>
              <a:xfrm>
                <a:off x="6646687" y="2312194"/>
                <a:ext cx="0" cy="1809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3CA2F6B-8D24-4EFF-F068-8D451A1133CE}"/>
                  </a:ext>
                </a:extLst>
              </p:cNvPr>
              <p:cNvCxnSpPr>
                <a:cxnSpLocks/>
              </p:cNvCxnSpPr>
              <p:nvPr/>
            </p:nvCxnSpPr>
            <p:spPr>
              <a:xfrm>
                <a:off x="6762310" y="2305844"/>
                <a:ext cx="0" cy="1936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623ED65-C7A5-25CD-06A7-6F4831AAA0A7}"/>
                  </a:ext>
                </a:extLst>
              </p:cNvPr>
              <p:cNvCxnSpPr>
                <a:cxnSpLocks/>
              </p:cNvCxnSpPr>
              <p:nvPr/>
            </p:nvCxnSpPr>
            <p:spPr>
              <a:xfrm>
                <a:off x="6800851" y="2265363"/>
                <a:ext cx="0" cy="27463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F237A07-6542-94FC-619B-E633CD3AF439}"/>
                  </a:ext>
                </a:extLst>
              </p:cNvPr>
              <p:cNvCxnSpPr>
                <a:cxnSpLocks/>
              </p:cNvCxnSpPr>
              <p:nvPr/>
            </p:nvCxnSpPr>
            <p:spPr>
              <a:xfrm>
                <a:off x="6839392" y="2336006"/>
                <a:ext cx="0" cy="1333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1580D28-92DA-CF76-9699-11603D9AC53B}"/>
                  </a:ext>
                </a:extLst>
              </p:cNvPr>
              <p:cNvCxnSpPr>
                <a:cxnSpLocks/>
              </p:cNvCxnSpPr>
              <p:nvPr/>
            </p:nvCxnSpPr>
            <p:spPr>
              <a:xfrm>
                <a:off x="6877933" y="2305844"/>
                <a:ext cx="0" cy="1936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E8CFA4D-CC85-8DC5-A6D5-AE9C5C34953F}"/>
                  </a:ext>
                </a:extLst>
              </p:cNvPr>
              <p:cNvCxnSpPr>
                <a:cxnSpLocks/>
              </p:cNvCxnSpPr>
              <p:nvPr/>
            </p:nvCxnSpPr>
            <p:spPr>
              <a:xfrm>
                <a:off x="6916474" y="2266156"/>
                <a:ext cx="0" cy="2730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375D0BF3-2A68-0ED0-6864-D93F1F1B1A47}"/>
                  </a:ext>
                </a:extLst>
              </p:cNvPr>
              <p:cNvCxnSpPr>
                <a:cxnSpLocks/>
              </p:cNvCxnSpPr>
              <p:nvPr/>
            </p:nvCxnSpPr>
            <p:spPr>
              <a:xfrm>
                <a:off x="6955015" y="2347119"/>
                <a:ext cx="0" cy="1111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3AA1B85-F820-EECF-06F6-8B1B7665323D}"/>
                  </a:ext>
                </a:extLst>
              </p:cNvPr>
              <p:cNvCxnSpPr>
                <a:cxnSpLocks/>
              </p:cNvCxnSpPr>
              <p:nvPr/>
            </p:nvCxnSpPr>
            <p:spPr>
              <a:xfrm>
                <a:off x="6993556" y="2347119"/>
                <a:ext cx="0" cy="1111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0447475-1EA3-A272-8454-4DA54B069BA0}"/>
                  </a:ext>
                </a:extLst>
              </p:cNvPr>
              <p:cNvCxnSpPr>
                <a:cxnSpLocks/>
              </p:cNvCxnSpPr>
              <p:nvPr/>
            </p:nvCxnSpPr>
            <p:spPr>
              <a:xfrm>
                <a:off x="7032097" y="2296319"/>
                <a:ext cx="0" cy="2127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00CCF1BA-431E-5964-FEC8-5A053EEBA155}"/>
                  </a:ext>
                </a:extLst>
              </p:cNvPr>
              <p:cNvCxnSpPr>
                <a:cxnSpLocks/>
              </p:cNvCxnSpPr>
              <p:nvPr/>
            </p:nvCxnSpPr>
            <p:spPr>
              <a:xfrm>
                <a:off x="7109179" y="2296319"/>
                <a:ext cx="0" cy="2127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EB5140E-E184-D081-927B-4793A66D9299}"/>
                  </a:ext>
                </a:extLst>
              </p:cNvPr>
              <p:cNvCxnSpPr>
                <a:cxnSpLocks/>
              </p:cNvCxnSpPr>
              <p:nvPr/>
            </p:nvCxnSpPr>
            <p:spPr>
              <a:xfrm>
                <a:off x="7070638" y="2273300"/>
                <a:ext cx="0" cy="2587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AB570EA-465C-FDFF-7C74-C8E606EFE1D1}"/>
                  </a:ext>
                </a:extLst>
              </p:cNvPr>
              <p:cNvCxnSpPr>
                <a:cxnSpLocks/>
              </p:cNvCxnSpPr>
              <p:nvPr/>
            </p:nvCxnSpPr>
            <p:spPr>
              <a:xfrm>
                <a:off x="7147720" y="2356644"/>
                <a:ext cx="0" cy="920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BB3B223-B4FF-2D7D-D6A3-CEE5DEEFF35C}"/>
                  </a:ext>
                </a:extLst>
              </p:cNvPr>
              <p:cNvCxnSpPr>
                <a:cxnSpLocks/>
              </p:cNvCxnSpPr>
              <p:nvPr/>
            </p:nvCxnSpPr>
            <p:spPr>
              <a:xfrm>
                <a:off x="7186261" y="2356644"/>
                <a:ext cx="0" cy="920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A1AE570-BFCE-68B6-54D0-E3877DD48E69}"/>
                  </a:ext>
                </a:extLst>
              </p:cNvPr>
              <p:cNvCxnSpPr>
                <a:cxnSpLocks/>
              </p:cNvCxnSpPr>
              <p:nvPr/>
            </p:nvCxnSpPr>
            <p:spPr>
              <a:xfrm>
                <a:off x="7224802"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5A81A9D-1DEB-2EA8-CE50-7D9D962915D2}"/>
                  </a:ext>
                </a:extLst>
              </p:cNvPr>
              <p:cNvCxnSpPr>
                <a:cxnSpLocks/>
              </p:cNvCxnSpPr>
              <p:nvPr/>
            </p:nvCxnSpPr>
            <p:spPr>
              <a:xfrm>
                <a:off x="7263341" y="2253456"/>
                <a:ext cx="0" cy="2984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F78C434F-0BF1-2E25-0293-603587021B14}"/>
                </a:ext>
              </a:extLst>
            </p:cNvPr>
            <p:cNvGrpSpPr/>
            <p:nvPr/>
          </p:nvGrpSpPr>
          <p:grpSpPr>
            <a:xfrm flipH="1">
              <a:off x="9787172" y="5051653"/>
              <a:ext cx="1849966" cy="379413"/>
              <a:chOff x="5413375" y="2212975"/>
              <a:chExt cx="1849966" cy="379413"/>
            </a:xfrm>
          </p:grpSpPr>
          <p:cxnSp>
            <p:nvCxnSpPr>
              <p:cNvPr id="79" name="Straight Connector 78">
                <a:extLst>
                  <a:ext uri="{FF2B5EF4-FFF2-40B4-BE49-F238E27FC236}">
                    <a16:creationId xmlns:a16="http://schemas.microsoft.com/office/drawing/2014/main" id="{9153A955-C64F-ABEC-80EB-5888FAF8088D}"/>
                  </a:ext>
                </a:extLst>
              </p:cNvPr>
              <p:cNvCxnSpPr>
                <a:cxnSpLocks/>
              </p:cNvCxnSpPr>
              <p:nvPr/>
            </p:nvCxnSpPr>
            <p:spPr>
              <a:xfrm>
                <a:off x="5413375" y="2305844"/>
                <a:ext cx="0" cy="1936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4B52782-EDCC-62AF-7CAB-D4240A68BA2A}"/>
                  </a:ext>
                </a:extLst>
              </p:cNvPr>
              <p:cNvCxnSpPr>
                <a:cxnSpLocks/>
              </p:cNvCxnSpPr>
              <p:nvPr/>
            </p:nvCxnSpPr>
            <p:spPr>
              <a:xfrm>
                <a:off x="5451916" y="2336006"/>
                <a:ext cx="0" cy="1333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B579156-6BEB-D053-4212-79226663A7C9}"/>
                  </a:ext>
                </a:extLst>
              </p:cNvPr>
              <p:cNvCxnSpPr>
                <a:cxnSpLocks/>
              </p:cNvCxnSpPr>
              <p:nvPr/>
            </p:nvCxnSpPr>
            <p:spPr>
              <a:xfrm>
                <a:off x="5490457" y="2356644"/>
                <a:ext cx="0" cy="920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E9A9ACD-7E8E-36D7-4173-9A646AD0CEB6}"/>
                  </a:ext>
                </a:extLst>
              </p:cNvPr>
              <p:cNvCxnSpPr>
                <a:cxnSpLocks/>
              </p:cNvCxnSpPr>
              <p:nvPr/>
            </p:nvCxnSpPr>
            <p:spPr>
              <a:xfrm>
                <a:off x="5528998" y="2305844"/>
                <a:ext cx="0" cy="1936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190EB49-3654-B65B-044D-B82C1FE401E5}"/>
                  </a:ext>
                </a:extLst>
              </p:cNvPr>
              <p:cNvCxnSpPr>
                <a:cxnSpLocks/>
              </p:cNvCxnSpPr>
              <p:nvPr/>
            </p:nvCxnSpPr>
            <p:spPr>
              <a:xfrm>
                <a:off x="5567539" y="2273300"/>
                <a:ext cx="0" cy="2587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0D696634-DBC0-02B4-7A48-36616035C7E6}"/>
                  </a:ext>
                </a:extLst>
              </p:cNvPr>
              <p:cNvCxnSpPr>
                <a:cxnSpLocks/>
              </p:cNvCxnSpPr>
              <p:nvPr/>
            </p:nvCxnSpPr>
            <p:spPr>
              <a:xfrm>
                <a:off x="5606080" y="2273300"/>
                <a:ext cx="0" cy="2587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190242F7-C0B6-2BCD-C083-CD960FD8891C}"/>
                  </a:ext>
                </a:extLst>
              </p:cNvPr>
              <p:cNvCxnSpPr>
                <a:cxnSpLocks/>
              </p:cNvCxnSpPr>
              <p:nvPr/>
            </p:nvCxnSpPr>
            <p:spPr>
              <a:xfrm>
                <a:off x="5644621" y="2258219"/>
                <a:ext cx="0" cy="2889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832998A-A22F-BFCA-1205-BC60C9414ABD}"/>
                  </a:ext>
                </a:extLst>
              </p:cNvPr>
              <p:cNvCxnSpPr>
                <a:cxnSpLocks/>
              </p:cNvCxnSpPr>
              <p:nvPr/>
            </p:nvCxnSpPr>
            <p:spPr>
              <a:xfrm>
                <a:off x="5683162" y="2273300"/>
                <a:ext cx="0" cy="2587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96C035D8-8064-6D5D-2773-8602C7C68782}"/>
                  </a:ext>
                </a:extLst>
              </p:cNvPr>
              <p:cNvCxnSpPr>
                <a:cxnSpLocks/>
              </p:cNvCxnSpPr>
              <p:nvPr/>
            </p:nvCxnSpPr>
            <p:spPr>
              <a:xfrm>
                <a:off x="5721703"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7BB9CAB3-D969-5C5E-E1C7-0850407867DF}"/>
                  </a:ext>
                </a:extLst>
              </p:cNvPr>
              <p:cNvCxnSpPr>
                <a:cxnSpLocks/>
              </p:cNvCxnSpPr>
              <p:nvPr/>
            </p:nvCxnSpPr>
            <p:spPr>
              <a:xfrm>
                <a:off x="5760244" y="2305844"/>
                <a:ext cx="0" cy="1936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DEFA0588-908F-E74F-E6A6-240908783576}"/>
                  </a:ext>
                </a:extLst>
              </p:cNvPr>
              <p:cNvCxnSpPr>
                <a:cxnSpLocks/>
              </p:cNvCxnSpPr>
              <p:nvPr/>
            </p:nvCxnSpPr>
            <p:spPr>
              <a:xfrm>
                <a:off x="5798785"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A075F9B-4C3F-4AF6-88A3-088729B23D5E}"/>
                  </a:ext>
                </a:extLst>
              </p:cNvPr>
              <p:cNvCxnSpPr>
                <a:cxnSpLocks/>
              </p:cNvCxnSpPr>
              <p:nvPr/>
            </p:nvCxnSpPr>
            <p:spPr>
              <a:xfrm>
                <a:off x="5837326" y="2258219"/>
                <a:ext cx="0" cy="2889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7000A17-847B-9900-EE74-87537668B3E6}"/>
                  </a:ext>
                </a:extLst>
              </p:cNvPr>
              <p:cNvCxnSpPr>
                <a:cxnSpLocks/>
              </p:cNvCxnSpPr>
              <p:nvPr/>
            </p:nvCxnSpPr>
            <p:spPr>
              <a:xfrm>
                <a:off x="5875867" y="2243137"/>
                <a:ext cx="0" cy="3190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FF1DC36-91B2-6D97-B533-54859A7A2DFB}"/>
                  </a:ext>
                </a:extLst>
              </p:cNvPr>
              <p:cNvCxnSpPr>
                <a:cxnSpLocks/>
              </p:cNvCxnSpPr>
              <p:nvPr/>
            </p:nvCxnSpPr>
            <p:spPr>
              <a:xfrm>
                <a:off x="5914408" y="2258219"/>
                <a:ext cx="0" cy="2889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7758E62-9767-0555-ACDF-5A53394D817F}"/>
                  </a:ext>
                </a:extLst>
              </p:cNvPr>
              <p:cNvCxnSpPr>
                <a:cxnSpLocks/>
              </p:cNvCxnSpPr>
              <p:nvPr/>
            </p:nvCxnSpPr>
            <p:spPr>
              <a:xfrm>
                <a:off x="5952949" y="2212975"/>
                <a:ext cx="0" cy="3794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A22F661-87C3-0450-86C4-D801E7093853}"/>
                  </a:ext>
                </a:extLst>
              </p:cNvPr>
              <p:cNvCxnSpPr>
                <a:cxnSpLocks/>
              </p:cNvCxnSpPr>
              <p:nvPr/>
            </p:nvCxnSpPr>
            <p:spPr>
              <a:xfrm>
                <a:off x="5991490" y="2234406"/>
                <a:ext cx="0" cy="3365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F736433-26EA-19CD-156C-303C8BCA3928}"/>
                  </a:ext>
                </a:extLst>
              </p:cNvPr>
              <p:cNvCxnSpPr>
                <a:cxnSpLocks/>
              </p:cNvCxnSpPr>
              <p:nvPr/>
            </p:nvCxnSpPr>
            <p:spPr>
              <a:xfrm>
                <a:off x="6030031"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688AD53-D897-AE0D-7351-636847689C2E}"/>
                  </a:ext>
                </a:extLst>
              </p:cNvPr>
              <p:cNvCxnSpPr>
                <a:cxnSpLocks/>
              </p:cNvCxnSpPr>
              <p:nvPr/>
            </p:nvCxnSpPr>
            <p:spPr>
              <a:xfrm>
                <a:off x="6068572"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9C007FB-CEE4-1201-28F7-E7E60CE75335}"/>
                  </a:ext>
                </a:extLst>
              </p:cNvPr>
              <p:cNvCxnSpPr>
                <a:cxnSpLocks/>
              </p:cNvCxnSpPr>
              <p:nvPr/>
            </p:nvCxnSpPr>
            <p:spPr>
              <a:xfrm>
                <a:off x="6107113" y="2280444"/>
                <a:ext cx="0" cy="2444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D370B5-3C76-5714-396C-ABD7BEB1C42E}"/>
                  </a:ext>
                </a:extLst>
              </p:cNvPr>
              <p:cNvCxnSpPr>
                <a:cxnSpLocks/>
              </p:cNvCxnSpPr>
              <p:nvPr/>
            </p:nvCxnSpPr>
            <p:spPr>
              <a:xfrm>
                <a:off x="6145654" y="2321719"/>
                <a:ext cx="0" cy="1619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74D160FA-C082-6687-A6D5-537EB654A45A}"/>
                  </a:ext>
                </a:extLst>
              </p:cNvPr>
              <p:cNvCxnSpPr>
                <a:cxnSpLocks/>
              </p:cNvCxnSpPr>
              <p:nvPr/>
            </p:nvCxnSpPr>
            <p:spPr>
              <a:xfrm>
                <a:off x="6184195"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264EAFB7-C7FC-9115-867F-4DAD6F7E3C75}"/>
                  </a:ext>
                </a:extLst>
              </p:cNvPr>
              <p:cNvCxnSpPr>
                <a:cxnSpLocks/>
              </p:cNvCxnSpPr>
              <p:nvPr/>
            </p:nvCxnSpPr>
            <p:spPr>
              <a:xfrm>
                <a:off x="6222736" y="2273300"/>
                <a:ext cx="0" cy="2587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8B08C1F-19D9-366A-CF38-D3724A94AF5B}"/>
                  </a:ext>
                </a:extLst>
              </p:cNvPr>
              <p:cNvCxnSpPr>
                <a:cxnSpLocks/>
              </p:cNvCxnSpPr>
              <p:nvPr/>
            </p:nvCxnSpPr>
            <p:spPr>
              <a:xfrm>
                <a:off x="6261277" y="2258219"/>
                <a:ext cx="0" cy="2889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5BD6DAF-75A5-E83B-0A66-6CF49194CEFC}"/>
                  </a:ext>
                </a:extLst>
              </p:cNvPr>
              <p:cNvCxnSpPr>
                <a:cxnSpLocks/>
              </p:cNvCxnSpPr>
              <p:nvPr/>
            </p:nvCxnSpPr>
            <p:spPr>
              <a:xfrm>
                <a:off x="6299818"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A1417306-CE78-A9EB-5412-1A5405DDE700}"/>
                  </a:ext>
                </a:extLst>
              </p:cNvPr>
              <p:cNvCxnSpPr>
                <a:cxnSpLocks/>
              </p:cNvCxnSpPr>
              <p:nvPr/>
            </p:nvCxnSpPr>
            <p:spPr>
              <a:xfrm>
                <a:off x="6338359" y="2347119"/>
                <a:ext cx="0" cy="1111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5C2FA18-E6A2-B0E7-5ACE-EF52FC39EAAE}"/>
                  </a:ext>
                </a:extLst>
              </p:cNvPr>
              <p:cNvCxnSpPr>
                <a:cxnSpLocks/>
              </p:cNvCxnSpPr>
              <p:nvPr/>
            </p:nvCxnSpPr>
            <p:spPr>
              <a:xfrm>
                <a:off x="6376900" y="2347119"/>
                <a:ext cx="0" cy="1111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04C10E1-22EA-22F4-A0B1-7185E513CEEC}"/>
                  </a:ext>
                </a:extLst>
              </p:cNvPr>
              <p:cNvCxnSpPr>
                <a:cxnSpLocks/>
              </p:cNvCxnSpPr>
              <p:nvPr/>
            </p:nvCxnSpPr>
            <p:spPr>
              <a:xfrm>
                <a:off x="6415441"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4C9780C0-0BDB-F97D-62FF-070B33AB640D}"/>
                  </a:ext>
                </a:extLst>
              </p:cNvPr>
              <p:cNvCxnSpPr>
                <a:cxnSpLocks/>
              </p:cNvCxnSpPr>
              <p:nvPr/>
            </p:nvCxnSpPr>
            <p:spPr>
              <a:xfrm>
                <a:off x="6453982" y="2280444"/>
                <a:ext cx="0" cy="2444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CA352FF-2D95-BFD3-1112-736F3FC5CCEE}"/>
                  </a:ext>
                </a:extLst>
              </p:cNvPr>
              <p:cNvCxnSpPr>
                <a:cxnSpLocks/>
              </p:cNvCxnSpPr>
              <p:nvPr/>
            </p:nvCxnSpPr>
            <p:spPr>
              <a:xfrm>
                <a:off x="6492523"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58A1610B-AB58-51E4-DF07-8C60DA6A2A22}"/>
                  </a:ext>
                </a:extLst>
              </p:cNvPr>
              <p:cNvCxnSpPr>
                <a:cxnSpLocks/>
              </p:cNvCxnSpPr>
              <p:nvPr/>
            </p:nvCxnSpPr>
            <p:spPr>
              <a:xfrm>
                <a:off x="6531064" y="2347119"/>
                <a:ext cx="0" cy="1111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1EFF65C1-5046-88C2-08CC-4CBEBBAF8BFF}"/>
                  </a:ext>
                </a:extLst>
              </p:cNvPr>
              <p:cNvCxnSpPr>
                <a:cxnSpLocks/>
              </p:cNvCxnSpPr>
              <p:nvPr/>
            </p:nvCxnSpPr>
            <p:spPr>
              <a:xfrm>
                <a:off x="6569605" y="2347119"/>
                <a:ext cx="0" cy="1111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2147C6C-178C-206D-2E76-0702F65AA9EE}"/>
                  </a:ext>
                </a:extLst>
              </p:cNvPr>
              <p:cNvCxnSpPr>
                <a:cxnSpLocks/>
              </p:cNvCxnSpPr>
              <p:nvPr/>
            </p:nvCxnSpPr>
            <p:spPr>
              <a:xfrm>
                <a:off x="6608146" y="2273300"/>
                <a:ext cx="0" cy="2587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65BA461-0816-7D22-30F9-AF416FBDA169}"/>
                  </a:ext>
                </a:extLst>
              </p:cNvPr>
              <p:cNvCxnSpPr>
                <a:cxnSpLocks/>
              </p:cNvCxnSpPr>
              <p:nvPr/>
            </p:nvCxnSpPr>
            <p:spPr>
              <a:xfrm>
                <a:off x="6723769" y="2356644"/>
                <a:ext cx="0" cy="920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C3BCA55A-A5C3-2ACE-F54D-498F24594253}"/>
                  </a:ext>
                </a:extLst>
              </p:cNvPr>
              <p:cNvCxnSpPr>
                <a:cxnSpLocks/>
              </p:cNvCxnSpPr>
              <p:nvPr/>
            </p:nvCxnSpPr>
            <p:spPr>
              <a:xfrm>
                <a:off x="6685228" y="2329656"/>
                <a:ext cx="0" cy="1460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343AD9C0-1885-3EBC-B6A1-32ADC7D99F2D}"/>
                  </a:ext>
                </a:extLst>
              </p:cNvPr>
              <p:cNvCxnSpPr>
                <a:cxnSpLocks/>
              </p:cNvCxnSpPr>
              <p:nvPr/>
            </p:nvCxnSpPr>
            <p:spPr>
              <a:xfrm>
                <a:off x="6646687" y="2312194"/>
                <a:ext cx="0" cy="1809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67BD43CD-B4E9-287C-3568-1904345BF6DE}"/>
                  </a:ext>
                </a:extLst>
              </p:cNvPr>
              <p:cNvCxnSpPr>
                <a:cxnSpLocks/>
              </p:cNvCxnSpPr>
              <p:nvPr/>
            </p:nvCxnSpPr>
            <p:spPr>
              <a:xfrm>
                <a:off x="6762310" y="2305844"/>
                <a:ext cx="0" cy="1936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BA49A81E-13EE-70B5-4C9A-B12EB93E34E5}"/>
                  </a:ext>
                </a:extLst>
              </p:cNvPr>
              <p:cNvCxnSpPr>
                <a:cxnSpLocks/>
              </p:cNvCxnSpPr>
              <p:nvPr/>
            </p:nvCxnSpPr>
            <p:spPr>
              <a:xfrm>
                <a:off x="6800851" y="2265363"/>
                <a:ext cx="0" cy="27463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2E7DBCA6-BB92-8064-5023-4A77D10BED51}"/>
                  </a:ext>
                </a:extLst>
              </p:cNvPr>
              <p:cNvCxnSpPr>
                <a:cxnSpLocks/>
              </p:cNvCxnSpPr>
              <p:nvPr/>
            </p:nvCxnSpPr>
            <p:spPr>
              <a:xfrm>
                <a:off x="6839392" y="2336006"/>
                <a:ext cx="0" cy="1333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87E5353F-9289-4B64-15BA-077E70015AEE}"/>
                  </a:ext>
                </a:extLst>
              </p:cNvPr>
              <p:cNvCxnSpPr>
                <a:cxnSpLocks/>
              </p:cNvCxnSpPr>
              <p:nvPr/>
            </p:nvCxnSpPr>
            <p:spPr>
              <a:xfrm>
                <a:off x="6877933" y="2305844"/>
                <a:ext cx="0" cy="1936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05770D63-B393-8CD0-F5B3-6DAAA243F66C}"/>
                  </a:ext>
                </a:extLst>
              </p:cNvPr>
              <p:cNvCxnSpPr>
                <a:cxnSpLocks/>
              </p:cNvCxnSpPr>
              <p:nvPr/>
            </p:nvCxnSpPr>
            <p:spPr>
              <a:xfrm>
                <a:off x="6916474" y="2266156"/>
                <a:ext cx="0" cy="2730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73C4B4A2-499B-1FD9-BBB3-85F0E741E9C4}"/>
                  </a:ext>
                </a:extLst>
              </p:cNvPr>
              <p:cNvCxnSpPr>
                <a:cxnSpLocks/>
              </p:cNvCxnSpPr>
              <p:nvPr/>
            </p:nvCxnSpPr>
            <p:spPr>
              <a:xfrm>
                <a:off x="6955015" y="2347119"/>
                <a:ext cx="0" cy="1111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97DCB3A2-CE58-2BEA-0A96-7C86FC09B214}"/>
                  </a:ext>
                </a:extLst>
              </p:cNvPr>
              <p:cNvCxnSpPr>
                <a:cxnSpLocks/>
              </p:cNvCxnSpPr>
              <p:nvPr/>
            </p:nvCxnSpPr>
            <p:spPr>
              <a:xfrm>
                <a:off x="6993556" y="2347119"/>
                <a:ext cx="0" cy="1111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928D01F-46D7-C983-5081-16B24B2E84B9}"/>
                  </a:ext>
                </a:extLst>
              </p:cNvPr>
              <p:cNvCxnSpPr>
                <a:cxnSpLocks/>
              </p:cNvCxnSpPr>
              <p:nvPr/>
            </p:nvCxnSpPr>
            <p:spPr>
              <a:xfrm>
                <a:off x="7032097" y="2296319"/>
                <a:ext cx="0" cy="2127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CA837411-CBE4-EF20-2E9F-271EB28F7503}"/>
                  </a:ext>
                </a:extLst>
              </p:cNvPr>
              <p:cNvCxnSpPr>
                <a:cxnSpLocks/>
              </p:cNvCxnSpPr>
              <p:nvPr/>
            </p:nvCxnSpPr>
            <p:spPr>
              <a:xfrm>
                <a:off x="7109179" y="2296319"/>
                <a:ext cx="0" cy="2127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06312F34-0727-BCC8-236A-3A5BC0DAB1D0}"/>
                  </a:ext>
                </a:extLst>
              </p:cNvPr>
              <p:cNvCxnSpPr>
                <a:cxnSpLocks/>
              </p:cNvCxnSpPr>
              <p:nvPr/>
            </p:nvCxnSpPr>
            <p:spPr>
              <a:xfrm>
                <a:off x="7070638" y="2273300"/>
                <a:ext cx="0" cy="25876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CA1BAA1C-45BD-DEC3-8E70-D54B465BC61E}"/>
                  </a:ext>
                </a:extLst>
              </p:cNvPr>
              <p:cNvCxnSpPr>
                <a:cxnSpLocks/>
              </p:cNvCxnSpPr>
              <p:nvPr/>
            </p:nvCxnSpPr>
            <p:spPr>
              <a:xfrm>
                <a:off x="7147720" y="2356644"/>
                <a:ext cx="0" cy="920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E52AA8F2-8D44-8988-07BC-63DC37E49571}"/>
                  </a:ext>
                </a:extLst>
              </p:cNvPr>
              <p:cNvCxnSpPr>
                <a:cxnSpLocks/>
              </p:cNvCxnSpPr>
              <p:nvPr/>
            </p:nvCxnSpPr>
            <p:spPr>
              <a:xfrm>
                <a:off x="7186261" y="2356644"/>
                <a:ext cx="0" cy="9207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0D797B7A-5DC4-9655-0235-B9F567CF1C03}"/>
                  </a:ext>
                </a:extLst>
              </p:cNvPr>
              <p:cNvCxnSpPr>
                <a:cxnSpLocks/>
              </p:cNvCxnSpPr>
              <p:nvPr/>
            </p:nvCxnSpPr>
            <p:spPr>
              <a:xfrm>
                <a:off x="7224802" y="2289175"/>
                <a:ext cx="0" cy="22701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1A03BF8B-CC1D-C7A1-4873-B478DC255268}"/>
                  </a:ext>
                </a:extLst>
              </p:cNvPr>
              <p:cNvCxnSpPr>
                <a:cxnSpLocks/>
              </p:cNvCxnSpPr>
              <p:nvPr/>
            </p:nvCxnSpPr>
            <p:spPr>
              <a:xfrm>
                <a:off x="7263341" y="2253456"/>
                <a:ext cx="0" cy="2984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cxnSp>
        <p:nvCxnSpPr>
          <p:cNvPr id="132" name="Straight Connector 131">
            <a:extLst>
              <a:ext uri="{FF2B5EF4-FFF2-40B4-BE49-F238E27FC236}">
                <a16:creationId xmlns:a16="http://schemas.microsoft.com/office/drawing/2014/main" id="{1487B072-0E2D-9B3B-D9A2-D9CABE9045FC}"/>
              </a:ext>
            </a:extLst>
          </p:cNvPr>
          <p:cNvCxnSpPr>
            <a:cxnSpLocks/>
          </p:cNvCxnSpPr>
          <p:nvPr/>
        </p:nvCxnSpPr>
        <p:spPr>
          <a:xfrm>
            <a:off x="430213" y="5041951"/>
            <a:ext cx="11331473" cy="0"/>
          </a:xfrm>
          <a:prstGeom prst="line">
            <a:avLst/>
          </a:prstGeom>
          <a:ln w="6350">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27FE4E5B-D76C-E7B7-F728-6528B7F4A419}"/>
              </a:ext>
            </a:extLst>
          </p:cNvPr>
          <p:cNvCxnSpPr>
            <a:cxnSpLocks/>
          </p:cNvCxnSpPr>
          <p:nvPr/>
        </p:nvCxnSpPr>
        <p:spPr>
          <a:xfrm>
            <a:off x="430213" y="5816651"/>
            <a:ext cx="11331473" cy="0"/>
          </a:xfrm>
          <a:prstGeom prst="line">
            <a:avLst/>
          </a:prstGeom>
          <a:ln w="6350">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Logo&#10;&#10;Description automatically generated">
            <a:extLst>
              <a:ext uri="{FF2B5EF4-FFF2-40B4-BE49-F238E27FC236}">
                <a16:creationId xmlns:a16="http://schemas.microsoft.com/office/drawing/2014/main" id="{40896C80-F3E9-D47A-0670-47760155819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167687" y="2073525"/>
            <a:ext cx="2567721" cy="848833"/>
          </a:xfrm>
          <a:prstGeom prst="rect">
            <a:avLst/>
          </a:prstGeom>
        </p:spPr>
      </p:pic>
      <p:sp>
        <p:nvSpPr>
          <p:cNvPr id="9" name="Footer Placeholder 8">
            <a:extLst>
              <a:ext uri="{FF2B5EF4-FFF2-40B4-BE49-F238E27FC236}">
                <a16:creationId xmlns:a16="http://schemas.microsoft.com/office/drawing/2014/main" id="{4D38D008-3B45-1592-2B0C-DAFC8215FFC8}"/>
              </a:ext>
            </a:extLst>
          </p:cNvPr>
          <p:cNvSpPr>
            <a:spLocks noGrp="1"/>
          </p:cNvSpPr>
          <p:nvPr>
            <p:ph type="ftr" sz="quarter" idx="3"/>
          </p:nvPr>
        </p:nvSpPr>
        <p:spPr/>
        <p:txBody>
          <a:bodyPr/>
          <a:lstStyle/>
          <a:p>
            <a:pPr algn="r"/>
            <a:r>
              <a:rPr lang="en-AU"/>
              <a:t>SBS AUDIO MEDIA KIT</a:t>
            </a:r>
          </a:p>
        </p:txBody>
      </p:sp>
      <p:pic>
        <p:nvPicPr>
          <p:cNvPr id="1026" name="Picture 2">
            <a:extLst>
              <a:ext uri="{FF2B5EF4-FFF2-40B4-BE49-F238E27FC236}">
                <a16:creationId xmlns:a16="http://schemas.microsoft.com/office/drawing/2014/main" id="{ABF8E1E3-9ECA-FA5C-D670-FC2055A419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4311" y="2120426"/>
            <a:ext cx="3703570" cy="48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8928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5A5E6B-6AB3-BB27-2806-5DC513F9C0B5}"/>
              </a:ext>
            </a:extLst>
          </p:cNvPr>
          <p:cNvPicPr>
            <a:picLocks noChangeAspect="1"/>
          </p:cNvPicPr>
          <p:nvPr/>
        </p:nvPicPr>
        <p:blipFill rotWithShape="1">
          <a:blip r:embed="rId2"/>
          <a:srcRect l="23773" t="19768" r="22734"/>
          <a:stretch/>
        </p:blipFill>
        <p:spPr>
          <a:xfrm>
            <a:off x="9121088" y="2495814"/>
            <a:ext cx="2511105" cy="2511105"/>
          </a:xfrm>
          <a:custGeom>
            <a:avLst/>
            <a:gdLst>
              <a:gd name="connsiteX0" fmla="*/ 0 w 1732223"/>
              <a:gd name="connsiteY0" fmla="*/ 0 h 1732223"/>
              <a:gd name="connsiteX1" fmla="*/ 1732223 w 1732223"/>
              <a:gd name="connsiteY1" fmla="*/ 0 h 1732223"/>
              <a:gd name="connsiteX2" fmla="*/ 1732223 w 1732223"/>
              <a:gd name="connsiteY2" fmla="*/ 1732223 h 1732223"/>
              <a:gd name="connsiteX3" fmla="*/ 0 w 1732223"/>
              <a:gd name="connsiteY3" fmla="*/ 1732223 h 1732223"/>
            </a:gdLst>
            <a:ahLst/>
            <a:cxnLst>
              <a:cxn ang="0">
                <a:pos x="connsiteX0" y="connsiteY0"/>
              </a:cxn>
              <a:cxn ang="0">
                <a:pos x="connsiteX1" y="connsiteY1"/>
              </a:cxn>
              <a:cxn ang="0">
                <a:pos x="connsiteX2" y="connsiteY2"/>
              </a:cxn>
              <a:cxn ang="0">
                <a:pos x="connsiteX3" y="connsiteY3"/>
              </a:cxn>
            </a:cxnLst>
            <a:rect l="l" t="t" r="r" b="b"/>
            <a:pathLst>
              <a:path w="1732223" h="1732223">
                <a:moveTo>
                  <a:pt x="0" y="0"/>
                </a:moveTo>
                <a:lnTo>
                  <a:pt x="1732223" y="0"/>
                </a:lnTo>
                <a:lnTo>
                  <a:pt x="1732223" y="1732223"/>
                </a:lnTo>
                <a:lnTo>
                  <a:pt x="0" y="1732223"/>
                </a:lnTo>
                <a:close/>
              </a:path>
            </a:pathLst>
          </a:custGeom>
        </p:spPr>
      </p:pic>
      <p:sp>
        <p:nvSpPr>
          <p:cNvPr id="7" name="Text Placeholder 6">
            <a:extLst>
              <a:ext uri="{FF2B5EF4-FFF2-40B4-BE49-F238E27FC236}">
                <a16:creationId xmlns:a16="http://schemas.microsoft.com/office/drawing/2014/main" id="{66418905-65F9-2314-C606-12A583AF449F}"/>
              </a:ext>
            </a:extLst>
          </p:cNvPr>
          <p:cNvSpPr>
            <a:spLocks noGrp="1"/>
          </p:cNvSpPr>
          <p:nvPr>
            <p:ph type="body" sz="quarter" idx="11"/>
          </p:nvPr>
        </p:nvSpPr>
        <p:spPr>
          <a:xfrm>
            <a:off x="695325" y="782363"/>
            <a:ext cx="8856155" cy="376733"/>
          </a:xfrm>
        </p:spPr>
        <p:txBody>
          <a:bodyPr wrap="square">
            <a:spAutoFit/>
          </a:bodyPr>
          <a:lstStyle/>
          <a:p>
            <a:r>
              <a:rPr lang="en-GB"/>
              <a:t>SBS Arabic24 is a 24/7 in-language radio service and online hub that broadcasts the latest news, entertainment and lifestyle content to Australia’s vibrant Arabic speaking community. It aims to ensure they have access to trustworthy, informative and unbiased news and information around the clock, and on their platform of choice. </a:t>
            </a:r>
          </a:p>
        </p:txBody>
      </p:sp>
      <p:sp>
        <p:nvSpPr>
          <p:cNvPr id="1024" name="Title 1023">
            <a:extLst>
              <a:ext uri="{FF2B5EF4-FFF2-40B4-BE49-F238E27FC236}">
                <a16:creationId xmlns:a16="http://schemas.microsoft.com/office/drawing/2014/main" id="{5CEF72A2-A585-A024-E8AA-60E2244A36C4}"/>
              </a:ext>
            </a:extLst>
          </p:cNvPr>
          <p:cNvSpPr>
            <a:spLocks noGrp="1"/>
          </p:cNvSpPr>
          <p:nvPr>
            <p:ph type="title"/>
          </p:nvPr>
        </p:nvSpPr>
        <p:spPr>
          <a:xfrm>
            <a:off x="701135" y="310617"/>
            <a:ext cx="8856155" cy="430887"/>
          </a:xfrm>
        </p:spPr>
        <p:txBody>
          <a:bodyPr/>
          <a:lstStyle/>
          <a:p>
            <a:r>
              <a:rPr lang="en-GB"/>
              <a:t>Arabic 24</a:t>
            </a:r>
          </a:p>
        </p:txBody>
      </p:sp>
      <p:sp>
        <p:nvSpPr>
          <p:cNvPr id="18" name="Text Placeholder 17">
            <a:extLst>
              <a:ext uri="{FF2B5EF4-FFF2-40B4-BE49-F238E27FC236}">
                <a16:creationId xmlns:a16="http://schemas.microsoft.com/office/drawing/2014/main" id="{67E4082B-F297-9A5F-7A2C-CB68EDEE6CE6}"/>
              </a:ext>
            </a:extLst>
          </p:cNvPr>
          <p:cNvSpPr>
            <a:spLocks noGrp="1"/>
          </p:cNvSpPr>
          <p:nvPr>
            <p:ph type="body" sz="quarter" idx="30"/>
          </p:nvPr>
        </p:nvSpPr>
        <p:spPr/>
        <p:txBody>
          <a:bodyPr/>
          <a:lstStyle/>
          <a:p>
            <a:endParaRPr lang="en-US"/>
          </a:p>
        </p:txBody>
      </p:sp>
      <p:sp>
        <p:nvSpPr>
          <p:cNvPr id="2" name="Slide Number Placeholder 1">
            <a:extLst>
              <a:ext uri="{FF2B5EF4-FFF2-40B4-BE49-F238E27FC236}">
                <a16:creationId xmlns:a16="http://schemas.microsoft.com/office/drawing/2014/main" id="{91A974A4-28F2-A2A5-A4F9-F47A2771EAB0}"/>
              </a:ext>
            </a:extLst>
          </p:cNvPr>
          <p:cNvSpPr>
            <a:spLocks noGrp="1"/>
          </p:cNvSpPr>
          <p:nvPr>
            <p:ph type="sldNum" sz="quarter" idx="4"/>
          </p:nvPr>
        </p:nvSpPr>
        <p:spPr>
          <a:xfrm>
            <a:off x="11199429" y="350643"/>
            <a:ext cx="297246" cy="184666"/>
          </a:xfrm>
        </p:spPr>
        <p:txBody>
          <a:bodyPr/>
          <a:lstStyle/>
          <a:p>
            <a:fld id="{641C361B-BE0B-45F2-A1AB-1E005D6F7421}" type="slidenum">
              <a:rPr lang="en-AU" smtClean="0"/>
              <a:pPr/>
              <a:t>11</a:t>
            </a:fld>
            <a:endParaRPr lang="en-AU"/>
          </a:p>
        </p:txBody>
      </p:sp>
      <p:sp>
        <p:nvSpPr>
          <p:cNvPr id="15" name="TextBox 14">
            <a:extLst>
              <a:ext uri="{FF2B5EF4-FFF2-40B4-BE49-F238E27FC236}">
                <a16:creationId xmlns:a16="http://schemas.microsoft.com/office/drawing/2014/main" id="{E636411A-6C4A-F908-9121-3E7D70905A14}"/>
              </a:ext>
            </a:extLst>
          </p:cNvPr>
          <p:cNvSpPr txBox="1"/>
          <p:nvPr/>
        </p:nvSpPr>
        <p:spPr>
          <a:xfrm>
            <a:off x="716279" y="2016818"/>
            <a:ext cx="5379720" cy="246734"/>
          </a:xfrm>
          <a:prstGeom prst="rect">
            <a:avLst/>
          </a:prstGeom>
          <a:noFill/>
        </p:spPr>
        <p:txBody>
          <a:bodyPr wrap="square" lIns="0" tIns="0" rIns="0" bIns="0" rtlCol="0">
            <a:spAutoFit/>
          </a:bodyPr>
          <a:lstStyle/>
          <a:p>
            <a:pPr>
              <a:lnSpc>
                <a:spcPct val="107000"/>
              </a:lnSpc>
              <a:spcAft>
                <a:spcPts val="800"/>
              </a:spcAft>
            </a:pPr>
            <a:r>
              <a:rPr lang="en-GB" sz="1600" dirty="0">
                <a:effectLst/>
                <a:latin typeface="+mj-lt"/>
                <a:ea typeface="Calibri" panose="020F0502020204030204" pitchFamily="34" charset="0"/>
                <a:cs typeface="Calibri" panose="020F0502020204030204" pitchFamily="34" charset="0"/>
              </a:rPr>
              <a:t>Some of the great content includes:</a:t>
            </a:r>
          </a:p>
        </p:txBody>
      </p:sp>
      <p:pic>
        <p:nvPicPr>
          <p:cNvPr id="1026" name="Picture 2" descr="GMA Fares and Petra 2022">
            <a:extLst>
              <a:ext uri="{FF2B5EF4-FFF2-40B4-BE49-F238E27FC236}">
                <a16:creationId xmlns:a16="http://schemas.microsoft.com/office/drawing/2014/main" id="{AF511800-08E6-3E7C-6C3F-31823D13AD8C}"/>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4" y="2482028"/>
            <a:ext cx="2524892" cy="25248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34E2272-4417-93B4-19F4-D25A3AA603FF}"/>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520597" y="2482028"/>
            <a:ext cx="2524892" cy="252489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BC89A8E2-65FD-9E16-A9BC-560A1CED3DEB}"/>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323072" y="2482028"/>
            <a:ext cx="2524892" cy="2524892"/>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6D3C61C7-8B12-F0B2-0B1B-96D42EDDCF82}"/>
              </a:ext>
            </a:extLst>
          </p:cNvPr>
          <p:cNvSpPr txBox="1"/>
          <p:nvPr/>
        </p:nvSpPr>
        <p:spPr>
          <a:xfrm>
            <a:off x="695324" y="5220458"/>
            <a:ext cx="2490259" cy="215893"/>
          </a:xfrm>
          <a:prstGeom prst="rect">
            <a:avLst/>
          </a:prstGeom>
          <a:noFill/>
        </p:spPr>
        <p:txBody>
          <a:bodyPr wrap="square" lIns="0" tIns="0" rIns="0" bIns="0" rtlCol="0">
            <a:spAutoFit/>
          </a:bodyPr>
          <a:lstStyle/>
          <a:p>
            <a:pPr>
              <a:lnSpc>
                <a:spcPct val="107000"/>
              </a:lnSpc>
              <a:spcAft>
                <a:spcPts val="800"/>
              </a:spcAft>
            </a:pPr>
            <a:r>
              <a:rPr lang="en-GB" sz="1400" dirty="0">
                <a:effectLst/>
                <a:latin typeface="+mj-lt"/>
                <a:ea typeface="Calibri" panose="020F0502020204030204" pitchFamily="34" charset="0"/>
                <a:cs typeface="Calibri" panose="020F0502020204030204" pitchFamily="34" charset="0"/>
              </a:rPr>
              <a:t>Good Morning Australia </a:t>
            </a:r>
          </a:p>
        </p:txBody>
      </p:sp>
      <p:sp>
        <p:nvSpPr>
          <p:cNvPr id="26" name="TextBox 25">
            <a:extLst>
              <a:ext uri="{FF2B5EF4-FFF2-40B4-BE49-F238E27FC236}">
                <a16:creationId xmlns:a16="http://schemas.microsoft.com/office/drawing/2014/main" id="{CCA2AE96-50A2-291E-C915-F8ABC3C70031}"/>
              </a:ext>
            </a:extLst>
          </p:cNvPr>
          <p:cNvSpPr txBox="1"/>
          <p:nvPr/>
        </p:nvSpPr>
        <p:spPr>
          <a:xfrm>
            <a:off x="3520597" y="5220458"/>
            <a:ext cx="2490259" cy="215893"/>
          </a:xfrm>
          <a:prstGeom prst="rect">
            <a:avLst/>
          </a:prstGeom>
          <a:noFill/>
        </p:spPr>
        <p:txBody>
          <a:bodyPr wrap="square" lIns="0" tIns="0" rIns="0" bIns="0" rtlCol="0">
            <a:spAutoFit/>
          </a:bodyPr>
          <a:lstStyle/>
          <a:p>
            <a:pPr>
              <a:lnSpc>
                <a:spcPct val="107000"/>
              </a:lnSpc>
              <a:spcAft>
                <a:spcPts val="800"/>
              </a:spcAft>
            </a:pPr>
            <a:r>
              <a:rPr lang="en-GB" sz="1400">
                <a:effectLst/>
                <a:latin typeface="+mj-lt"/>
                <a:ea typeface="Calibri" panose="020F0502020204030204" pitchFamily="34" charset="0"/>
                <a:cs typeface="Calibri" panose="020F0502020204030204" pitchFamily="34" charset="0"/>
              </a:rPr>
              <a:t>Bayt Al </a:t>
            </a:r>
            <a:r>
              <a:rPr lang="en-GB" sz="1400" err="1">
                <a:effectLst/>
                <a:latin typeface="+mj-lt"/>
                <a:ea typeface="Calibri" panose="020F0502020204030204" pitchFamily="34" charset="0"/>
                <a:cs typeface="Calibri" panose="020F0502020204030204" pitchFamily="34" charset="0"/>
              </a:rPr>
              <a:t>Mazzika</a:t>
            </a:r>
            <a:r>
              <a:rPr lang="en-GB" sz="1400">
                <a:effectLst/>
                <a:latin typeface="+mj-lt"/>
                <a:ea typeface="Calibri" panose="020F0502020204030204" pitchFamily="34" charset="0"/>
                <a:cs typeface="Calibri" panose="020F0502020204030204" pitchFamily="34" charset="0"/>
              </a:rPr>
              <a:t> Live</a:t>
            </a:r>
          </a:p>
        </p:txBody>
      </p:sp>
      <p:sp>
        <p:nvSpPr>
          <p:cNvPr id="27" name="TextBox 26">
            <a:extLst>
              <a:ext uri="{FF2B5EF4-FFF2-40B4-BE49-F238E27FC236}">
                <a16:creationId xmlns:a16="http://schemas.microsoft.com/office/drawing/2014/main" id="{594A76C0-6908-0FAC-1434-C87EA34464E6}"/>
              </a:ext>
            </a:extLst>
          </p:cNvPr>
          <p:cNvSpPr txBox="1"/>
          <p:nvPr/>
        </p:nvSpPr>
        <p:spPr>
          <a:xfrm>
            <a:off x="6323072" y="5220458"/>
            <a:ext cx="2490259" cy="215893"/>
          </a:xfrm>
          <a:prstGeom prst="rect">
            <a:avLst/>
          </a:prstGeom>
          <a:noFill/>
        </p:spPr>
        <p:txBody>
          <a:bodyPr wrap="square" lIns="0" tIns="0" rIns="0" bIns="0" rtlCol="0">
            <a:spAutoFit/>
          </a:bodyPr>
          <a:lstStyle/>
          <a:p>
            <a:pPr>
              <a:lnSpc>
                <a:spcPct val="107000"/>
              </a:lnSpc>
              <a:spcAft>
                <a:spcPts val="800"/>
              </a:spcAft>
            </a:pPr>
            <a:r>
              <a:rPr lang="en-GB" sz="1400">
                <a:effectLst/>
                <a:latin typeface="+mj-lt"/>
                <a:ea typeface="Calibri" panose="020F0502020204030204" pitchFamily="34" charset="0"/>
                <a:cs typeface="Calibri" panose="020F0502020204030204" pitchFamily="34" charset="0"/>
              </a:rPr>
              <a:t>Australia </a:t>
            </a:r>
            <a:r>
              <a:rPr lang="en-GB" sz="1400" err="1">
                <a:effectLst/>
                <a:latin typeface="+mj-lt"/>
                <a:ea typeface="Calibri" panose="020F0502020204030204" pitchFamily="34" charset="0"/>
                <a:cs typeface="Calibri" panose="020F0502020204030204" pitchFamily="34" charset="0"/>
              </a:rPr>
              <a:t>Alyaom</a:t>
            </a:r>
            <a:r>
              <a:rPr lang="en-GB" sz="1400">
                <a:effectLst/>
                <a:latin typeface="+mj-lt"/>
                <a:ea typeface="Calibri" panose="020F0502020204030204" pitchFamily="34" charset="0"/>
                <a:cs typeface="Calibri" panose="020F0502020204030204" pitchFamily="34" charset="0"/>
              </a:rPr>
              <a:t> </a:t>
            </a:r>
          </a:p>
        </p:txBody>
      </p:sp>
      <p:sp>
        <p:nvSpPr>
          <p:cNvPr id="28" name="TextBox 27">
            <a:extLst>
              <a:ext uri="{FF2B5EF4-FFF2-40B4-BE49-F238E27FC236}">
                <a16:creationId xmlns:a16="http://schemas.microsoft.com/office/drawing/2014/main" id="{5DE3F9DE-C366-8456-D6E2-74C1D2D0C1D5}"/>
              </a:ext>
            </a:extLst>
          </p:cNvPr>
          <p:cNvSpPr txBox="1"/>
          <p:nvPr/>
        </p:nvSpPr>
        <p:spPr>
          <a:xfrm>
            <a:off x="9121088" y="5220458"/>
            <a:ext cx="3109654" cy="215893"/>
          </a:xfrm>
          <a:prstGeom prst="rect">
            <a:avLst/>
          </a:prstGeom>
          <a:noFill/>
        </p:spPr>
        <p:txBody>
          <a:bodyPr wrap="square" lIns="0" tIns="0" rIns="0" bIns="0" rtlCol="0">
            <a:spAutoFit/>
          </a:bodyPr>
          <a:lstStyle/>
          <a:p>
            <a:pPr>
              <a:lnSpc>
                <a:spcPct val="107000"/>
              </a:lnSpc>
              <a:spcAft>
                <a:spcPts val="800"/>
              </a:spcAft>
            </a:pPr>
            <a:r>
              <a:rPr lang="en-GB" sz="1400">
                <a:effectLst/>
                <a:latin typeface="+mj-lt"/>
                <a:ea typeface="Calibri" panose="020F0502020204030204" pitchFamily="34" charset="0"/>
                <a:cs typeface="Calibri" panose="020F0502020204030204" pitchFamily="34" charset="0"/>
              </a:rPr>
              <a:t>Pop Arabi – the best of Arabic music</a:t>
            </a:r>
          </a:p>
        </p:txBody>
      </p:sp>
      <p:cxnSp>
        <p:nvCxnSpPr>
          <p:cNvPr id="5" name="Straight Connector 4">
            <a:extLst>
              <a:ext uri="{FF2B5EF4-FFF2-40B4-BE49-F238E27FC236}">
                <a16:creationId xmlns:a16="http://schemas.microsoft.com/office/drawing/2014/main" id="{77AE6227-C3DE-3655-D3DC-0C90F2DCEC28}"/>
              </a:ext>
            </a:extLst>
          </p:cNvPr>
          <p:cNvCxnSpPr>
            <a:cxnSpLocks/>
          </p:cNvCxnSpPr>
          <p:nvPr/>
        </p:nvCxnSpPr>
        <p:spPr>
          <a:xfrm>
            <a:off x="686719" y="5607294"/>
            <a:ext cx="254250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5468E99-4E96-61F5-2FBB-1F3B90B866EC}"/>
              </a:ext>
            </a:extLst>
          </p:cNvPr>
          <p:cNvCxnSpPr>
            <a:cxnSpLocks/>
          </p:cNvCxnSpPr>
          <p:nvPr/>
        </p:nvCxnSpPr>
        <p:spPr>
          <a:xfrm>
            <a:off x="3520597" y="5607294"/>
            <a:ext cx="2511105"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DBEC2B5-A6D4-066B-A4FD-0BE1D2CBC7CA}"/>
              </a:ext>
            </a:extLst>
          </p:cNvPr>
          <p:cNvCxnSpPr>
            <a:cxnSpLocks/>
          </p:cNvCxnSpPr>
          <p:nvPr/>
        </p:nvCxnSpPr>
        <p:spPr>
          <a:xfrm>
            <a:off x="6323072" y="5607294"/>
            <a:ext cx="2524892"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F173379-869D-923A-6640-56784FCD15A2}"/>
              </a:ext>
            </a:extLst>
          </p:cNvPr>
          <p:cNvCxnSpPr>
            <a:cxnSpLocks/>
          </p:cNvCxnSpPr>
          <p:nvPr/>
        </p:nvCxnSpPr>
        <p:spPr>
          <a:xfrm>
            <a:off x="9121088" y="5607294"/>
            <a:ext cx="2515564"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Footer Placeholder 18">
            <a:extLst>
              <a:ext uri="{FF2B5EF4-FFF2-40B4-BE49-F238E27FC236}">
                <a16:creationId xmlns:a16="http://schemas.microsoft.com/office/drawing/2014/main" id="{B6803378-6D0C-F767-EA06-272EA136609C}"/>
              </a:ext>
            </a:extLst>
          </p:cNvPr>
          <p:cNvSpPr>
            <a:spLocks noGrp="1"/>
          </p:cNvSpPr>
          <p:nvPr>
            <p:ph type="ftr" sz="quarter" idx="3"/>
          </p:nvPr>
        </p:nvSpPr>
        <p:spPr/>
        <p:txBody>
          <a:bodyPr/>
          <a:lstStyle/>
          <a:p>
            <a:pPr algn="r"/>
            <a:r>
              <a:rPr lang="en-AU"/>
              <a:t>SBS AUDIO MEDIA KIT</a:t>
            </a:r>
          </a:p>
        </p:txBody>
      </p:sp>
    </p:spTree>
    <p:extLst>
      <p:ext uri="{BB962C8B-B14F-4D97-AF65-F5344CB8AC3E}">
        <p14:creationId xmlns:p14="http://schemas.microsoft.com/office/powerpoint/2010/main" val="1498070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6A3A025-7527-2348-B3E6-F23A53062DBD}"/>
              </a:ext>
            </a:extLst>
          </p:cNvPr>
          <p:cNvSpPr>
            <a:spLocks noGrp="1"/>
          </p:cNvSpPr>
          <p:nvPr>
            <p:ph type="body" sz="quarter" idx="11"/>
          </p:nvPr>
        </p:nvSpPr>
        <p:spPr>
          <a:xfrm>
            <a:off x="695325" y="782363"/>
            <a:ext cx="4911391" cy="5765020"/>
          </a:xfrm>
        </p:spPr>
        <p:txBody>
          <a:bodyPr/>
          <a:lstStyle/>
          <a:p>
            <a:pPr>
              <a:lnSpc>
                <a:spcPct val="107000"/>
              </a:lnSpc>
              <a:spcAft>
                <a:spcPts val="1600"/>
              </a:spcAft>
            </a:pPr>
            <a:r>
              <a:rPr lang="en-GB" sz="1400" dirty="0">
                <a:effectLst/>
                <a:ea typeface="Calibri" panose="020F0502020204030204" pitchFamily="34" charset="0"/>
                <a:cs typeface="Calibri" panose="020F0502020204030204" pitchFamily="34" charset="0"/>
              </a:rPr>
              <a:t>2022 saw the launch of the next phase in SBS’ commercial broadcast offering, digital audio. This momentous development extends on our more than 45 years of radio broadcasting and 15 years and counting of podcast creation. It also piggybacks off the army of an estimated 16 million strong Aussies who are listening to digital audio each week </a:t>
            </a:r>
            <a:r>
              <a:rPr lang="en-GB" sz="1400" dirty="0">
                <a:effectLst/>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(Edison Infinite Dial 2023). </a:t>
            </a:r>
            <a:endParaRPr lang="en-GB" sz="1400" dirty="0">
              <a:effectLst/>
              <a:ea typeface="Calibri" panose="020F0502020204030204" pitchFamily="34" charset="0"/>
              <a:cs typeface="Calibri" panose="020F0502020204030204" pitchFamily="34" charset="0"/>
            </a:endParaRPr>
          </a:p>
          <a:p>
            <a:pPr>
              <a:lnSpc>
                <a:spcPct val="107000"/>
              </a:lnSpc>
              <a:spcAft>
                <a:spcPts val="1600"/>
              </a:spcAft>
            </a:pPr>
            <a:r>
              <a:rPr lang="en-GB" sz="1400" dirty="0">
                <a:effectLst/>
                <a:ea typeface="Calibri" panose="020F0502020204030204" pitchFamily="34" charset="0"/>
                <a:cs typeface="Calibri" panose="020F0502020204030204" pitchFamily="34" charset="0"/>
              </a:rPr>
              <a:t>By including SBS Audio as part of your next media campaign, you’ll reach diverse Australian listeners you won’t find elsewhere. Inventory can be bought both programmatically and direct, by impressions, and with the added peace of mind of post campaign reporting. Our menu of content on offer has expanded, including our </a:t>
            </a:r>
            <a:br>
              <a:rPr lang="en-GB" sz="1400" dirty="0">
                <a:effectLst/>
                <a:ea typeface="Calibri" panose="020F0502020204030204" pitchFamily="34" charset="0"/>
                <a:cs typeface="Calibri" panose="020F0502020204030204" pitchFamily="34" charset="0"/>
              </a:rPr>
            </a:br>
            <a:r>
              <a:rPr lang="en-GB" sz="1400" dirty="0">
                <a:effectLst/>
                <a:ea typeface="Calibri" panose="020F0502020204030204" pitchFamily="34" charset="0"/>
                <a:cs typeface="Calibri" panose="020F0502020204030204" pitchFamily="34" charset="0"/>
              </a:rPr>
              <a:t>60+ in language programs, three dedicated music stations, as well as a myriad of genres across our podcasts in multiple languages including English.  </a:t>
            </a:r>
          </a:p>
        </p:txBody>
      </p:sp>
      <p:sp>
        <p:nvSpPr>
          <p:cNvPr id="3" name="Title 2">
            <a:extLst>
              <a:ext uri="{FF2B5EF4-FFF2-40B4-BE49-F238E27FC236}">
                <a16:creationId xmlns:a16="http://schemas.microsoft.com/office/drawing/2014/main" id="{175686F1-8E36-9F47-840F-9153BAACE8F0}"/>
              </a:ext>
            </a:extLst>
          </p:cNvPr>
          <p:cNvSpPr>
            <a:spLocks noGrp="1"/>
          </p:cNvSpPr>
          <p:nvPr>
            <p:ph type="title"/>
          </p:nvPr>
        </p:nvSpPr>
        <p:spPr/>
        <p:txBody>
          <a:bodyPr/>
          <a:lstStyle/>
          <a:p>
            <a:r>
              <a:rPr lang="en-GB"/>
              <a:t>Digital Audio</a:t>
            </a:r>
          </a:p>
        </p:txBody>
      </p:sp>
      <p:sp>
        <p:nvSpPr>
          <p:cNvPr id="12" name="Text Placeholder 11">
            <a:extLst>
              <a:ext uri="{FF2B5EF4-FFF2-40B4-BE49-F238E27FC236}">
                <a16:creationId xmlns:a16="http://schemas.microsoft.com/office/drawing/2014/main" id="{C30309DD-6574-E9F3-CCAE-B0347741F66B}"/>
              </a:ext>
            </a:extLst>
          </p:cNvPr>
          <p:cNvSpPr>
            <a:spLocks noGrp="1"/>
          </p:cNvSpPr>
          <p:nvPr>
            <p:ph type="body" sz="quarter" idx="30"/>
          </p:nvPr>
        </p:nvSpPr>
        <p:spPr>
          <a:xfrm>
            <a:off x="6585284" y="741505"/>
            <a:ext cx="4911391" cy="2131353"/>
          </a:xfrm>
        </p:spPr>
        <p:txBody>
          <a:bodyPr anchor="t"/>
          <a:lstStyle/>
          <a:p>
            <a:r>
              <a:rPr lang="en-GB" sz="1400" dirty="0">
                <a:effectLst/>
                <a:ea typeface="Calibri" panose="020F0502020204030204" pitchFamily="34" charset="0"/>
                <a:cs typeface="Calibri" panose="020F0502020204030204" pitchFamily="34" charset="0"/>
              </a:rPr>
              <a:t>The success of releases such as </a:t>
            </a:r>
            <a:r>
              <a:rPr lang="en-GB" sz="1400" dirty="0">
                <a:effectLst/>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On The Money with Ricardo Goncalves</a:t>
            </a:r>
            <a:r>
              <a:rPr lang="en-GB" sz="1400" dirty="0">
                <a:effectLst/>
                <a:ea typeface="Calibri" panose="020F0502020204030204" pitchFamily="34" charset="0"/>
                <a:cs typeface="Calibri" panose="020F0502020204030204" pitchFamily="34" charset="0"/>
              </a:rPr>
              <a:t>, </a:t>
            </a:r>
            <a:r>
              <a:rPr lang="en-GB" sz="1400" dirty="0">
                <a:effectLst/>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Eyes On Gilead </a:t>
            </a:r>
            <a:r>
              <a:rPr lang="en-GB" sz="1400" dirty="0">
                <a:effectLst/>
                <a:ea typeface="Calibri" panose="020F0502020204030204" pitchFamily="34" charset="0"/>
                <a:cs typeface="Calibri" panose="020F0502020204030204" pitchFamily="34" charset="0"/>
              </a:rPr>
              <a:t>(companion to The Handmaid’s Tale) and </a:t>
            </a:r>
            <a:r>
              <a:rPr lang="en-GB" sz="1400" dirty="0">
                <a:effectLst/>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 Ugly Ducklings of Italian Cuisine</a:t>
            </a:r>
            <a:r>
              <a:rPr lang="en-GB" sz="1400" dirty="0">
                <a:effectLst/>
                <a:ea typeface="Calibri" panose="020F0502020204030204" pitchFamily="34" charset="0"/>
                <a:cs typeface="Calibri" panose="020F0502020204030204" pitchFamily="34" charset="0"/>
              </a:rPr>
              <a:t> along with many others earnt SBS the ‘</a:t>
            </a:r>
            <a:r>
              <a:rPr lang="en-GB" sz="1400" dirty="0">
                <a:effectLst/>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Best Publisher Award’ at the 2022 Australian Podcast Awards</a:t>
            </a:r>
            <a:r>
              <a:rPr lang="en-GB" sz="1400" dirty="0">
                <a:effectLst/>
                <a:ea typeface="Calibri" panose="020F0502020204030204" pitchFamily="34" charset="0"/>
                <a:cs typeface="Calibri" panose="020F0502020204030204" pitchFamily="34" charset="0"/>
              </a:rPr>
              <a:t>. Our content not only strikes a chord with domestic audiences but is in demand internationally. Our global success is also something clients looking for audiences beyond our borders can now capitalise on. </a:t>
            </a:r>
            <a:endParaRPr lang="en-GB" sz="1400" dirty="0"/>
          </a:p>
          <a:p>
            <a:endParaRPr lang="en-GB" dirty="0"/>
          </a:p>
        </p:txBody>
      </p:sp>
      <p:sp>
        <p:nvSpPr>
          <p:cNvPr id="2" name="Slide Number Placeholder 1">
            <a:extLst>
              <a:ext uri="{FF2B5EF4-FFF2-40B4-BE49-F238E27FC236}">
                <a16:creationId xmlns:a16="http://schemas.microsoft.com/office/drawing/2014/main" id="{60F9FA30-47E1-047F-F26F-5B976DFAEB76}"/>
              </a:ext>
            </a:extLst>
          </p:cNvPr>
          <p:cNvSpPr>
            <a:spLocks noGrp="1"/>
          </p:cNvSpPr>
          <p:nvPr>
            <p:ph type="sldNum" sz="quarter" idx="4"/>
          </p:nvPr>
        </p:nvSpPr>
        <p:spPr/>
        <p:txBody>
          <a:bodyPr/>
          <a:lstStyle/>
          <a:p>
            <a:fld id="{641C361B-BE0B-45F2-A1AB-1E005D6F7421}" type="slidenum">
              <a:rPr lang="en-AU" dirty="0" smtClean="0"/>
              <a:pPr/>
              <a:t>12</a:t>
            </a:fld>
            <a:endParaRPr lang="en-AU"/>
          </a:p>
        </p:txBody>
      </p:sp>
      <p:grpSp>
        <p:nvGrpSpPr>
          <p:cNvPr id="5" name="Group 10">
            <a:extLst>
              <a:ext uri="{FF2B5EF4-FFF2-40B4-BE49-F238E27FC236}">
                <a16:creationId xmlns:a16="http://schemas.microsoft.com/office/drawing/2014/main" id="{59A4434F-C2E3-91AC-0BCF-BF0BE285C352}"/>
              </a:ext>
            </a:extLst>
          </p:cNvPr>
          <p:cNvGrpSpPr>
            <a:grpSpLocks noChangeAspect="1"/>
          </p:cNvGrpSpPr>
          <p:nvPr/>
        </p:nvGrpSpPr>
        <p:grpSpPr bwMode="auto">
          <a:xfrm>
            <a:off x="6545179" y="2926903"/>
            <a:ext cx="634866" cy="636357"/>
            <a:chOff x="1374" y="442"/>
            <a:chExt cx="425" cy="426"/>
          </a:xfrm>
          <a:solidFill>
            <a:schemeClr val="accent1"/>
          </a:solidFill>
        </p:grpSpPr>
        <p:sp>
          <p:nvSpPr>
            <p:cNvPr id="6" name="Freeform 11">
              <a:extLst>
                <a:ext uri="{FF2B5EF4-FFF2-40B4-BE49-F238E27FC236}">
                  <a16:creationId xmlns:a16="http://schemas.microsoft.com/office/drawing/2014/main" id="{D301245C-4B03-32F7-DDAA-251789D96BC5}"/>
                </a:ext>
              </a:extLst>
            </p:cNvPr>
            <p:cNvSpPr>
              <a:spLocks noEditPoints="1"/>
            </p:cNvSpPr>
            <p:nvPr/>
          </p:nvSpPr>
          <p:spPr bwMode="auto">
            <a:xfrm>
              <a:off x="1374" y="442"/>
              <a:ext cx="425" cy="426"/>
            </a:xfrm>
            <a:custGeom>
              <a:avLst/>
              <a:gdLst>
                <a:gd name="T0" fmla="*/ 144 w 288"/>
                <a:gd name="T1" fmla="*/ 288 h 288"/>
                <a:gd name="T2" fmla="*/ 0 w 288"/>
                <a:gd name="T3" fmla="*/ 144 h 288"/>
                <a:gd name="T4" fmla="*/ 144 w 288"/>
                <a:gd name="T5" fmla="*/ 0 h 288"/>
                <a:gd name="T6" fmla="*/ 288 w 288"/>
                <a:gd name="T7" fmla="*/ 144 h 288"/>
                <a:gd name="T8" fmla="*/ 144 w 288"/>
                <a:gd name="T9" fmla="*/ 288 h 288"/>
                <a:gd name="T10" fmla="*/ 144 w 288"/>
                <a:gd name="T11" fmla="*/ 12 h 288"/>
                <a:gd name="T12" fmla="*/ 12 w 288"/>
                <a:gd name="T13" fmla="*/ 144 h 288"/>
                <a:gd name="T14" fmla="*/ 144 w 288"/>
                <a:gd name="T15" fmla="*/ 276 h 288"/>
                <a:gd name="T16" fmla="*/ 276 w 288"/>
                <a:gd name="T17" fmla="*/ 144 h 288"/>
                <a:gd name="T18" fmla="*/ 144 w 288"/>
                <a:gd name="T19" fmla="*/ 1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288"/>
                  </a:moveTo>
                  <a:cubicBezTo>
                    <a:pt x="64" y="288"/>
                    <a:pt x="0" y="223"/>
                    <a:pt x="0" y="144"/>
                  </a:cubicBezTo>
                  <a:cubicBezTo>
                    <a:pt x="0" y="64"/>
                    <a:pt x="64" y="0"/>
                    <a:pt x="144" y="0"/>
                  </a:cubicBezTo>
                  <a:cubicBezTo>
                    <a:pt x="223" y="0"/>
                    <a:pt x="288" y="64"/>
                    <a:pt x="288" y="144"/>
                  </a:cubicBezTo>
                  <a:cubicBezTo>
                    <a:pt x="288" y="223"/>
                    <a:pt x="223" y="288"/>
                    <a:pt x="144" y="288"/>
                  </a:cubicBezTo>
                  <a:close/>
                  <a:moveTo>
                    <a:pt x="144" y="12"/>
                  </a:moveTo>
                  <a:cubicBezTo>
                    <a:pt x="71" y="12"/>
                    <a:pt x="12" y="71"/>
                    <a:pt x="12" y="144"/>
                  </a:cubicBezTo>
                  <a:cubicBezTo>
                    <a:pt x="12" y="216"/>
                    <a:pt x="71" y="276"/>
                    <a:pt x="144" y="276"/>
                  </a:cubicBezTo>
                  <a:cubicBezTo>
                    <a:pt x="216" y="276"/>
                    <a:pt x="276" y="216"/>
                    <a:pt x="276" y="144"/>
                  </a:cubicBezTo>
                  <a:cubicBezTo>
                    <a:pt x="276" y="71"/>
                    <a:pt x="216" y="12"/>
                    <a:pt x="14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8" name="Freeform 12">
              <a:extLst>
                <a:ext uri="{FF2B5EF4-FFF2-40B4-BE49-F238E27FC236}">
                  <a16:creationId xmlns:a16="http://schemas.microsoft.com/office/drawing/2014/main" id="{B350E0D6-4C15-CDE5-A055-F61CADE40A0F}"/>
                </a:ext>
              </a:extLst>
            </p:cNvPr>
            <p:cNvSpPr>
              <a:spLocks noEditPoints="1"/>
            </p:cNvSpPr>
            <p:nvPr/>
          </p:nvSpPr>
          <p:spPr bwMode="auto">
            <a:xfrm>
              <a:off x="1516" y="565"/>
              <a:ext cx="177" cy="179"/>
            </a:xfrm>
            <a:custGeom>
              <a:avLst/>
              <a:gdLst>
                <a:gd name="T0" fmla="*/ 6 w 120"/>
                <a:gd name="T1" fmla="*/ 121 h 121"/>
                <a:gd name="T2" fmla="*/ 2 w 120"/>
                <a:gd name="T3" fmla="*/ 120 h 121"/>
                <a:gd name="T4" fmla="*/ 0 w 120"/>
                <a:gd name="T5" fmla="*/ 115 h 121"/>
                <a:gd name="T6" fmla="*/ 0 w 120"/>
                <a:gd name="T7" fmla="*/ 7 h 121"/>
                <a:gd name="T8" fmla="*/ 2 w 120"/>
                <a:gd name="T9" fmla="*/ 2 h 121"/>
                <a:gd name="T10" fmla="*/ 8 w 120"/>
                <a:gd name="T11" fmla="*/ 1 h 121"/>
                <a:gd name="T12" fmla="*/ 116 w 120"/>
                <a:gd name="T13" fmla="*/ 55 h 121"/>
                <a:gd name="T14" fmla="*/ 120 w 120"/>
                <a:gd name="T15" fmla="*/ 61 h 121"/>
                <a:gd name="T16" fmla="*/ 116 w 120"/>
                <a:gd name="T17" fmla="*/ 66 h 121"/>
                <a:gd name="T18" fmla="*/ 8 w 120"/>
                <a:gd name="T19" fmla="*/ 120 h 121"/>
                <a:gd name="T20" fmla="*/ 6 w 120"/>
                <a:gd name="T21" fmla="*/ 121 h 121"/>
                <a:gd name="T22" fmla="*/ 12 w 120"/>
                <a:gd name="T23" fmla="*/ 16 h 121"/>
                <a:gd name="T24" fmla="*/ 12 w 120"/>
                <a:gd name="T25" fmla="*/ 105 h 121"/>
                <a:gd name="T26" fmla="*/ 100 w 120"/>
                <a:gd name="T27" fmla="*/ 61 h 121"/>
                <a:gd name="T28" fmla="*/ 12 w 120"/>
                <a:gd name="T29" fmla="*/ 1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1">
                  <a:moveTo>
                    <a:pt x="6" y="121"/>
                  </a:moveTo>
                  <a:cubicBezTo>
                    <a:pt x="5" y="121"/>
                    <a:pt x="3" y="120"/>
                    <a:pt x="2" y="120"/>
                  </a:cubicBezTo>
                  <a:cubicBezTo>
                    <a:pt x="1" y="119"/>
                    <a:pt x="0" y="117"/>
                    <a:pt x="0" y="115"/>
                  </a:cubicBezTo>
                  <a:cubicBezTo>
                    <a:pt x="0" y="7"/>
                    <a:pt x="0" y="7"/>
                    <a:pt x="0" y="7"/>
                  </a:cubicBezTo>
                  <a:cubicBezTo>
                    <a:pt x="0" y="5"/>
                    <a:pt x="1" y="3"/>
                    <a:pt x="2" y="2"/>
                  </a:cubicBezTo>
                  <a:cubicBezTo>
                    <a:pt x="4" y="0"/>
                    <a:pt x="6" y="0"/>
                    <a:pt x="8" y="1"/>
                  </a:cubicBezTo>
                  <a:cubicBezTo>
                    <a:pt x="116" y="55"/>
                    <a:pt x="116" y="55"/>
                    <a:pt x="116" y="55"/>
                  </a:cubicBezTo>
                  <a:cubicBezTo>
                    <a:pt x="118" y="56"/>
                    <a:pt x="120" y="58"/>
                    <a:pt x="120" y="61"/>
                  </a:cubicBezTo>
                  <a:cubicBezTo>
                    <a:pt x="120" y="63"/>
                    <a:pt x="118" y="65"/>
                    <a:pt x="116" y="66"/>
                  </a:cubicBezTo>
                  <a:cubicBezTo>
                    <a:pt x="8" y="120"/>
                    <a:pt x="8" y="120"/>
                    <a:pt x="8" y="120"/>
                  </a:cubicBezTo>
                  <a:cubicBezTo>
                    <a:pt x="7" y="120"/>
                    <a:pt x="7" y="121"/>
                    <a:pt x="6" y="121"/>
                  </a:cubicBezTo>
                  <a:close/>
                  <a:moveTo>
                    <a:pt x="12" y="16"/>
                  </a:moveTo>
                  <a:cubicBezTo>
                    <a:pt x="12" y="105"/>
                    <a:pt x="12" y="105"/>
                    <a:pt x="12" y="105"/>
                  </a:cubicBezTo>
                  <a:cubicBezTo>
                    <a:pt x="100" y="61"/>
                    <a:pt x="100" y="61"/>
                    <a:pt x="100" y="61"/>
                  </a:cubicBezTo>
                  <a:lnTo>
                    <a:pt x="1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grpSp>
      <p:sp>
        <p:nvSpPr>
          <p:cNvPr id="10" name="TextBox 9">
            <a:extLst>
              <a:ext uri="{FF2B5EF4-FFF2-40B4-BE49-F238E27FC236}">
                <a16:creationId xmlns:a16="http://schemas.microsoft.com/office/drawing/2014/main" id="{C99F4C82-B1A7-9101-15E2-FE50D6012F31}"/>
              </a:ext>
            </a:extLst>
          </p:cNvPr>
          <p:cNvSpPr txBox="1"/>
          <p:nvPr/>
        </p:nvSpPr>
        <p:spPr>
          <a:xfrm>
            <a:off x="7233822" y="3059668"/>
            <a:ext cx="6096000" cy="369332"/>
          </a:xfrm>
          <a:prstGeom prst="rect">
            <a:avLst/>
          </a:prstGeom>
          <a:noFill/>
        </p:spPr>
        <p:txBody>
          <a:bodyPr wrap="square">
            <a:spAutoFit/>
          </a:bodyPr>
          <a:lstStyle/>
          <a:p>
            <a:r>
              <a:rPr lang="en-GB" sz="1800" dirty="0">
                <a:effectLst/>
                <a:latin typeface="+mj-lt"/>
                <a:ea typeface="Calibri" panose="020F0502020204030204" pitchFamily="34" charset="0"/>
                <a:cs typeface="Calibri" panose="020F0502020204030204" pitchFamily="34" charset="0"/>
              </a:rPr>
              <a:t>Click </a:t>
            </a:r>
            <a:r>
              <a:rPr lang="en-GB" sz="1800" u="sng" dirty="0">
                <a:effectLst/>
                <a:latin typeface="+mj-lt"/>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here</a:t>
            </a:r>
            <a:r>
              <a:rPr lang="en-GB" sz="1800" dirty="0">
                <a:effectLst/>
                <a:latin typeface="+mj-lt"/>
                <a:ea typeface="Calibri" panose="020F0502020204030204" pitchFamily="34" charset="0"/>
                <a:cs typeface="Calibri" panose="020F0502020204030204" pitchFamily="34" charset="0"/>
              </a:rPr>
              <a:t> to hear this article</a:t>
            </a:r>
            <a:endParaRPr lang="en-GB" dirty="0">
              <a:latin typeface="+mj-lt"/>
            </a:endParaRPr>
          </a:p>
        </p:txBody>
      </p:sp>
      <p:sp>
        <p:nvSpPr>
          <p:cNvPr id="4" name="Footer Placeholder 3">
            <a:extLst>
              <a:ext uri="{FF2B5EF4-FFF2-40B4-BE49-F238E27FC236}">
                <a16:creationId xmlns:a16="http://schemas.microsoft.com/office/drawing/2014/main" id="{3B6D93D8-5C2C-D050-7FE8-D61F72B9A63C}"/>
              </a:ext>
            </a:extLst>
          </p:cNvPr>
          <p:cNvSpPr>
            <a:spLocks noGrp="1"/>
          </p:cNvSpPr>
          <p:nvPr>
            <p:ph type="ftr" sz="quarter" idx="3"/>
          </p:nvPr>
        </p:nvSpPr>
        <p:spPr/>
        <p:txBody>
          <a:bodyPr/>
          <a:lstStyle/>
          <a:p>
            <a:pPr algn="r"/>
            <a:r>
              <a:rPr lang="en-AU" dirty="0"/>
              <a:t>SBS AUDIO MEDIA KIT</a:t>
            </a:r>
          </a:p>
        </p:txBody>
      </p:sp>
    </p:spTree>
    <p:extLst>
      <p:ext uri="{BB962C8B-B14F-4D97-AF65-F5344CB8AC3E}">
        <p14:creationId xmlns:p14="http://schemas.microsoft.com/office/powerpoint/2010/main" val="3668495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587AC5-64F2-882A-85E7-72FC0075E00C}"/>
              </a:ext>
            </a:extLst>
          </p:cNvPr>
          <p:cNvSpPr/>
          <p:nvPr/>
        </p:nvSpPr>
        <p:spPr>
          <a:xfrm>
            <a:off x="504145" y="696625"/>
            <a:ext cx="1319197" cy="1470203"/>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HINDI</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Daily 5-6pm</a:t>
            </a:r>
            <a:br>
              <a:rPr lang="en-AU" sz="1000" dirty="0">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panose="020F0502020204030204" pitchFamily="34" charset="0"/>
              </a:rPr>
              <a:t>SBS Radio 2</a:t>
            </a:r>
          </a:p>
          <a:p>
            <a:pPr marL="0" marR="0" lvl="0" indent="0" algn="l" defTabSz="457200" rtl="0" eaLnBrk="1" fontAlgn="auto" latinLnBrk="0" hangingPunct="1">
              <a:lnSpc>
                <a:spcPct val="107000"/>
              </a:lnSpc>
              <a:spcBef>
                <a:spcPts val="0"/>
              </a:spcBef>
              <a:spcAft>
                <a:spcPts val="800"/>
              </a:spcAft>
              <a:buClrTx/>
              <a:buSzTx/>
              <a:buFontTx/>
              <a:buNone/>
              <a:tabLst/>
              <a:defRPr/>
            </a:pPr>
            <a:r>
              <a:rPr lang="en-AU" sz="1000" dirty="0">
                <a:effectLst/>
                <a:ea typeface="Calibri" panose="020F0502020204030204" pitchFamily="34" charset="0"/>
                <a:cs typeface="Calibri" panose="020F0502020204030204" pitchFamily="34" charset="0"/>
              </a:rPr>
              <a:t>Daily 5-6pm</a:t>
            </a:r>
            <a:b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Pop Desi</a:t>
            </a:r>
            <a:endParaRPr kumimoji="0" lang="en-GB" sz="1200" b="0" i="0" u="none" strike="noStrike" kern="1200" cap="none" spc="0" normalizeH="0" baseline="0" noProof="0" dirty="0">
              <a:ln>
                <a:noFill/>
              </a:ln>
              <a:solidFill>
                <a:schemeClr val="accent1"/>
              </a:solidFill>
              <a:effectLst/>
              <a:uLnTx/>
              <a:uFillTx/>
              <a:ea typeface="Calibri" panose="020F0502020204030204" pitchFamily="34" charset="0"/>
              <a:cs typeface="Arial" panose="020B0604020202020204" pitchFamily="34" charset="0"/>
            </a:endParaRPr>
          </a:p>
          <a:p>
            <a:pPr>
              <a:lnSpc>
                <a:spcPct val="107000"/>
              </a:lnSpc>
              <a:spcAft>
                <a:spcPts val="800"/>
              </a:spcAft>
            </a:pPr>
            <a:endParaRPr lang="en-GB" sz="1200" dirty="0">
              <a:effectLst/>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A8E4B143-575B-3AAD-7461-078A1779C7F3}"/>
              </a:ext>
            </a:extLst>
          </p:cNvPr>
          <p:cNvSpPr/>
          <p:nvPr/>
        </p:nvSpPr>
        <p:spPr>
          <a:xfrm>
            <a:off x="1892880" y="696626"/>
            <a:ext cx="1319197" cy="147020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PUNJABI</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Weekdays 9-10pm</a:t>
            </a:r>
            <a:br>
              <a:rPr lang="en-AU" sz="1000" dirty="0">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panose="020F0502020204030204" pitchFamily="34" charset="0"/>
              </a:rPr>
              <a:t>SBS Radio 2</a:t>
            </a:r>
          </a:p>
          <a:p>
            <a:pPr marL="0" marR="0" lvl="0" indent="0" algn="l" defTabSz="457200" rtl="0" eaLnBrk="1" fontAlgn="auto" latinLnBrk="0" hangingPunct="1">
              <a:lnSpc>
                <a:spcPct val="107000"/>
              </a:lnSpc>
              <a:spcBef>
                <a:spcPts val="0"/>
              </a:spcBef>
              <a:spcAft>
                <a:spcPts val="800"/>
              </a:spcAft>
              <a:buClrTx/>
              <a:buSzTx/>
              <a:buFontTx/>
              <a:buNone/>
              <a:tabLst/>
              <a:defRPr/>
            </a:pPr>
            <a:r>
              <a:rPr lang="en-AU" sz="1000" dirty="0">
                <a:effectLst/>
                <a:ea typeface="Calibri" panose="020F0502020204030204" pitchFamily="34" charset="0"/>
                <a:cs typeface="Calibri" panose="020F0502020204030204" pitchFamily="34" charset="0"/>
              </a:rPr>
              <a:t>Weekdays 4-5pm</a:t>
            </a:r>
            <a:b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Pop Desi</a:t>
            </a:r>
            <a:endParaRPr kumimoji="0" lang="en-GB" sz="1200" b="0" i="0" u="none" strike="noStrike" kern="1200" cap="none" spc="0" normalizeH="0" baseline="0" noProof="0" dirty="0">
              <a:ln>
                <a:noFill/>
              </a:ln>
              <a:solidFill>
                <a:schemeClr val="accent1"/>
              </a:solidFill>
              <a:effectLst/>
              <a:uLnTx/>
              <a:uFillTx/>
              <a:ea typeface="Calibri" panose="020F0502020204030204" pitchFamily="34" charset="0"/>
              <a:cs typeface="Arial" panose="020B0604020202020204" pitchFamily="34" charset="0"/>
            </a:endParaRPr>
          </a:p>
          <a:p>
            <a:pPr>
              <a:lnSpc>
                <a:spcPct val="107000"/>
              </a:lnSpc>
              <a:spcAft>
                <a:spcPts val="800"/>
              </a:spcAft>
            </a:pPr>
            <a:endParaRPr lang="en-GB" sz="1200" dirty="0">
              <a:effectLst/>
              <a:ea typeface="Calibri" panose="020F050202020403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0FA5E5A6-135F-55FA-E381-7F2008189865}"/>
              </a:ext>
            </a:extLst>
          </p:cNvPr>
          <p:cNvSpPr/>
          <p:nvPr/>
        </p:nvSpPr>
        <p:spPr>
          <a:xfrm>
            <a:off x="3281615" y="696625"/>
            <a:ext cx="1319197" cy="1472008"/>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a:rPr>
              <a:t>TAMIL</a:t>
            </a:r>
            <a:r>
              <a:rPr lang="en-AU" sz="1200" dirty="0">
                <a:effectLst/>
                <a:ea typeface="Calibri" panose="020F0502020204030204" pitchFamily="34" charset="0"/>
                <a:cs typeface="Calibri"/>
              </a:rPr>
              <a:t> </a:t>
            </a:r>
            <a:br>
              <a:rPr lang="en-AU" sz="12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a:rPr>
              <a:t>Mon, </a:t>
            </a:r>
            <a:r>
              <a:rPr lang="nn-NO" sz="1000" dirty="0" err="1">
                <a:effectLst/>
                <a:ea typeface="Calibri" panose="020F0502020204030204" pitchFamily="34" charset="0"/>
                <a:cs typeface="Calibri"/>
              </a:rPr>
              <a:t>Wed</a:t>
            </a:r>
            <a:r>
              <a:rPr lang="nn-NO" sz="1000" dirty="0">
                <a:effectLst/>
                <a:ea typeface="Calibri" panose="020F0502020204030204" pitchFamily="34" charset="0"/>
                <a:cs typeface="Calibri"/>
              </a:rPr>
              <a:t>, Fri, </a:t>
            </a:r>
            <a:br>
              <a:rPr lang="nn-NO" sz="10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a:rPr>
              <a:t>Sun 8-9pm </a:t>
            </a:r>
            <a:br>
              <a:rPr lang="nn-NO" sz="1000" dirty="0">
                <a:effectLst/>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a:rPr>
              <a:t>SBS Radio 2</a:t>
            </a:r>
          </a:p>
          <a:p>
            <a:pPr>
              <a:lnSpc>
                <a:spcPct val="107000"/>
              </a:lnSpc>
              <a:spcAft>
                <a:spcPts val="800"/>
              </a:spcAft>
              <a:defRPr/>
            </a:pPr>
            <a:r>
              <a:rPr kumimoji="0" lang="nn-NO" sz="1000" b="0" i="0" u="none" strike="noStrike" kern="1200" cap="none" spc="0" normalizeH="0" baseline="0" noProof="0" dirty="0">
                <a:ln>
                  <a:noFill/>
                </a:ln>
                <a:effectLst/>
                <a:uLnTx/>
                <a:uFillTx/>
                <a:ea typeface="Calibri" panose="020F0502020204030204" pitchFamily="34" charset="0"/>
                <a:cs typeface="Calibri"/>
              </a:rPr>
              <a:t>Mon,</a:t>
            </a:r>
            <a:r>
              <a:rPr lang="nn-NO" sz="1000" dirty="0" err="1">
                <a:ea typeface="Calibri" panose="020F0502020204030204" pitchFamily="34" charset="0"/>
                <a:cs typeface="Calibri"/>
              </a:rPr>
              <a:t>Wed</a:t>
            </a:r>
            <a:r>
              <a:rPr lang="nn-NO" sz="1000" dirty="0">
                <a:ea typeface="Calibri" panose="020F0502020204030204" pitchFamily="34" charset="0"/>
                <a:cs typeface="Calibri"/>
              </a:rPr>
              <a:t>, </a:t>
            </a:r>
            <a:r>
              <a:rPr kumimoji="0" lang="nn-NO" sz="1000" b="0" i="0" u="none" strike="noStrike" kern="1200" cap="none" spc="0" normalizeH="0" baseline="0" noProof="0" dirty="0" err="1">
                <a:ln>
                  <a:noFill/>
                </a:ln>
                <a:effectLst/>
                <a:uLnTx/>
                <a:uFillTx/>
                <a:ea typeface="Calibri" panose="020F0502020204030204" pitchFamily="34" charset="0"/>
                <a:cs typeface="Calibri"/>
              </a:rPr>
              <a:t>Thur</a:t>
            </a:r>
            <a:r>
              <a:rPr kumimoji="0" lang="nn-NO" sz="1000" b="0" i="0" u="none" strike="noStrike" kern="1200" cap="none" spc="0" normalizeH="0" baseline="0" noProof="0" dirty="0">
                <a:ln>
                  <a:noFill/>
                </a:ln>
                <a:effectLst/>
                <a:uLnTx/>
                <a:uFillTx/>
                <a:ea typeface="Calibri" panose="020F0502020204030204" pitchFamily="34" charset="0"/>
                <a:cs typeface="Calibri"/>
              </a:rPr>
              <a:t>, Fri 12-1pm </a:t>
            </a:r>
            <a:br>
              <a:rPr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a:rPr>
              <a:t>SBS Pop Desi</a:t>
            </a:r>
            <a:endParaRPr kumimoji="0" lang="en-GB" sz="1200" b="0" i="0" u="none" strike="noStrike" kern="1200" cap="none" spc="0" normalizeH="0" baseline="0" noProof="0" dirty="0">
              <a:ln>
                <a:noFill/>
              </a:ln>
              <a:solidFill>
                <a:schemeClr val="accent1"/>
              </a:solidFill>
              <a:effectLst/>
              <a:uLnTx/>
              <a:uFillTx/>
              <a:ea typeface="Calibri" panose="020F0502020204030204" pitchFamily="34" charset="0"/>
              <a:cs typeface="Calibri"/>
            </a:endParaRPr>
          </a:p>
          <a:p>
            <a:pPr>
              <a:lnSpc>
                <a:spcPct val="107000"/>
              </a:lnSpc>
              <a:spcAft>
                <a:spcPts val="800"/>
              </a:spcAft>
            </a:pPr>
            <a:endParaRPr lang="en-GB" sz="1200" dirty="0">
              <a:effectLst/>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21D65360-A5AE-9DAB-D1AC-006732896AD3}"/>
              </a:ext>
            </a:extLst>
          </p:cNvPr>
          <p:cNvSpPr/>
          <p:nvPr/>
        </p:nvSpPr>
        <p:spPr>
          <a:xfrm>
            <a:off x="6059085" y="696625"/>
            <a:ext cx="1319197" cy="1472007"/>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MALAYALAM</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Thurs 8-9pm </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Sun 9-10pm </a:t>
            </a:r>
            <a:br>
              <a:rPr lang="en-AU" sz="1000" dirty="0">
                <a:effectLst/>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panose="020F0502020204030204" pitchFamily="34" charset="0"/>
              </a:rPr>
              <a:t>SBS Radio 2</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nn-NO" sz="1000" b="0" i="0" u="none" strike="noStrike" kern="1200" cap="none" spc="0" normalizeH="0" baseline="0" noProof="0" dirty="0" err="1">
                <a:ln>
                  <a:noFill/>
                </a:ln>
                <a:effectLst/>
                <a:uLnTx/>
                <a:uFillTx/>
                <a:ea typeface="Calibri" panose="020F0502020204030204" pitchFamily="34" charset="0"/>
                <a:cs typeface="Calibri" panose="020F0502020204030204" pitchFamily="34" charset="0"/>
              </a:rPr>
              <a:t>Thur</a:t>
            </a:r>
            <a: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 Fri 1-2pm </a:t>
            </a:r>
            <a:b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Pop Desi</a:t>
            </a:r>
            <a:endParaRPr kumimoji="0" lang="en-GB" sz="1200" b="0" i="0" u="none" strike="noStrike" kern="1200" cap="none" spc="0" normalizeH="0" baseline="0" noProof="0" dirty="0">
              <a:ln>
                <a:noFill/>
              </a:ln>
              <a:solidFill>
                <a:schemeClr val="accent1"/>
              </a:solidFill>
              <a:effectLst/>
              <a:uLnTx/>
              <a:uFillTx/>
              <a:ea typeface="Calibri" panose="020F0502020204030204" pitchFamily="34" charset="0"/>
              <a:cs typeface="Arial" panose="020B0604020202020204" pitchFamily="34" charset="0"/>
            </a:endParaRPr>
          </a:p>
          <a:p>
            <a:pPr>
              <a:lnSpc>
                <a:spcPct val="107000"/>
              </a:lnSpc>
              <a:spcAft>
                <a:spcPts val="800"/>
              </a:spcAft>
            </a:pPr>
            <a:endParaRPr lang="en-GB" sz="1200" dirty="0">
              <a:effectLst/>
              <a:ea typeface="Calibri" panose="020F050202020403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AFF3EB08-F095-2879-3B57-304F125A152D}"/>
              </a:ext>
            </a:extLst>
          </p:cNvPr>
          <p:cNvSpPr/>
          <p:nvPr/>
        </p:nvSpPr>
        <p:spPr>
          <a:xfrm>
            <a:off x="7447820" y="696625"/>
            <a:ext cx="1319197" cy="1472007"/>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a:rPr>
              <a:t>BANGLA</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a:rPr>
              <a:t>Mon, Sat 6-7pm </a:t>
            </a:r>
            <a:r>
              <a:rPr lang="en-AU" sz="1200" dirty="0">
                <a:solidFill>
                  <a:schemeClr val="accent1"/>
                </a:solidFill>
                <a:effectLst/>
                <a:ea typeface="Calibri" panose="020F0502020204030204" pitchFamily="34" charset="0"/>
                <a:cs typeface="Calibri"/>
              </a:rPr>
              <a:t>SBS Radio 2</a:t>
            </a:r>
          </a:p>
          <a:p>
            <a:pPr>
              <a:lnSpc>
                <a:spcPct val="107000"/>
              </a:lnSpc>
              <a:spcAft>
                <a:spcPts val="800"/>
              </a:spcAft>
              <a:defRPr/>
            </a:pPr>
            <a:r>
              <a:rPr kumimoji="0" lang="nn-NO" sz="1000" b="0" i="0" u="none" strike="noStrike" kern="1200" cap="none" spc="0" normalizeH="0" baseline="0" noProof="0" dirty="0" err="1">
                <a:ln>
                  <a:noFill/>
                </a:ln>
                <a:effectLst/>
                <a:uLnTx/>
                <a:uFillTx/>
                <a:ea typeface="Calibri" panose="020F0502020204030204" pitchFamily="34" charset="0"/>
                <a:cs typeface="Calibri"/>
              </a:rPr>
              <a:t>Thur</a:t>
            </a:r>
            <a:r>
              <a:rPr lang="nn-NO" sz="1000" dirty="0">
                <a:ea typeface="Calibri" panose="020F0502020204030204" pitchFamily="34" charset="0"/>
                <a:cs typeface="Calibri"/>
              </a:rPr>
              <a:t>, Fri 1-2pm</a:t>
            </a:r>
            <a:r>
              <a:rPr kumimoji="0" lang="nn-NO" sz="1000" b="0" i="0" u="none" strike="noStrike" kern="1200" cap="none" spc="0" normalizeH="0" baseline="0" noProof="0" dirty="0">
                <a:ln>
                  <a:noFill/>
                </a:ln>
                <a:effectLst/>
                <a:uLnTx/>
                <a:uFillTx/>
                <a:ea typeface="Calibri" panose="020F0502020204030204" pitchFamily="34" charset="0"/>
                <a:cs typeface="Calibri"/>
              </a:rPr>
              <a:t> </a:t>
            </a:r>
            <a:br>
              <a:rPr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a:rPr>
              <a:t>SBS Pop Desi</a:t>
            </a:r>
            <a:endParaRPr kumimoji="0" lang="en-GB" sz="1200" b="0" i="0" u="none" strike="noStrike" kern="1200" cap="none" spc="0" normalizeH="0" baseline="0" noProof="0" dirty="0">
              <a:ln>
                <a:noFill/>
              </a:ln>
              <a:solidFill>
                <a:schemeClr val="accent1"/>
              </a:solidFill>
              <a:effectLst/>
              <a:uLnTx/>
              <a:uFillTx/>
              <a:ea typeface="Calibri" panose="020F0502020204030204" pitchFamily="34" charset="0"/>
              <a:cs typeface="Calibri"/>
            </a:endParaRPr>
          </a:p>
          <a:p>
            <a:pPr>
              <a:lnSpc>
                <a:spcPct val="107000"/>
              </a:lnSpc>
              <a:spcAft>
                <a:spcPts val="800"/>
              </a:spcAft>
            </a:pPr>
            <a:endParaRPr lang="en-GB" sz="1200" dirty="0">
              <a:effectLst/>
              <a:ea typeface="Calibri" panose="020F050202020403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A7500BAB-563E-9599-A685-9E8D24F13E34}"/>
              </a:ext>
            </a:extLst>
          </p:cNvPr>
          <p:cNvSpPr/>
          <p:nvPr/>
        </p:nvSpPr>
        <p:spPr>
          <a:xfrm>
            <a:off x="8836554" y="696626"/>
            <a:ext cx="1319197" cy="147020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GUJARATI</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Wed, Fri 4-5pm </a:t>
            </a:r>
            <a:br>
              <a:rPr lang="en-AU" sz="1000" dirty="0">
                <a:effectLst/>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panose="020F0502020204030204" pitchFamily="34" charset="0"/>
              </a:rPr>
              <a:t>SBS Radio 2</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nn-NO" sz="1000" b="0" i="0" u="none" strike="noStrike" kern="1200" cap="none" spc="0" normalizeH="0" baseline="0" noProof="0" dirty="0" err="1">
                <a:ln>
                  <a:noFill/>
                </a:ln>
                <a:effectLst/>
                <a:uLnTx/>
                <a:uFillTx/>
                <a:ea typeface="Calibri" panose="020F0502020204030204" pitchFamily="34" charset="0"/>
                <a:cs typeface="Calibri" panose="020F0502020204030204" pitchFamily="34" charset="0"/>
              </a:rPr>
              <a:t>Wed</a:t>
            </a:r>
            <a: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 Fri 2-3pm </a:t>
            </a:r>
            <a:b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Pop Desi</a:t>
            </a:r>
            <a:endParaRPr kumimoji="0" lang="en-GB" sz="1200" b="0" i="0" u="none" strike="noStrike" kern="1200" cap="none" spc="0" normalizeH="0" baseline="0" noProof="0" dirty="0">
              <a:ln>
                <a:noFill/>
              </a:ln>
              <a:solidFill>
                <a:schemeClr val="accent1"/>
              </a:solidFill>
              <a:effectLst/>
              <a:uLnTx/>
              <a:uFillTx/>
              <a:ea typeface="Calibri" panose="020F0502020204030204" pitchFamily="34" charset="0"/>
              <a:cs typeface="Arial" panose="020B0604020202020204" pitchFamily="34" charset="0"/>
            </a:endParaRPr>
          </a:p>
          <a:p>
            <a:pPr>
              <a:lnSpc>
                <a:spcPct val="107000"/>
              </a:lnSpc>
              <a:spcAft>
                <a:spcPts val="800"/>
              </a:spcAft>
            </a:pPr>
            <a:endParaRPr lang="en-GB" sz="1200" dirty="0">
              <a:effectLst/>
              <a:ea typeface="Calibri" panose="020F050202020403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DB4F73F5-2361-AA18-108C-7D1AC7241D34}"/>
              </a:ext>
            </a:extLst>
          </p:cNvPr>
          <p:cNvSpPr/>
          <p:nvPr/>
        </p:nvSpPr>
        <p:spPr>
          <a:xfrm>
            <a:off x="10223702" y="696626"/>
            <a:ext cx="1319197" cy="147020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NEPALI</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Thurs, Sun 4-5pm </a:t>
            </a:r>
            <a:r>
              <a:rPr lang="en-AU" sz="1200" dirty="0">
                <a:solidFill>
                  <a:schemeClr val="accent1"/>
                </a:solidFill>
                <a:effectLst/>
                <a:ea typeface="Calibri" panose="020F0502020204030204" pitchFamily="34" charset="0"/>
                <a:cs typeface="Calibri" panose="020F0502020204030204" pitchFamily="34" charset="0"/>
              </a:rPr>
              <a:t>SBS Radio 2</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Tues, </a:t>
            </a:r>
            <a:r>
              <a:rPr kumimoji="0" lang="nn-NO" sz="1000" b="0" i="0" u="none" strike="noStrike" kern="1200" cap="none" spc="0" normalizeH="0" baseline="0" noProof="0" dirty="0" err="1">
                <a:ln>
                  <a:noFill/>
                </a:ln>
                <a:effectLst/>
                <a:uLnTx/>
                <a:uFillTx/>
                <a:ea typeface="Calibri" panose="020F0502020204030204" pitchFamily="34" charset="0"/>
                <a:cs typeface="Calibri" panose="020F0502020204030204" pitchFamily="34" charset="0"/>
              </a:rPr>
              <a:t>Thur</a:t>
            </a:r>
            <a:r>
              <a:rPr lang="nn-NO" sz="1000" dirty="0">
                <a:ea typeface="Calibri" panose="020F0502020204030204" pitchFamily="34" charset="0"/>
                <a:cs typeface="Calibri" panose="020F0502020204030204" pitchFamily="34" charset="0"/>
              </a:rPr>
              <a:t> 2</a:t>
            </a:r>
            <a: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-3pm </a:t>
            </a:r>
            <a:b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Pop Desi</a:t>
            </a:r>
            <a:endParaRPr kumimoji="0" lang="en-GB" sz="1200" b="0" i="0" u="none" strike="noStrike" kern="1200" cap="none" spc="0" normalizeH="0" baseline="0" noProof="0" dirty="0">
              <a:ln>
                <a:noFill/>
              </a:ln>
              <a:solidFill>
                <a:schemeClr val="accent1"/>
              </a:solidFill>
              <a:effectLst/>
              <a:uLnTx/>
              <a:uFillTx/>
              <a:ea typeface="Calibri" panose="020F0502020204030204" pitchFamily="34" charset="0"/>
              <a:cs typeface="Arial" panose="020B0604020202020204" pitchFamily="34" charset="0"/>
            </a:endParaRPr>
          </a:p>
          <a:p>
            <a:pPr>
              <a:lnSpc>
                <a:spcPct val="107000"/>
              </a:lnSpc>
              <a:spcAft>
                <a:spcPts val="800"/>
              </a:spcAft>
            </a:pPr>
            <a:endParaRPr lang="en-GB" sz="1200" dirty="0">
              <a:effectLst/>
              <a:ea typeface="Calibri" panose="020F050202020403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2BFA928A-2573-EC17-3091-45B5398E106A}"/>
              </a:ext>
            </a:extLst>
          </p:cNvPr>
          <p:cNvSpPr/>
          <p:nvPr/>
        </p:nvSpPr>
        <p:spPr>
          <a:xfrm>
            <a:off x="4670351" y="696625"/>
            <a:ext cx="1319197" cy="1472007"/>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a:rPr>
              <a:t>SINHALA</a:t>
            </a:r>
            <a:r>
              <a:rPr lang="en-AU" sz="1200" dirty="0">
                <a:effectLst/>
                <a:ea typeface="Calibri" panose="020F0502020204030204" pitchFamily="34" charset="0"/>
                <a:cs typeface="Calibri"/>
              </a:rPr>
              <a:t> </a:t>
            </a:r>
            <a:br>
              <a:rPr lang="en-AU" sz="12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a:rPr>
              <a:t>Mon, </a:t>
            </a:r>
            <a:r>
              <a:rPr lang="nn-NO" sz="1000" dirty="0">
                <a:ea typeface="Calibri" panose="020F0502020204030204" pitchFamily="34" charset="0"/>
                <a:cs typeface="Calibri"/>
              </a:rPr>
              <a:t>Tues</a:t>
            </a:r>
            <a:r>
              <a:rPr lang="nn-NO" sz="1000" dirty="0">
                <a:effectLst/>
                <a:ea typeface="Calibri" panose="020F0502020204030204" pitchFamily="34" charset="0"/>
                <a:cs typeface="Calibri"/>
              </a:rPr>
              <a:t>, </a:t>
            </a:r>
            <a:r>
              <a:rPr lang="nn-NO" sz="1000" dirty="0" err="1">
                <a:ea typeface="Calibri" panose="020F0502020204030204" pitchFamily="34" charset="0"/>
                <a:cs typeface="Calibri"/>
              </a:rPr>
              <a:t>Thur</a:t>
            </a:r>
            <a:r>
              <a:rPr lang="nn-NO" sz="1000" dirty="0">
                <a:ea typeface="Calibri" panose="020F0502020204030204" pitchFamily="34" charset="0"/>
                <a:cs typeface="Calibri"/>
              </a:rPr>
              <a:t>, Fri</a:t>
            </a:r>
            <a:r>
              <a:rPr lang="nn-NO" sz="1000" dirty="0">
                <a:effectLst/>
                <a:ea typeface="Calibri" panose="020F0502020204030204" pitchFamily="34" charset="0"/>
                <a:cs typeface="Calibri"/>
              </a:rPr>
              <a:t>,</a:t>
            </a:r>
            <a:r>
              <a:rPr lang="nn-NO" sz="1000" dirty="0">
                <a:ea typeface="Calibri" panose="020F0502020204030204" pitchFamily="34" charset="0"/>
                <a:cs typeface="Calibri"/>
              </a:rPr>
              <a:t> 11-12pm</a:t>
            </a:r>
            <a:r>
              <a:rPr lang="nn-NO" sz="1000" dirty="0">
                <a:effectLst/>
                <a:ea typeface="Calibri" panose="020F0502020204030204" pitchFamily="34" charset="0"/>
                <a:cs typeface="Calibri"/>
              </a:rPr>
              <a:t> </a:t>
            </a:r>
            <a:br>
              <a:rPr lang="nn-NO" sz="1000" dirty="0">
                <a:effectLst/>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a:rPr>
              <a:t>SBS Radio 2</a:t>
            </a:r>
          </a:p>
          <a:p>
            <a:pPr>
              <a:lnSpc>
                <a:spcPct val="107000"/>
              </a:lnSpc>
              <a:spcAft>
                <a:spcPts val="800"/>
              </a:spcAft>
            </a:pPr>
            <a:r>
              <a:rPr kumimoji="0" lang="nn-NO" sz="1000" b="0" i="0" u="none" strike="noStrike" kern="1200" cap="none" spc="0" normalizeH="0" baseline="0" noProof="0" dirty="0">
                <a:ln>
                  <a:noFill/>
                </a:ln>
                <a:effectLst/>
                <a:uLnTx/>
                <a:uFillTx/>
                <a:ea typeface="Calibri" panose="020F0502020204030204" pitchFamily="34" charset="0"/>
                <a:cs typeface="Calibri"/>
              </a:rPr>
              <a:t>Mon, </a:t>
            </a:r>
            <a:r>
              <a:rPr lang="nn-NO" sz="1000" dirty="0">
                <a:ea typeface="Calibri" panose="020F0502020204030204" pitchFamily="34" charset="0"/>
                <a:cs typeface="Calibri"/>
              </a:rPr>
              <a:t>Tues, </a:t>
            </a:r>
            <a:r>
              <a:rPr lang="nn-NO" sz="1000" dirty="0" err="1">
                <a:ea typeface="Calibri" panose="020F0502020204030204" pitchFamily="34" charset="0"/>
                <a:cs typeface="Calibri"/>
              </a:rPr>
              <a:t>Thur</a:t>
            </a:r>
            <a:r>
              <a:rPr kumimoji="0" lang="nn-NO" sz="1000" b="0" i="0" u="none" strike="noStrike" kern="1200" cap="none" spc="0" normalizeH="0" baseline="0" noProof="0" dirty="0">
                <a:ln>
                  <a:noFill/>
                </a:ln>
                <a:effectLst/>
                <a:uLnTx/>
                <a:uFillTx/>
                <a:ea typeface="Calibri" panose="020F0502020204030204" pitchFamily="34" charset="0"/>
                <a:cs typeface="Calibri"/>
              </a:rPr>
              <a:t>, Fri</a:t>
            </a:r>
            <a:r>
              <a:rPr lang="nn-NO" sz="1000" dirty="0">
                <a:ea typeface="Calibri" panose="020F0502020204030204" pitchFamily="34" charset="0"/>
                <a:cs typeface="Calibri"/>
              </a:rPr>
              <a:t>  11</a:t>
            </a:r>
            <a:r>
              <a:rPr kumimoji="0" lang="nn-NO" sz="1000" b="0" i="0" u="none" strike="noStrike" kern="1200" cap="none" spc="0" normalizeH="0" baseline="0" noProof="0" dirty="0">
                <a:ln>
                  <a:noFill/>
                </a:ln>
                <a:effectLst/>
                <a:uLnTx/>
                <a:uFillTx/>
                <a:ea typeface="Calibri" panose="020F0502020204030204" pitchFamily="34" charset="0"/>
                <a:cs typeface="Calibri"/>
              </a:rPr>
              <a:t>-12pm </a:t>
            </a:r>
            <a:br>
              <a:rPr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a:rPr>
              <a:t>SBS Pop Desi</a:t>
            </a:r>
            <a:endParaRPr lang="en-GB" sz="1200" dirty="0">
              <a:solidFill>
                <a:schemeClr val="accent1"/>
              </a:solidFill>
              <a:effectLst/>
              <a:ea typeface="Calibri" panose="020F0502020204030204" pitchFamily="34" charset="0"/>
              <a:cs typeface="Calibri"/>
            </a:endParaRPr>
          </a:p>
        </p:txBody>
      </p:sp>
      <p:sp>
        <p:nvSpPr>
          <p:cNvPr id="18" name="Rectangle 17">
            <a:extLst>
              <a:ext uri="{FF2B5EF4-FFF2-40B4-BE49-F238E27FC236}">
                <a16:creationId xmlns:a16="http://schemas.microsoft.com/office/drawing/2014/main" id="{AFA5C467-71AD-DD98-A530-EC6F0025C649}"/>
              </a:ext>
            </a:extLst>
          </p:cNvPr>
          <p:cNvSpPr/>
          <p:nvPr/>
        </p:nvSpPr>
        <p:spPr>
          <a:xfrm>
            <a:off x="504145" y="2234792"/>
            <a:ext cx="1319197" cy="1166111"/>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URDU</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Wed, Sun 6-7pm </a:t>
            </a:r>
            <a:r>
              <a:rPr lang="en-AU" sz="1200" dirty="0">
                <a:solidFill>
                  <a:schemeClr val="accent1"/>
                </a:solidFill>
                <a:effectLst/>
                <a:ea typeface="Calibri" panose="020F0502020204030204" pitchFamily="34" charset="0"/>
                <a:cs typeface="Calibri" panose="020F0502020204030204" pitchFamily="34" charset="0"/>
              </a:rPr>
              <a:t>SBS Radio 2</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nn-NO" sz="1000" b="0" i="0" u="none" strike="noStrike" kern="1200" cap="none" spc="0" normalizeH="0" baseline="0" noProof="0" dirty="0" err="1">
                <a:ln>
                  <a:noFill/>
                </a:ln>
                <a:effectLst/>
                <a:uLnTx/>
                <a:uFillTx/>
                <a:ea typeface="Calibri" panose="020F0502020204030204" pitchFamily="34" charset="0"/>
                <a:cs typeface="Calibri" panose="020F0502020204030204" pitchFamily="34" charset="0"/>
              </a:rPr>
              <a:t>Wed</a:t>
            </a:r>
            <a: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 Fri 3-4pm </a:t>
            </a:r>
            <a:b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Pop Desi</a:t>
            </a:r>
            <a:endParaRPr kumimoji="0" lang="en-GB" sz="1200" b="0" i="0" u="none" strike="noStrike" kern="1200" cap="none" spc="0" normalizeH="0" baseline="0" noProof="0" dirty="0">
              <a:ln>
                <a:noFill/>
              </a:ln>
              <a:solidFill>
                <a:schemeClr val="accent1"/>
              </a:solidFill>
              <a:effectLst/>
              <a:uLnTx/>
              <a:uFillTx/>
              <a:ea typeface="Calibri" panose="020F0502020204030204" pitchFamily="34" charset="0"/>
              <a:cs typeface="Arial" panose="020B0604020202020204" pitchFamily="34" charset="0"/>
            </a:endParaRPr>
          </a:p>
          <a:p>
            <a:pPr>
              <a:lnSpc>
                <a:spcPct val="107000"/>
              </a:lnSpc>
              <a:spcAft>
                <a:spcPts val="800"/>
              </a:spcAft>
            </a:pPr>
            <a:endParaRPr lang="en-GB" sz="1200" dirty="0">
              <a:effectLst/>
              <a:ea typeface="Calibri" panose="020F050202020403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01EC74E2-33FD-3A3F-3EDC-A52C40CD7D52}"/>
              </a:ext>
            </a:extLst>
          </p:cNvPr>
          <p:cNvSpPr/>
          <p:nvPr/>
        </p:nvSpPr>
        <p:spPr>
          <a:xfrm>
            <a:off x="1892880" y="2234792"/>
            <a:ext cx="1319197" cy="1166111"/>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PASHTO</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Tues, Sat 2-3pm </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 </a:t>
            </a: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CF8E54A7-D0D8-5F94-DEAE-BE1FFD36C7EA}"/>
              </a:ext>
            </a:extLst>
          </p:cNvPr>
          <p:cNvSpPr/>
          <p:nvPr/>
        </p:nvSpPr>
        <p:spPr>
          <a:xfrm>
            <a:off x="3281615" y="2234792"/>
            <a:ext cx="1319197" cy="1166111"/>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TELUGU</a:t>
            </a:r>
            <a:br>
              <a:rPr lang="en-AU" sz="1200" dirty="0">
                <a:effectLst/>
                <a:ea typeface="Calibri" panose="020F0502020204030204" pitchFamily="34" charset="0"/>
                <a:cs typeface="Calibri" panose="020F0502020204030204" pitchFamily="34" charset="0"/>
              </a:rPr>
            </a:br>
            <a:r>
              <a:rPr lang="en-GB" sz="1000" dirty="0">
                <a:effectLst/>
                <a:ea typeface="Calibri" panose="020F0502020204030204" pitchFamily="34" charset="0"/>
                <a:cs typeface="Calibri" panose="020F0502020204030204" pitchFamily="34" charset="0"/>
              </a:rPr>
              <a:t>(Added in LSR) </a:t>
            </a:r>
            <a:br>
              <a:rPr lang="en-GB" sz="1000" dirty="0">
                <a:effectLst/>
                <a:ea typeface="Calibri" panose="020F0502020204030204" pitchFamily="34" charset="0"/>
                <a:cs typeface="Calibri" panose="020F0502020204030204" pitchFamily="34" charset="0"/>
              </a:rPr>
            </a:br>
            <a:r>
              <a:rPr lang="en-GB" sz="1000" dirty="0">
                <a:effectLst/>
                <a:ea typeface="Calibri" panose="020F0502020204030204" pitchFamily="34" charset="0"/>
                <a:cs typeface="Calibri" panose="020F0502020204030204" pitchFamily="34" charset="0"/>
              </a:rPr>
              <a:t> </a:t>
            </a:r>
            <a:endParaRPr lang="nn-NO"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Digital</a:t>
            </a:r>
            <a:r>
              <a:rPr lang="en-AU" sz="1200" dirty="0">
                <a:effectLst/>
                <a:ea typeface="Calibri" panose="020F0502020204030204" pitchFamily="34" charset="0"/>
                <a:cs typeface="Calibri" panose="020F0502020204030204" pitchFamily="34" charset="0"/>
              </a:rPr>
              <a:t>  </a:t>
            </a:r>
          </a:p>
        </p:txBody>
      </p:sp>
      <p:sp>
        <p:nvSpPr>
          <p:cNvPr id="21" name="Rectangle 20">
            <a:extLst>
              <a:ext uri="{FF2B5EF4-FFF2-40B4-BE49-F238E27FC236}">
                <a16:creationId xmlns:a16="http://schemas.microsoft.com/office/drawing/2014/main" id="{2873EA0C-4EA4-5888-FDB7-61B48A332BF4}"/>
              </a:ext>
            </a:extLst>
          </p:cNvPr>
          <p:cNvSpPr/>
          <p:nvPr/>
        </p:nvSpPr>
        <p:spPr>
          <a:xfrm>
            <a:off x="4668761" y="2234792"/>
            <a:ext cx="1319197" cy="1166111"/>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KAREN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br>
              <a:rPr lang="en-AU" sz="1000" dirty="0">
                <a:effectLst/>
                <a:ea typeface="Calibri" panose="020F0502020204030204" pitchFamily="34" charset="0"/>
                <a:cs typeface="Calibri" panose="020F0502020204030204" pitchFamily="34" charset="0"/>
              </a:rPr>
            </a:b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Digital</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8423C7A0-3823-D7B9-2AD8-B720CFD64626}"/>
              </a:ext>
            </a:extLst>
          </p:cNvPr>
          <p:cNvSpPr/>
          <p:nvPr/>
        </p:nvSpPr>
        <p:spPr>
          <a:xfrm>
            <a:off x="6057495" y="2234792"/>
            <a:ext cx="1319197" cy="1166111"/>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HAKHA CHIN  </a:t>
            </a:r>
            <a:br>
              <a:rPr lang="en-AU" sz="1200" dirty="0">
                <a:effectLst/>
                <a:latin typeface="+mj-lt"/>
                <a:ea typeface="Calibri" panose="020F0502020204030204" pitchFamily="34" charset="0"/>
                <a:cs typeface="Calibri" panose="020F0502020204030204" pitchFamily="34" charset="0"/>
              </a:rPr>
            </a:br>
            <a:br>
              <a:rPr lang="en-AU" sz="1000" dirty="0">
                <a:effectLst/>
                <a:latin typeface="+mj-lt"/>
                <a:ea typeface="Calibri" panose="020F0502020204030204" pitchFamily="34" charset="0"/>
                <a:cs typeface="Calibri" panose="020F0502020204030204" pitchFamily="34" charset="0"/>
              </a:rPr>
            </a:br>
            <a:endParaRPr lang="en-AU" sz="1000" dirty="0">
              <a:effectLst/>
              <a:latin typeface="+mj-l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Digital</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F8D38BB7-228A-3EC8-9E70-4875C2477D52}"/>
              </a:ext>
            </a:extLst>
          </p:cNvPr>
          <p:cNvSpPr/>
          <p:nvPr/>
        </p:nvSpPr>
        <p:spPr>
          <a:xfrm>
            <a:off x="7446230" y="2234792"/>
            <a:ext cx="1319197" cy="1166111"/>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TIBETAN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br>
              <a:rPr lang="en-AU" sz="1000" dirty="0">
                <a:effectLst/>
                <a:ea typeface="Calibri" panose="020F0502020204030204" pitchFamily="34" charset="0"/>
                <a:cs typeface="Calibri" panose="020F0502020204030204" pitchFamily="34" charset="0"/>
              </a:rPr>
            </a:b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Digital</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C68337AE-1E10-AB00-FAF3-FD6ACBFECA4B}"/>
              </a:ext>
            </a:extLst>
          </p:cNvPr>
          <p:cNvSpPr/>
          <p:nvPr/>
        </p:nvSpPr>
        <p:spPr>
          <a:xfrm>
            <a:off x="8833377" y="2234792"/>
            <a:ext cx="1319197" cy="1166111"/>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ROHINGYA</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br>
              <a:rPr lang="en-AU" sz="1000" dirty="0">
                <a:effectLst/>
                <a:ea typeface="Calibri" panose="020F0502020204030204" pitchFamily="34" charset="0"/>
                <a:cs typeface="Calibri" panose="020F0502020204030204" pitchFamily="34" charset="0"/>
              </a:rPr>
            </a:b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Digital</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38FF58E3-40D1-1453-F8F8-5AFBB9106A8B}"/>
              </a:ext>
            </a:extLst>
          </p:cNvPr>
          <p:cNvSpPr/>
          <p:nvPr/>
        </p:nvSpPr>
        <p:spPr>
          <a:xfrm>
            <a:off x="504145" y="3904858"/>
            <a:ext cx="1319197"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CANTONESE</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Daily 9-11am </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 </a:t>
            </a: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1</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E0E980E5-CFD3-5E4F-5934-CA277F0F1102}"/>
              </a:ext>
            </a:extLst>
          </p:cNvPr>
          <p:cNvSpPr/>
          <p:nvPr/>
        </p:nvSpPr>
        <p:spPr>
          <a:xfrm>
            <a:off x="1892880" y="3904858"/>
            <a:ext cx="1319197"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MANDARIN</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Daily 7-9am</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 </a:t>
            </a:r>
            <a:endParaRPr lang="en-AU" sz="1000" dirty="0">
              <a:solidFill>
                <a:schemeClr val="accent1"/>
              </a:solidFill>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1</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A9170133-4A76-04B0-CD70-20603939A05D}"/>
              </a:ext>
            </a:extLst>
          </p:cNvPr>
          <p:cNvSpPr/>
          <p:nvPr/>
        </p:nvSpPr>
        <p:spPr>
          <a:xfrm>
            <a:off x="3281615" y="3904858"/>
            <a:ext cx="1319197"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VIETNAMESE</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nn-NO" sz="1000" dirty="0" err="1">
                <a:effectLst/>
                <a:ea typeface="Calibri" panose="020F0502020204030204" pitchFamily="34" charset="0"/>
                <a:cs typeface="Calibri" panose="020F0502020204030204" pitchFamily="34" charset="0"/>
              </a:rPr>
              <a:t>Daily</a:t>
            </a:r>
            <a:r>
              <a:rPr lang="nn-NO" sz="1000" dirty="0">
                <a:effectLst/>
                <a:ea typeface="Calibri" panose="020F0502020204030204" pitchFamily="34" charset="0"/>
                <a:cs typeface="Calibri" panose="020F0502020204030204" pitchFamily="34" charset="0"/>
              </a:rPr>
              <a:t> 7-9pm </a:t>
            </a:r>
            <a:br>
              <a:rPr lang="nn-NO" sz="1000" dirty="0">
                <a:effectLst/>
                <a:ea typeface="Calibri" panose="020F0502020204030204" pitchFamily="34" charset="0"/>
                <a:cs typeface="Calibri" panose="020F0502020204030204" pitchFamily="34" charset="0"/>
              </a:rPr>
            </a:br>
            <a:endParaRPr lang="nn-NO"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1</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103A59F8-4115-EFB6-7B02-B4F71A893D81}"/>
              </a:ext>
            </a:extLst>
          </p:cNvPr>
          <p:cNvSpPr/>
          <p:nvPr/>
        </p:nvSpPr>
        <p:spPr>
          <a:xfrm>
            <a:off x="494946" y="4984436"/>
            <a:ext cx="1319197" cy="1512180"/>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KOREAN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Daily 9-10pm </a:t>
            </a:r>
            <a:br>
              <a:rPr lang="en-AU" sz="1000" dirty="0">
                <a:ea typeface="Calibri" panose="020F0502020204030204" pitchFamily="34" charset="0"/>
                <a:cs typeface="Calibri" panose="020F0502020204030204" pitchFamily="34" charset="0"/>
              </a:rPr>
            </a:br>
            <a:r>
              <a:rPr lang="en-AU" sz="1200" dirty="0">
                <a:effectLst/>
                <a:ea typeface="Calibri" panose="020F0502020204030204" pitchFamily="34" charset="0"/>
                <a:cs typeface="Calibri" panose="020F0502020204030204" pitchFamily="34" charset="0"/>
              </a:rPr>
              <a:t>SBS Radio 1</a:t>
            </a:r>
          </a:p>
          <a:p>
            <a:pPr>
              <a:lnSpc>
                <a:spcPct val="107000"/>
              </a:lnSpc>
              <a:spcAft>
                <a:spcPts val="800"/>
              </a:spcAft>
            </a:pPr>
            <a: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Mon-Fri 4-5pm </a:t>
            </a:r>
            <a:b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Radio 3</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C96A3082-4E17-1CA0-785B-01D83C2C89EA}"/>
              </a:ext>
            </a:extLst>
          </p:cNvPr>
          <p:cNvSpPr/>
          <p:nvPr/>
        </p:nvSpPr>
        <p:spPr>
          <a:xfrm>
            <a:off x="1892880" y="4997483"/>
            <a:ext cx="1319197" cy="1517869"/>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THAI</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Mon, Thurs </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10–11pm</a:t>
            </a:r>
            <a:br>
              <a:rPr lang="en-AU" sz="1000" dirty="0">
                <a:effectLst/>
                <a:ea typeface="Calibri" panose="020F0502020204030204" pitchFamily="34" charset="0"/>
                <a:cs typeface="Calibri" panose="020F0502020204030204" pitchFamily="34" charset="0"/>
              </a:rPr>
            </a:br>
            <a:r>
              <a:rPr lang="en-AU" sz="1200" dirty="0">
                <a:effectLst/>
                <a:ea typeface="Calibri" panose="020F0502020204030204" pitchFamily="34" charset="0"/>
                <a:cs typeface="Calibri" panose="020F0502020204030204" pitchFamily="34" charset="0"/>
              </a:rPr>
              <a:t>SBS Radio 2</a:t>
            </a:r>
          </a:p>
          <a:p>
            <a:pPr>
              <a:lnSpc>
                <a:spcPct val="107000"/>
              </a:lnSpc>
              <a:spcAft>
                <a:spcPts val="800"/>
              </a:spcAft>
            </a:pPr>
            <a: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Mon, Thurs 2–3pm</a:t>
            </a:r>
            <a:b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Radio 3</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54" name="Rectangle 53">
            <a:extLst>
              <a:ext uri="{FF2B5EF4-FFF2-40B4-BE49-F238E27FC236}">
                <a16:creationId xmlns:a16="http://schemas.microsoft.com/office/drawing/2014/main" id="{CE16D62E-A13D-FAAB-4C99-4C1F1F96016A}"/>
              </a:ext>
            </a:extLst>
          </p:cNvPr>
          <p:cNvSpPr/>
          <p:nvPr/>
        </p:nvSpPr>
        <p:spPr>
          <a:xfrm>
            <a:off x="6068282" y="3904858"/>
            <a:ext cx="1319197"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INDONESIAN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panose="020F0502020204030204" pitchFamily="34" charset="0"/>
              </a:rPr>
              <a:t>Mon, </a:t>
            </a:r>
            <a:r>
              <a:rPr lang="nn-NO" sz="1000" dirty="0" err="1">
                <a:effectLst/>
                <a:ea typeface="Calibri" panose="020F0502020204030204" pitchFamily="34" charset="0"/>
                <a:cs typeface="Calibri" panose="020F0502020204030204" pitchFamily="34" charset="0"/>
              </a:rPr>
              <a:t>Wed</a:t>
            </a:r>
            <a:r>
              <a:rPr lang="nn-NO" sz="1000" dirty="0">
                <a:effectLst/>
                <a:ea typeface="Calibri" panose="020F0502020204030204" pitchFamily="34" charset="0"/>
                <a:cs typeface="Calibri" panose="020F0502020204030204" pitchFamily="34" charset="0"/>
              </a:rPr>
              <a:t>, Fri, </a:t>
            </a:r>
            <a:br>
              <a:rPr lang="nn-NO" sz="10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panose="020F0502020204030204" pitchFamily="34" charset="0"/>
              </a:rPr>
              <a:t>Sun 3-4pm </a:t>
            </a:r>
            <a:endParaRPr lang="en-AU" sz="1000" dirty="0">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55" name="Rectangle 54">
            <a:extLst>
              <a:ext uri="{FF2B5EF4-FFF2-40B4-BE49-F238E27FC236}">
                <a16:creationId xmlns:a16="http://schemas.microsoft.com/office/drawing/2014/main" id="{141770BF-2134-9FC9-67BE-41A58B1CB00D}"/>
              </a:ext>
            </a:extLst>
          </p:cNvPr>
          <p:cNvSpPr/>
          <p:nvPr/>
        </p:nvSpPr>
        <p:spPr>
          <a:xfrm>
            <a:off x="3281614" y="4981816"/>
            <a:ext cx="1319197" cy="1517871"/>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JAPANESE</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Tues, Thurs, Sat 10-11pm</a:t>
            </a:r>
            <a:br>
              <a:rPr lang="en-AU" sz="1000" dirty="0">
                <a:effectLst/>
                <a:ea typeface="Calibri" panose="020F0502020204030204" pitchFamily="34" charset="0"/>
                <a:cs typeface="Calibri" panose="020F0502020204030204" pitchFamily="34" charset="0"/>
              </a:rPr>
            </a:br>
            <a:r>
              <a:rPr lang="en-AU" sz="1200" dirty="0">
                <a:effectLst/>
                <a:ea typeface="Calibri" panose="020F0502020204030204" pitchFamily="34" charset="0"/>
                <a:cs typeface="Calibri" panose="020F0502020204030204" pitchFamily="34" charset="0"/>
              </a:rPr>
              <a:t>SBS Radio 1</a:t>
            </a:r>
          </a:p>
          <a:p>
            <a:pPr>
              <a:lnSpc>
                <a:spcPct val="107000"/>
              </a:lnSpc>
              <a:spcAft>
                <a:spcPts val="800"/>
              </a:spcAft>
            </a:pPr>
            <a: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Tues, </a:t>
            </a:r>
            <a:r>
              <a:rPr kumimoji="0" lang="en-AU" sz="1000" b="0" i="0" u="none" strike="noStrike" kern="1200" cap="none" spc="0" normalizeH="0" baseline="0" noProof="0" dirty="0" err="1">
                <a:ln>
                  <a:noFill/>
                </a:ln>
                <a:effectLst/>
                <a:uLnTx/>
                <a:uFillTx/>
                <a:ea typeface="Calibri" panose="020F0502020204030204" pitchFamily="34" charset="0"/>
                <a:cs typeface="Calibri" panose="020F0502020204030204" pitchFamily="34" charset="0"/>
              </a:rPr>
              <a:t>Thur</a:t>
            </a:r>
            <a: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 Fri</a:t>
            </a:r>
            <a:b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1-2pm</a:t>
            </a:r>
            <a:b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Radio 3</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1315CE6E-2325-88F6-6193-40C0236D9C6B}"/>
              </a:ext>
            </a:extLst>
          </p:cNvPr>
          <p:cNvSpPr/>
          <p:nvPr/>
        </p:nvSpPr>
        <p:spPr>
          <a:xfrm>
            <a:off x="4670351" y="3904858"/>
            <a:ext cx="1319197"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spc="-40" dirty="0">
                <a:effectLst/>
                <a:latin typeface="+mj-lt"/>
                <a:ea typeface="Calibri" panose="020F0502020204030204" pitchFamily="34" charset="0"/>
                <a:cs typeface="Calibri"/>
              </a:rPr>
              <a:t>FILIPINO/TAGALOG</a:t>
            </a:r>
            <a:br>
              <a:rPr lang="en-AU" sz="1200" dirty="0">
                <a:ea typeface="Calibri" panose="020F0502020204030204" pitchFamily="34" charset="0"/>
                <a:cs typeface="Calibri"/>
              </a:rPr>
            </a:br>
            <a:r>
              <a:rPr lang="nn-NO" sz="1000" dirty="0" err="1">
                <a:effectLst/>
                <a:ea typeface="Calibri" panose="020F0502020204030204" pitchFamily="34" charset="0"/>
                <a:cs typeface="Calibri"/>
              </a:rPr>
              <a:t>Daily</a:t>
            </a:r>
            <a:r>
              <a:rPr lang="nn-NO" sz="1000" dirty="0">
                <a:effectLst/>
                <a:ea typeface="Calibri" panose="020F0502020204030204" pitchFamily="34" charset="0"/>
                <a:cs typeface="Calibri"/>
              </a:rPr>
              <a:t> 10–11am</a:t>
            </a:r>
            <a:r>
              <a:rPr lang="nn-NO" sz="1000" dirty="0">
                <a:ea typeface="Calibri" panose="020F0502020204030204" pitchFamily="34" charset="0"/>
                <a:cs typeface="Calibri"/>
              </a:rPr>
              <a:t> </a:t>
            </a:r>
            <a:endParaRPr lang="en-US" dirty="0"/>
          </a:p>
          <a:p>
            <a:pPr>
              <a:lnSpc>
                <a:spcPct val="107000"/>
              </a:lnSpc>
              <a:spcAft>
                <a:spcPts val="800"/>
              </a:spcAft>
            </a:pPr>
            <a:r>
              <a:rPr lang="en-AU" sz="1200" dirty="0">
                <a:solidFill>
                  <a:schemeClr val="accent1"/>
                </a:solidFill>
                <a:effectLst/>
                <a:ea typeface="Calibri" panose="020F0502020204030204" pitchFamily="34" charset="0"/>
                <a:cs typeface="Calibri"/>
              </a:rPr>
              <a:t>SBS Radio 2</a:t>
            </a:r>
            <a:endParaRPr lang="en-GB" sz="1200" dirty="0">
              <a:solidFill>
                <a:schemeClr val="accent1"/>
              </a:solidFill>
              <a:effectLst/>
              <a:ea typeface="Calibri" panose="020F0502020204030204" pitchFamily="34" charset="0"/>
              <a:cs typeface="Calibri"/>
            </a:endParaRPr>
          </a:p>
        </p:txBody>
      </p:sp>
      <p:sp>
        <p:nvSpPr>
          <p:cNvPr id="57" name="Rectangle 56">
            <a:extLst>
              <a:ext uri="{FF2B5EF4-FFF2-40B4-BE49-F238E27FC236}">
                <a16:creationId xmlns:a16="http://schemas.microsoft.com/office/drawing/2014/main" id="{2582EC84-5F2D-94F4-8D26-6898745F41AF}"/>
              </a:ext>
            </a:extLst>
          </p:cNvPr>
          <p:cNvSpPr/>
          <p:nvPr/>
        </p:nvSpPr>
        <p:spPr>
          <a:xfrm>
            <a:off x="4668761" y="4981817"/>
            <a:ext cx="1319197" cy="1517870"/>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HMONG</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Thurs 6-7pm </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Sun 11am-12pm</a:t>
            </a: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58" name="Rectangle 57">
            <a:extLst>
              <a:ext uri="{FF2B5EF4-FFF2-40B4-BE49-F238E27FC236}">
                <a16:creationId xmlns:a16="http://schemas.microsoft.com/office/drawing/2014/main" id="{F6792242-49AB-12DB-8AA3-11E02F423C10}"/>
              </a:ext>
            </a:extLst>
          </p:cNvPr>
          <p:cNvSpPr/>
          <p:nvPr/>
        </p:nvSpPr>
        <p:spPr>
          <a:xfrm>
            <a:off x="6057496" y="4978746"/>
            <a:ext cx="1319197" cy="1517870"/>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BURMESE</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Tues, Sat 10-11pm </a:t>
            </a:r>
            <a:br>
              <a:rPr lang="en-AU" sz="1000" dirty="0">
                <a:effectLst/>
                <a:ea typeface="Calibri" panose="020F0502020204030204" pitchFamily="34" charset="0"/>
                <a:cs typeface="Calibri" panose="020F0502020204030204" pitchFamily="34" charset="0"/>
              </a:rPr>
            </a:br>
            <a:r>
              <a:rPr lang="en-AU" sz="1200" dirty="0">
                <a:effectLst/>
                <a:ea typeface="Calibri" panose="020F0502020204030204" pitchFamily="34" charset="0"/>
                <a:cs typeface="Calibri" panose="020F0502020204030204" pitchFamily="34" charset="0"/>
              </a:rPr>
              <a:t>SBS Radio 2</a:t>
            </a:r>
          </a:p>
          <a:p>
            <a:pPr>
              <a:lnSpc>
                <a:spcPct val="107000"/>
              </a:lnSpc>
              <a:spcAft>
                <a:spcPts val="800"/>
              </a:spcAft>
            </a:pPr>
            <a: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Tues, </a:t>
            </a:r>
            <a:r>
              <a:rPr kumimoji="0" lang="en-AU" sz="1000" b="0" i="0" u="none" strike="noStrike" kern="1200" cap="none" spc="0" normalizeH="0" baseline="0" noProof="0" dirty="0" err="1">
                <a:ln>
                  <a:noFill/>
                </a:ln>
                <a:effectLst/>
                <a:uLnTx/>
                <a:uFillTx/>
                <a:ea typeface="Calibri" panose="020F0502020204030204" pitchFamily="34" charset="0"/>
                <a:cs typeface="Calibri" panose="020F0502020204030204" pitchFamily="34" charset="0"/>
              </a:rPr>
              <a:t>Thur</a:t>
            </a:r>
            <a: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 12-1pm </a:t>
            </a:r>
            <a:b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Radio 3</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59" name="Rectangle 58">
            <a:extLst>
              <a:ext uri="{FF2B5EF4-FFF2-40B4-BE49-F238E27FC236}">
                <a16:creationId xmlns:a16="http://schemas.microsoft.com/office/drawing/2014/main" id="{FC5EEDC5-B318-B35B-94F8-5C53684ACA72}"/>
              </a:ext>
            </a:extLst>
          </p:cNvPr>
          <p:cNvSpPr/>
          <p:nvPr/>
        </p:nvSpPr>
        <p:spPr>
          <a:xfrm>
            <a:off x="7446231" y="4978746"/>
            <a:ext cx="1319197" cy="1517870"/>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LAO</a:t>
            </a:r>
            <a:br>
              <a:rPr lang="en-AU" sz="1200" dirty="0">
                <a:effectLst/>
                <a:ea typeface="Calibri" panose="020F0502020204030204" pitchFamily="34" charset="0"/>
                <a:cs typeface="Calibri" panose="020F0502020204030204" pitchFamily="34" charset="0"/>
              </a:rPr>
            </a:br>
            <a:r>
              <a:rPr lang="en-GB" sz="1000" dirty="0">
                <a:effectLst/>
                <a:ea typeface="Calibri" panose="020F0502020204030204" pitchFamily="34" charset="0"/>
                <a:cs typeface="Calibri" panose="020F0502020204030204" pitchFamily="34" charset="0"/>
              </a:rPr>
              <a:t>Mon 4-5pm </a:t>
            </a:r>
            <a:br>
              <a:rPr lang="en-GB" sz="1000" dirty="0">
                <a:effectLst/>
                <a:ea typeface="Calibri" panose="020F0502020204030204" pitchFamily="34" charset="0"/>
                <a:cs typeface="Calibri" panose="020F0502020204030204" pitchFamily="34" charset="0"/>
              </a:rPr>
            </a:br>
            <a:r>
              <a:rPr lang="en-GB" sz="1000" dirty="0">
                <a:effectLst/>
                <a:ea typeface="Calibri" panose="020F0502020204030204" pitchFamily="34" charset="0"/>
                <a:cs typeface="Calibri" panose="020F0502020204030204" pitchFamily="34" charset="0"/>
              </a:rPr>
              <a:t>Sat 9-10pm</a:t>
            </a:r>
            <a:endParaRPr lang="nn-NO"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 </a:t>
            </a:r>
          </a:p>
        </p:txBody>
      </p:sp>
      <p:grpSp>
        <p:nvGrpSpPr>
          <p:cNvPr id="60" name="Group 59">
            <a:extLst>
              <a:ext uri="{FF2B5EF4-FFF2-40B4-BE49-F238E27FC236}">
                <a16:creationId xmlns:a16="http://schemas.microsoft.com/office/drawing/2014/main" id="{EF19AB6F-16DB-E490-0FB5-A6380DBB6C0D}"/>
              </a:ext>
            </a:extLst>
          </p:cNvPr>
          <p:cNvGrpSpPr/>
          <p:nvPr/>
        </p:nvGrpSpPr>
        <p:grpSpPr>
          <a:xfrm>
            <a:off x="8834966" y="4978746"/>
            <a:ext cx="2707932" cy="1517870"/>
            <a:chOff x="4701152" y="2604210"/>
            <a:chExt cx="2777038" cy="1021522"/>
          </a:xfrm>
          <a:solidFill>
            <a:schemeClr val="bg2">
              <a:alpha val="50000"/>
            </a:schemeClr>
          </a:solidFill>
        </p:grpSpPr>
        <p:sp>
          <p:nvSpPr>
            <p:cNvPr id="61" name="Rectangle 60">
              <a:extLst>
                <a:ext uri="{FF2B5EF4-FFF2-40B4-BE49-F238E27FC236}">
                  <a16:creationId xmlns:a16="http://schemas.microsoft.com/office/drawing/2014/main" id="{C28ABBE8-BFFD-B0F1-DE43-A59C41C55F9E}"/>
                </a:ext>
              </a:extLst>
            </p:cNvPr>
            <p:cNvSpPr/>
            <p:nvPr/>
          </p:nvSpPr>
          <p:spPr>
            <a:xfrm>
              <a:off x="6125327" y="2604210"/>
              <a:ext cx="1352863" cy="1021522"/>
            </a:xfrm>
            <a:prstGeom prst="rect">
              <a:avLst/>
            </a:prstGeom>
            <a:grp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MALAY</a:t>
              </a:r>
              <a:br>
                <a:rPr lang="en-AU" sz="1200" dirty="0">
                  <a:effectLst/>
                  <a:ea typeface="Calibri" panose="020F0502020204030204" pitchFamily="34" charset="0"/>
                  <a:cs typeface="Calibri" panose="020F0502020204030204" pitchFamily="34" charset="0"/>
                </a:rPr>
              </a:br>
              <a:br>
                <a:rPr lang="en-GB" sz="1000" dirty="0">
                  <a:effectLst/>
                  <a:ea typeface="Calibri" panose="020F0502020204030204" pitchFamily="34" charset="0"/>
                  <a:cs typeface="Calibri" panose="020F0502020204030204" pitchFamily="34" charset="0"/>
                </a:rPr>
              </a:br>
              <a:r>
                <a:rPr lang="en-GB" sz="1000" dirty="0">
                  <a:effectLst/>
                  <a:ea typeface="Calibri" panose="020F0502020204030204" pitchFamily="34" charset="0"/>
                  <a:cs typeface="Calibri" panose="020F0502020204030204" pitchFamily="34" charset="0"/>
                </a:rPr>
                <a:t> </a:t>
              </a:r>
              <a:endParaRPr lang="nn-NO"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Digital</a:t>
              </a:r>
              <a:r>
                <a:rPr lang="en-AU" sz="1200" dirty="0">
                  <a:effectLst/>
                  <a:ea typeface="Calibri" panose="020F0502020204030204" pitchFamily="34" charset="0"/>
                  <a:cs typeface="Calibri" panose="020F0502020204030204" pitchFamily="34" charset="0"/>
                </a:rPr>
                <a:t>  </a:t>
              </a:r>
            </a:p>
          </p:txBody>
        </p:sp>
        <p:sp>
          <p:nvSpPr>
            <p:cNvPr id="64" name="Rectangle 63">
              <a:extLst>
                <a:ext uri="{FF2B5EF4-FFF2-40B4-BE49-F238E27FC236}">
                  <a16:creationId xmlns:a16="http://schemas.microsoft.com/office/drawing/2014/main" id="{7083ADEB-D3C0-9275-C7A1-786B59EA00F3}"/>
                </a:ext>
              </a:extLst>
            </p:cNvPr>
            <p:cNvSpPr/>
            <p:nvPr/>
          </p:nvSpPr>
          <p:spPr>
            <a:xfrm>
              <a:off x="4701152" y="2604210"/>
              <a:ext cx="1352863" cy="1021522"/>
            </a:xfrm>
            <a:prstGeom prst="rect">
              <a:avLst/>
            </a:prstGeom>
            <a:grp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MONGOLIAN</a:t>
              </a:r>
              <a:r>
                <a:rPr lang="en-AU" sz="1200" dirty="0">
                  <a:effectLst/>
                  <a:ea typeface="Calibri" panose="020F0502020204030204" pitchFamily="34" charset="0"/>
                  <a:cs typeface="Calibri" panose="020F0502020204030204" pitchFamily="34" charset="0"/>
                </a:rPr>
                <a:t> </a:t>
              </a:r>
              <a:br>
                <a:rPr lang="nn-NO"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Tues 2–3pm</a:t>
              </a:r>
              <a:br>
                <a:rPr lang="en-AU" sz="1000" dirty="0">
                  <a:effectLst/>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panose="020F0502020204030204" pitchFamily="34" charset="0"/>
                </a:rPr>
                <a:t>SBS Radio 3</a:t>
              </a:r>
              <a:endParaRPr lang="nn-NO" sz="1000" dirty="0">
                <a:solidFill>
                  <a:schemeClr val="accent1"/>
                </a:solidFill>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Digital</a:t>
              </a:r>
              <a:endParaRPr lang="en-GB" sz="1200" dirty="0">
                <a:solidFill>
                  <a:schemeClr val="accent1"/>
                </a:solidFill>
                <a:effectLst/>
                <a:ea typeface="Calibri" panose="020F0502020204030204" pitchFamily="34" charset="0"/>
                <a:cs typeface="Arial" panose="020B0604020202020204" pitchFamily="34" charset="0"/>
              </a:endParaRPr>
            </a:p>
          </p:txBody>
        </p:sp>
      </p:grpSp>
      <p:sp>
        <p:nvSpPr>
          <p:cNvPr id="2" name="Title 1">
            <a:extLst>
              <a:ext uri="{FF2B5EF4-FFF2-40B4-BE49-F238E27FC236}">
                <a16:creationId xmlns:a16="http://schemas.microsoft.com/office/drawing/2014/main" id="{EBB3DC3D-6F5C-825A-EC53-EFDE89DDBA55}"/>
              </a:ext>
            </a:extLst>
          </p:cNvPr>
          <p:cNvSpPr>
            <a:spLocks noGrp="1"/>
          </p:cNvSpPr>
          <p:nvPr>
            <p:ph type="title" idx="4294967295"/>
          </p:nvPr>
        </p:nvSpPr>
        <p:spPr>
          <a:xfrm>
            <a:off x="494946" y="311150"/>
            <a:ext cx="8153940" cy="276999"/>
          </a:xfrm>
        </p:spPr>
        <p:txBody>
          <a:bodyPr/>
          <a:lstStyle/>
          <a:p>
            <a:r>
              <a:rPr lang="en-GB" sz="1800" dirty="0">
                <a:ea typeface="Calibri" panose="020F0502020204030204" pitchFamily="34" charset="0"/>
                <a:cs typeface="Calibri" panose="020F0502020204030204" pitchFamily="34" charset="0"/>
              </a:rPr>
              <a:t>South Asian languages </a:t>
            </a:r>
            <a:endParaRPr lang="en-US" sz="1800" dirty="0"/>
          </a:p>
        </p:txBody>
      </p:sp>
      <p:sp>
        <p:nvSpPr>
          <p:cNvPr id="5" name="Title 1">
            <a:extLst>
              <a:ext uri="{FF2B5EF4-FFF2-40B4-BE49-F238E27FC236}">
                <a16:creationId xmlns:a16="http://schemas.microsoft.com/office/drawing/2014/main" id="{A187FE95-BF0D-3768-DE71-AE203EB25163}"/>
              </a:ext>
            </a:extLst>
          </p:cNvPr>
          <p:cNvSpPr txBox="1">
            <a:spLocks/>
          </p:cNvSpPr>
          <p:nvPr/>
        </p:nvSpPr>
        <p:spPr>
          <a:xfrm>
            <a:off x="494946" y="3536472"/>
            <a:ext cx="8856155" cy="276999"/>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sz="2800" b="1" i="0" kern="1200" cap="all" spc="0" baseline="0">
                <a:solidFill>
                  <a:schemeClr val="tx1"/>
                </a:solidFill>
                <a:latin typeface="+mj-lt"/>
                <a:ea typeface="Source Sans Pro" panose="020B0503030403020204" pitchFamily="34" charset="0"/>
                <a:cs typeface="SBS Sans Cond Bold" pitchFamily="50" charset="0"/>
              </a:defRPr>
            </a:lvl1pPr>
          </a:lstStyle>
          <a:p>
            <a:r>
              <a:rPr lang="en-GB" sz="1800" dirty="0">
                <a:ea typeface="Calibri" panose="020F0502020204030204" pitchFamily="34" charset="0"/>
                <a:cs typeface="Calibri" panose="020F0502020204030204" pitchFamily="34" charset="0"/>
              </a:rPr>
              <a:t>Asian languages</a:t>
            </a:r>
            <a:endParaRPr lang="en-GB" sz="1800" dirty="0"/>
          </a:p>
        </p:txBody>
      </p:sp>
      <p:sp>
        <p:nvSpPr>
          <p:cNvPr id="10" name="Slide Number Placeholder 9">
            <a:extLst>
              <a:ext uri="{FF2B5EF4-FFF2-40B4-BE49-F238E27FC236}">
                <a16:creationId xmlns:a16="http://schemas.microsoft.com/office/drawing/2014/main" id="{ADCD735B-27DB-AAD8-DBA4-CE3BC7256D4A}"/>
              </a:ext>
            </a:extLst>
          </p:cNvPr>
          <p:cNvSpPr>
            <a:spLocks noGrp="1"/>
          </p:cNvSpPr>
          <p:nvPr>
            <p:ph type="sldNum" sz="quarter" idx="4"/>
          </p:nvPr>
        </p:nvSpPr>
        <p:spPr/>
        <p:txBody>
          <a:bodyPr/>
          <a:lstStyle/>
          <a:p>
            <a:r>
              <a:rPr lang="en-AU">
                <a:cs typeface="SBS Sans Cond Bold" pitchFamily="50" charset="0"/>
              </a:rPr>
              <a:t> </a:t>
            </a:r>
            <a:fld id="{E6316B6A-336A-44FF-82DA-A4D1594FA055}" type="slidenum">
              <a:rPr smtClean="0">
                <a:cs typeface="SBS Sans Cond Bold" pitchFamily="50" charset="0"/>
              </a:rPr>
              <a:pPr/>
              <a:t>13</a:t>
            </a:fld>
            <a:endParaRPr>
              <a:cs typeface="SBS Sans Cond Bold" pitchFamily="50" charset="0"/>
            </a:endParaRPr>
          </a:p>
        </p:txBody>
      </p:sp>
      <p:sp>
        <p:nvSpPr>
          <p:cNvPr id="15" name="Footer Placeholder 3">
            <a:extLst>
              <a:ext uri="{FF2B5EF4-FFF2-40B4-BE49-F238E27FC236}">
                <a16:creationId xmlns:a16="http://schemas.microsoft.com/office/drawing/2014/main" id="{B6AF8F1C-4FE1-DE89-B1DD-4DF9565A765D}"/>
              </a:ext>
            </a:extLst>
          </p:cNvPr>
          <p:cNvSpPr txBox="1">
            <a:spLocks/>
          </p:cNvSpPr>
          <p:nvPr/>
        </p:nvSpPr>
        <p:spPr>
          <a:xfrm>
            <a:off x="9641128" y="303204"/>
            <a:ext cx="1647948" cy="390861"/>
          </a:xfrm>
          <a:prstGeom prst="rect">
            <a:avLst/>
          </a:prstGeom>
        </p:spPr>
        <p:txBody>
          <a:bodyPr/>
          <a:lstStyle>
            <a:defPPr>
              <a:defRPr lang="en-A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AU" sz="1200" dirty="0">
                <a:latin typeface="+mj-lt"/>
              </a:rPr>
              <a:t>SBS AUDIO MEDIA KIT</a:t>
            </a:r>
          </a:p>
        </p:txBody>
      </p:sp>
    </p:spTree>
    <p:extLst>
      <p:ext uri="{BB962C8B-B14F-4D97-AF65-F5344CB8AC3E}">
        <p14:creationId xmlns:p14="http://schemas.microsoft.com/office/powerpoint/2010/main" val="2307549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587AC5-64F2-882A-85E7-72FC0075E00C}"/>
              </a:ext>
            </a:extLst>
          </p:cNvPr>
          <p:cNvSpPr/>
          <p:nvPr/>
        </p:nvSpPr>
        <p:spPr>
          <a:xfrm>
            <a:off x="504145" y="696625"/>
            <a:ext cx="1320995" cy="1470203"/>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AMHARIC</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Mon, Fri 10-11pm </a:t>
            </a:r>
            <a:br>
              <a:rPr lang="en-AU" sz="1000" dirty="0">
                <a:effectLst/>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panose="020F0502020204030204" pitchFamily="34" charset="0"/>
              </a:rPr>
              <a:t>SBS Radio 1</a:t>
            </a:r>
          </a:p>
          <a:p>
            <a:pPr>
              <a:lnSpc>
                <a:spcPct val="107000"/>
              </a:lnSpc>
              <a:spcAft>
                <a:spcPts val="800"/>
              </a:spcAft>
            </a:pPr>
            <a: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Mon, Wed 12-1pm </a:t>
            </a:r>
            <a:b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Radio 3</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A8E4B143-575B-3AAD-7461-078A1779C7F3}"/>
              </a:ext>
            </a:extLst>
          </p:cNvPr>
          <p:cNvSpPr/>
          <p:nvPr/>
        </p:nvSpPr>
        <p:spPr>
          <a:xfrm>
            <a:off x="1894773" y="696625"/>
            <a:ext cx="1320995" cy="1470203"/>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a:rPr>
              <a:t>DINKA</a:t>
            </a:r>
            <a:r>
              <a:rPr lang="en-AU" sz="1200" dirty="0">
                <a:ea typeface="Calibri" panose="020F0502020204030204" pitchFamily="34" charset="0"/>
                <a:cs typeface="Calibri"/>
              </a:rPr>
              <a:t> </a:t>
            </a:r>
            <a:r>
              <a:rPr lang="en-AU" sz="1200" dirty="0">
                <a:effectLst/>
                <a:ea typeface="Calibri" panose="020F0502020204030204" pitchFamily="34" charset="0"/>
                <a:cs typeface="Calibri"/>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a:rPr>
              <a:t>Wed, Sat 11-12pm </a:t>
            </a:r>
            <a:r>
              <a:rPr lang="en-AU" sz="1200" dirty="0">
                <a:solidFill>
                  <a:schemeClr val="accent1"/>
                </a:solidFill>
                <a:effectLst/>
                <a:ea typeface="Calibri" panose="020F0502020204030204" pitchFamily="34" charset="0"/>
                <a:cs typeface="Calibri"/>
              </a:rPr>
              <a:t>SBS Radio 1</a:t>
            </a:r>
          </a:p>
          <a:p>
            <a:pPr>
              <a:lnSpc>
                <a:spcPct val="107000"/>
              </a:lnSpc>
              <a:spcAft>
                <a:spcPts val="800"/>
              </a:spcAft>
            </a:pPr>
            <a:r>
              <a:rPr kumimoji="0" lang="en-AU" sz="1000" b="0" i="0" u="none" strike="noStrike" kern="1200" cap="none" spc="0" normalizeH="0" baseline="0" noProof="0" dirty="0">
                <a:ln>
                  <a:noFill/>
                </a:ln>
                <a:effectLst/>
                <a:uLnTx/>
                <a:uFillTx/>
                <a:ea typeface="Calibri" panose="020F0502020204030204" pitchFamily="34" charset="0"/>
                <a:cs typeface="Calibri"/>
              </a:rPr>
              <a:t>Wed</a:t>
            </a:r>
            <a:r>
              <a:rPr lang="en-AU" sz="1000" dirty="0">
                <a:ea typeface="Calibri" panose="020F0502020204030204" pitchFamily="34" charset="0"/>
                <a:cs typeface="Calibri"/>
              </a:rPr>
              <a:t>, Fri</a:t>
            </a:r>
            <a:r>
              <a:rPr kumimoji="0" lang="en-AU" sz="1000" b="0" i="0" u="none" strike="noStrike" kern="1200" cap="none" spc="0" normalizeH="0" baseline="0" noProof="0" dirty="0">
                <a:ln>
                  <a:noFill/>
                </a:ln>
                <a:effectLst/>
                <a:uLnTx/>
                <a:uFillTx/>
                <a:ea typeface="Calibri" panose="020F0502020204030204" pitchFamily="34" charset="0"/>
                <a:cs typeface="Calibri"/>
              </a:rPr>
              <a:t> 11-12pm </a:t>
            </a:r>
            <a:br>
              <a:rPr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a:rPr>
              <a:t>SBS Radio 3</a:t>
            </a:r>
            <a:endParaRPr lang="en-GB" sz="1200" dirty="0">
              <a:solidFill>
                <a:schemeClr val="accent1"/>
              </a:solidFill>
              <a:effectLst/>
              <a:ea typeface="Calibri" panose="020F0502020204030204" pitchFamily="34" charset="0"/>
              <a:cs typeface="Calibri"/>
            </a:endParaRPr>
          </a:p>
        </p:txBody>
      </p:sp>
      <p:sp>
        <p:nvSpPr>
          <p:cNvPr id="9" name="Rectangle 8">
            <a:extLst>
              <a:ext uri="{FF2B5EF4-FFF2-40B4-BE49-F238E27FC236}">
                <a16:creationId xmlns:a16="http://schemas.microsoft.com/office/drawing/2014/main" id="{0FA5E5A6-135F-55FA-E381-7F2008189865}"/>
              </a:ext>
            </a:extLst>
          </p:cNvPr>
          <p:cNvSpPr/>
          <p:nvPr/>
        </p:nvSpPr>
        <p:spPr>
          <a:xfrm>
            <a:off x="3285401" y="696625"/>
            <a:ext cx="1320995" cy="1470203"/>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a:rPr>
              <a:t>TIGRINYA</a:t>
            </a:r>
            <a:r>
              <a:rPr lang="en-AU" sz="1200" dirty="0">
                <a:ea typeface="Calibri" panose="020F0502020204030204" pitchFamily="34" charset="0"/>
                <a:cs typeface="Calibri"/>
              </a:rPr>
              <a:t> </a:t>
            </a:r>
            <a:r>
              <a:rPr lang="en-AU" sz="1200" dirty="0">
                <a:effectLst/>
                <a:ea typeface="Calibri" panose="020F0502020204030204" pitchFamily="34" charset="0"/>
                <a:cs typeface="Calibri"/>
              </a:rPr>
              <a:t> </a:t>
            </a:r>
            <a:br>
              <a:rPr lang="en-AU" sz="12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a:rPr>
              <a:t>Mon, </a:t>
            </a:r>
            <a:r>
              <a:rPr lang="nn-NO" sz="1000" dirty="0" err="1">
                <a:effectLst/>
                <a:ea typeface="Calibri" panose="020F0502020204030204" pitchFamily="34" charset="0"/>
                <a:cs typeface="Calibri"/>
              </a:rPr>
              <a:t>Thur</a:t>
            </a:r>
            <a:r>
              <a:rPr lang="nn-NO" sz="1000" dirty="0">
                <a:effectLst/>
                <a:ea typeface="Calibri" panose="020F0502020204030204" pitchFamily="34" charset="0"/>
                <a:cs typeface="Calibri"/>
              </a:rPr>
              <a:t> 6-7pm </a:t>
            </a:r>
            <a:r>
              <a:rPr lang="en-AU" sz="1200" dirty="0">
                <a:solidFill>
                  <a:schemeClr val="accent1"/>
                </a:solidFill>
                <a:effectLst/>
                <a:ea typeface="Calibri" panose="020F0502020204030204" pitchFamily="34" charset="0"/>
                <a:cs typeface="Calibri"/>
              </a:rPr>
              <a:t>SBS Radio 1</a:t>
            </a:r>
          </a:p>
          <a:p>
            <a:pPr>
              <a:lnSpc>
                <a:spcPct val="107000"/>
              </a:lnSpc>
              <a:spcAft>
                <a:spcPts val="800"/>
              </a:spcAft>
            </a:pPr>
            <a:r>
              <a:rPr lang="en-AU" sz="1000" dirty="0">
                <a:cs typeface="Calibri"/>
              </a:rPr>
              <a:t>Mon, </a:t>
            </a:r>
            <a:r>
              <a:rPr lang="en-AU" sz="1000" dirty="0" err="1">
                <a:cs typeface="Calibri"/>
              </a:rPr>
              <a:t>Thur</a:t>
            </a:r>
            <a:r>
              <a:rPr lang="en-AU" sz="1000" dirty="0">
                <a:cs typeface="Calibri"/>
              </a:rPr>
              <a:t> 11-12pm</a:t>
            </a:r>
            <a:br>
              <a:rPr lang="en-AU" sz="1000" dirty="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a:rPr>
              <a:t>SBS Radio 3</a:t>
            </a:r>
            <a:endParaRPr lang="en-GB" sz="1000" dirty="0">
              <a:solidFill>
                <a:schemeClr val="accent1"/>
              </a:solidFill>
              <a:cs typeface="Calibri"/>
            </a:endParaRPr>
          </a:p>
        </p:txBody>
      </p:sp>
      <p:sp>
        <p:nvSpPr>
          <p:cNvPr id="11" name="Rectangle 10">
            <a:extLst>
              <a:ext uri="{FF2B5EF4-FFF2-40B4-BE49-F238E27FC236}">
                <a16:creationId xmlns:a16="http://schemas.microsoft.com/office/drawing/2014/main" id="{21D65360-A5AE-9DAB-D1AC-006732896AD3}"/>
              </a:ext>
            </a:extLst>
          </p:cNvPr>
          <p:cNvSpPr/>
          <p:nvPr/>
        </p:nvSpPr>
        <p:spPr>
          <a:xfrm>
            <a:off x="6066658" y="696625"/>
            <a:ext cx="1320995" cy="1470203"/>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a:rPr>
              <a:t>SWAHILI</a:t>
            </a:r>
            <a:r>
              <a:rPr lang="en-AU" sz="1200" dirty="0">
                <a:ea typeface="Calibri" panose="020F0502020204030204" pitchFamily="34" charset="0"/>
                <a:cs typeface="Calibri"/>
              </a:rPr>
              <a:t> </a:t>
            </a:r>
            <a:r>
              <a:rPr lang="en-AU" sz="1200" dirty="0">
                <a:effectLst/>
                <a:ea typeface="Calibri" panose="020F0502020204030204" pitchFamily="34" charset="0"/>
                <a:cs typeface="Calibri"/>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a:rPr>
              <a:t>Tues 6-7pm </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a:rPr>
              <a:t>Sun 10-11pm </a:t>
            </a:r>
            <a:br>
              <a:rPr lang="en-AU" sz="1000" dirty="0">
                <a:effectLst/>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a:rPr>
              <a:t>SBS Radio 2</a:t>
            </a:r>
          </a:p>
          <a:p>
            <a:pPr>
              <a:lnSpc>
                <a:spcPct val="107000"/>
              </a:lnSpc>
              <a:spcAft>
                <a:spcPts val="800"/>
              </a:spcAft>
            </a:pPr>
            <a:r>
              <a:rPr lang="en-AU" sz="1000" dirty="0">
                <a:ea typeface="Calibri" panose="020F0502020204030204" pitchFamily="34" charset="0"/>
                <a:cs typeface="Calibri"/>
              </a:rPr>
              <a:t>Tues 11-12pm</a:t>
            </a:r>
            <a:br>
              <a:rPr lang="en-AU" sz="1000" dirty="0">
                <a:ea typeface="Calibri" panose="020F0502020204030204" pitchFamily="34" charset="0"/>
                <a:cs typeface="Calibri" panose="020F0502020204030204" pitchFamily="34" charset="0"/>
              </a:rPr>
            </a:br>
            <a:r>
              <a:rPr lang="en-AU" sz="1000" dirty="0">
                <a:ea typeface="Calibri" panose="020F0502020204030204" pitchFamily="34" charset="0"/>
                <a:cs typeface="Calibri"/>
              </a:rPr>
              <a:t>Fri 12-1pm</a:t>
            </a:r>
            <a:br>
              <a:rPr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a:rPr>
              <a:t>SBS Radio 3</a:t>
            </a:r>
            <a:endParaRPr lang="en-GB" sz="1200" dirty="0">
              <a:solidFill>
                <a:schemeClr val="accent1"/>
              </a:solidFill>
              <a:effectLst/>
              <a:ea typeface="Calibri" panose="020F0502020204030204" pitchFamily="34" charset="0"/>
              <a:cs typeface="Calibri"/>
            </a:endParaRPr>
          </a:p>
        </p:txBody>
      </p:sp>
      <p:sp>
        <p:nvSpPr>
          <p:cNvPr id="12" name="Rectangle 11">
            <a:extLst>
              <a:ext uri="{FF2B5EF4-FFF2-40B4-BE49-F238E27FC236}">
                <a16:creationId xmlns:a16="http://schemas.microsoft.com/office/drawing/2014/main" id="{AFF3EB08-F095-2879-3B57-304F125A152D}"/>
              </a:ext>
            </a:extLst>
          </p:cNvPr>
          <p:cNvSpPr/>
          <p:nvPr/>
        </p:nvSpPr>
        <p:spPr>
          <a:xfrm>
            <a:off x="7457285" y="696625"/>
            <a:ext cx="1320995" cy="1470203"/>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OROMO</a:t>
            </a:r>
            <a:br>
              <a:rPr lang="en-AU" sz="1200" dirty="0">
                <a:effectLst/>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panose="020F0502020204030204" pitchFamily="34" charset="0"/>
              </a:rPr>
              <a:t>Digital</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2BFA928A-2573-EC17-3091-45B5398E106A}"/>
              </a:ext>
            </a:extLst>
          </p:cNvPr>
          <p:cNvSpPr/>
          <p:nvPr/>
        </p:nvSpPr>
        <p:spPr>
          <a:xfrm>
            <a:off x="4676030" y="696625"/>
            <a:ext cx="1320995" cy="1470203"/>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SOMALI</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nn-NO" sz="1000" dirty="0" err="1">
                <a:effectLst/>
                <a:ea typeface="Calibri" panose="020F0502020204030204" pitchFamily="34" charset="0"/>
                <a:cs typeface="Calibri" panose="020F0502020204030204" pitchFamily="34" charset="0"/>
              </a:rPr>
              <a:t>Wed</a:t>
            </a:r>
            <a:r>
              <a:rPr lang="nn-NO" sz="1000" dirty="0">
                <a:effectLst/>
                <a:ea typeface="Calibri" panose="020F0502020204030204" pitchFamily="34" charset="0"/>
                <a:cs typeface="Calibri" panose="020F0502020204030204" pitchFamily="34" charset="0"/>
              </a:rPr>
              <a:t>, Fri 10-11pm </a:t>
            </a:r>
            <a:br>
              <a:rPr lang="nn-NO" sz="1000" dirty="0">
                <a:effectLst/>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panose="020F0502020204030204" pitchFamily="34" charset="0"/>
              </a:rPr>
              <a:t>SBS Radio 2</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Mon, </a:t>
            </a:r>
            <a:r>
              <a:rPr kumimoji="0" lang="nn-NO" sz="1000" b="0" i="0" u="none" strike="noStrike" kern="1200" cap="none" spc="0" normalizeH="0" baseline="0" noProof="0" dirty="0" err="1">
                <a:ln>
                  <a:noFill/>
                </a:ln>
                <a:effectLst/>
                <a:uLnTx/>
                <a:uFillTx/>
                <a:ea typeface="Calibri" panose="020F0502020204030204" pitchFamily="34" charset="0"/>
                <a:cs typeface="Calibri" panose="020F0502020204030204" pitchFamily="34" charset="0"/>
              </a:rPr>
              <a:t>Wed</a:t>
            </a:r>
            <a: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 1-2pm</a:t>
            </a:r>
            <a:b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Radio 3</a:t>
            </a:r>
          </a:p>
        </p:txBody>
      </p:sp>
      <p:sp>
        <p:nvSpPr>
          <p:cNvPr id="5" name="Rectangle 4">
            <a:extLst>
              <a:ext uri="{FF2B5EF4-FFF2-40B4-BE49-F238E27FC236}">
                <a16:creationId xmlns:a16="http://schemas.microsoft.com/office/drawing/2014/main" id="{B870F4C9-23E2-46B6-448E-DA0CA21D9F29}"/>
              </a:ext>
            </a:extLst>
          </p:cNvPr>
          <p:cNvSpPr/>
          <p:nvPr/>
        </p:nvSpPr>
        <p:spPr>
          <a:xfrm>
            <a:off x="494946" y="2825823"/>
            <a:ext cx="1320995"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SPANISH</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Daily 1-2pm </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 </a:t>
            </a:r>
            <a:br>
              <a:rPr lang="en-AU" sz="1000" dirty="0">
                <a:effectLst/>
                <a:ea typeface="Calibri" panose="020F0502020204030204" pitchFamily="34" charset="0"/>
                <a:cs typeface="Calibri" panose="020F0502020204030204" pitchFamily="34" charset="0"/>
              </a:rPr>
            </a:b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42C5E15B-0594-889F-1AD6-EB872A7B8F69}"/>
              </a:ext>
            </a:extLst>
          </p:cNvPr>
          <p:cNvSpPr/>
          <p:nvPr/>
        </p:nvSpPr>
        <p:spPr>
          <a:xfrm>
            <a:off x="1885574" y="2825823"/>
            <a:ext cx="1320995"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CROATIAN</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Mon, Tues, Thurs, Fri 11-12pm </a:t>
            </a:r>
            <a:br>
              <a:rPr lang="en-AU" sz="1000" dirty="0">
                <a:effectLst/>
                <a:ea typeface="Calibri" panose="020F0502020204030204" pitchFamily="34" charset="0"/>
                <a:cs typeface="Calibri" panose="020F0502020204030204" pitchFamily="34" charset="0"/>
              </a:rPr>
            </a:b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1</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697F97A7-5926-4DA6-6703-A2310B0607E4}"/>
              </a:ext>
            </a:extLst>
          </p:cNvPr>
          <p:cNvSpPr/>
          <p:nvPr/>
        </p:nvSpPr>
        <p:spPr>
          <a:xfrm>
            <a:off x="3276203" y="2825823"/>
            <a:ext cx="1320995"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ARMENIAN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panose="020F0502020204030204" pitchFamily="34" charset="0"/>
              </a:rPr>
              <a:t>Tues, Sun 6-7pm </a:t>
            </a:r>
            <a:br>
              <a:rPr lang="nn-NO" sz="1000" dirty="0">
                <a:effectLst/>
                <a:ea typeface="Calibri" panose="020F0502020204030204" pitchFamily="34" charset="0"/>
                <a:cs typeface="Calibri" panose="020F0502020204030204" pitchFamily="34" charset="0"/>
              </a:rPr>
            </a:br>
            <a:br>
              <a:rPr lang="nn-NO" sz="1000" dirty="0">
                <a:effectLst/>
                <a:ea typeface="Calibri" panose="020F0502020204030204" pitchFamily="34" charset="0"/>
                <a:cs typeface="Calibri" panose="020F0502020204030204" pitchFamily="34" charset="0"/>
              </a:rPr>
            </a:br>
            <a:endParaRPr lang="nn-NO"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1</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52D608EB-D2A4-7AF8-CC0D-06402D7E10FC}"/>
              </a:ext>
            </a:extLst>
          </p:cNvPr>
          <p:cNvSpPr/>
          <p:nvPr/>
        </p:nvSpPr>
        <p:spPr>
          <a:xfrm>
            <a:off x="6057460" y="2825823"/>
            <a:ext cx="1320995"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FRENCH</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GB" sz="1000" dirty="0">
                <a:effectLst/>
                <a:ea typeface="Calibri" panose="020F0502020204030204" pitchFamily="34" charset="0"/>
                <a:cs typeface="Calibri" panose="020F0502020204030204" pitchFamily="34" charset="0"/>
              </a:rPr>
              <a:t>Tues, Thurs, Sat, Sun 1-2pm </a:t>
            </a:r>
            <a:br>
              <a:rPr lang="en-GB" sz="1000" dirty="0">
                <a:effectLst/>
                <a:ea typeface="Calibri" panose="020F0502020204030204" pitchFamily="34" charset="0"/>
                <a:cs typeface="Calibri" panose="020F0502020204030204" pitchFamily="34" charset="0"/>
              </a:rPr>
            </a:b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1</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BD540E15-B433-0D9B-2AB6-558F3BC0182F}"/>
              </a:ext>
            </a:extLst>
          </p:cNvPr>
          <p:cNvSpPr/>
          <p:nvPr/>
        </p:nvSpPr>
        <p:spPr>
          <a:xfrm>
            <a:off x="7448088" y="2825823"/>
            <a:ext cx="1320995"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DUTCH</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Wed, Sat 11-12pm </a:t>
            </a:r>
            <a:br>
              <a:rPr lang="en-AU" sz="1000" dirty="0">
                <a:effectLst/>
                <a:ea typeface="Calibri" panose="020F0502020204030204" pitchFamily="34" charset="0"/>
                <a:cs typeface="Calibri" panose="020F0502020204030204" pitchFamily="34" charset="0"/>
              </a:rPr>
            </a:br>
            <a:br>
              <a:rPr lang="en-AU" sz="1000" dirty="0">
                <a:effectLst/>
                <a:ea typeface="Calibri" panose="020F0502020204030204" pitchFamily="34" charset="0"/>
                <a:cs typeface="Calibri" panose="020F0502020204030204" pitchFamily="34" charset="0"/>
              </a:rPr>
            </a:b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E345F316-3F74-FE83-84DE-C8ABA8986855}"/>
              </a:ext>
            </a:extLst>
          </p:cNvPr>
          <p:cNvSpPr/>
          <p:nvPr/>
        </p:nvSpPr>
        <p:spPr>
          <a:xfrm>
            <a:off x="4666832" y="2825823"/>
            <a:ext cx="1320995"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BOSNIAN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nn-NO" sz="1000" dirty="0">
                <a:ea typeface="Calibri" panose="020F0502020204030204" pitchFamily="34" charset="0"/>
                <a:cs typeface="Calibri" panose="020F0502020204030204" pitchFamily="34" charset="0"/>
              </a:rPr>
              <a:t>Tues 2-3pm</a:t>
            </a:r>
            <a:br>
              <a:rPr lang="nn-NO" sz="1000" dirty="0">
                <a:ea typeface="Calibri" panose="020F0502020204030204" pitchFamily="34" charset="0"/>
                <a:cs typeface="Calibri" panose="020F0502020204030204" pitchFamily="34" charset="0"/>
              </a:rPr>
            </a:br>
            <a:r>
              <a:rPr lang="nn-NO" sz="1000" dirty="0">
                <a:ea typeface="Calibri" panose="020F0502020204030204" pitchFamily="34" charset="0"/>
                <a:cs typeface="Calibri" panose="020F0502020204030204" pitchFamily="34" charset="0"/>
              </a:rPr>
              <a:t>S</a:t>
            </a:r>
            <a:r>
              <a:rPr lang="nn-NO" sz="1000" dirty="0">
                <a:effectLst/>
                <a:ea typeface="Calibri" panose="020F0502020204030204" pitchFamily="34" charset="0"/>
                <a:cs typeface="Calibri" panose="020F0502020204030204" pitchFamily="34" charset="0"/>
              </a:rPr>
              <a:t>un 3-4pm</a:t>
            </a:r>
            <a:br>
              <a:rPr lang="nn-NO" sz="10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panose="020F0502020204030204" pitchFamily="34" charset="0"/>
              </a:rPr>
              <a:t> </a:t>
            </a: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1</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CA29D100-630A-5B25-0B29-6E1C60E0C02F}"/>
              </a:ext>
            </a:extLst>
          </p:cNvPr>
          <p:cNvSpPr/>
          <p:nvPr/>
        </p:nvSpPr>
        <p:spPr>
          <a:xfrm>
            <a:off x="8838716" y="2825823"/>
            <a:ext cx="1320995"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GERMAN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panose="020F0502020204030204" pitchFamily="34" charset="0"/>
              </a:rPr>
              <a:t>Mon - Fri 7-8pm </a:t>
            </a:r>
            <a:br>
              <a:rPr lang="en-AU" sz="1000" dirty="0">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panose="020F0502020204030204" pitchFamily="34" charset="0"/>
              </a:rPr>
              <a:t>SBS Radio 2</a:t>
            </a:r>
          </a:p>
          <a:p>
            <a:pPr>
              <a:lnSpc>
                <a:spcPct val="107000"/>
              </a:lnSpc>
              <a:spcAft>
                <a:spcPts val="800"/>
              </a:spcAft>
            </a:pPr>
            <a:r>
              <a:rPr kumimoji="0" lang="nn-NO"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Mon - Fri 3-4pm </a:t>
            </a:r>
            <a:b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b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Radio 3</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19E5C8AA-7BEA-876E-6962-D49C82025929}"/>
              </a:ext>
            </a:extLst>
          </p:cNvPr>
          <p:cNvSpPr/>
          <p:nvPr/>
        </p:nvSpPr>
        <p:spPr>
          <a:xfrm>
            <a:off x="8838716" y="4091777"/>
            <a:ext cx="1320995"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POLISH</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panose="020F0502020204030204" pitchFamily="34" charset="0"/>
              </a:rPr>
              <a:t>Mon, </a:t>
            </a:r>
            <a:r>
              <a:rPr lang="nn-NO" sz="1000" dirty="0" err="1">
                <a:effectLst/>
                <a:ea typeface="Calibri" panose="020F0502020204030204" pitchFamily="34" charset="0"/>
                <a:cs typeface="Calibri" panose="020F0502020204030204" pitchFamily="34" charset="0"/>
              </a:rPr>
              <a:t>Wed</a:t>
            </a:r>
            <a:r>
              <a:rPr lang="nn-NO" sz="1000" dirty="0">
                <a:effectLst/>
                <a:ea typeface="Calibri" panose="020F0502020204030204" pitchFamily="34" charset="0"/>
                <a:cs typeface="Calibri" panose="020F0502020204030204" pitchFamily="34" charset="0"/>
              </a:rPr>
              <a:t>, </a:t>
            </a:r>
            <a:r>
              <a:rPr lang="nn-NO" sz="1000" dirty="0" err="1">
                <a:effectLst/>
                <a:ea typeface="Calibri" panose="020F0502020204030204" pitchFamily="34" charset="0"/>
                <a:cs typeface="Calibri" panose="020F0502020204030204" pitchFamily="34" charset="0"/>
              </a:rPr>
              <a:t>Thurs</a:t>
            </a:r>
            <a:r>
              <a:rPr lang="nn-NO" sz="1000" dirty="0">
                <a:effectLst/>
                <a:ea typeface="Calibri" panose="020F0502020204030204" pitchFamily="34" charset="0"/>
                <a:cs typeface="Calibri" panose="020F0502020204030204" pitchFamily="34" charset="0"/>
              </a:rPr>
              <a:t> Fri, Sun 2-3pm </a:t>
            </a: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br>
              <a:rPr lang="en-AU" sz="1200" dirty="0">
                <a:solidFill>
                  <a:schemeClr val="accent1"/>
                </a:solidFill>
                <a:effectLst/>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panose="020F0502020204030204" pitchFamily="34" charset="0"/>
              </a:rPr>
              <a:t>SBS Radio 1</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4AD9E5A1-4428-38BB-9FC2-920CB81CDB87}"/>
              </a:ext>
            </a:extLst>
          </p:cNvPr>
          <p:cNvSpPr/>
          <p:nvPr/>
        </p:nvSpPr>
        <p:spPr>
          <a:xfrm>
            <a:off x="494947" y="4091777"/>
            <a:ext cx="1320994"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GREEK</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Daily 4-6pm </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 </a:t>
            </a:r>
            <a:br>
              <a:rPr lang="en-AU" sz="1000" dirty="0">
                <a:effectLst/>
                <a:ea typeface="Calibri" panose="020F0502020204030204" pitchFamily="34" charset="0"/>
                <a:cs typeface="Calibri" panose="020F0502020204030204" pitchFamily="34" charset="0"/>
              </a:rPr>
            </a:b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1</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79B228FE-7AC3-3D07-10BA-4265F2BAE005}"/>
              </a:ext>
            </a:extLst>
          </p:cNvPr>
          <p:cNvSpPr/>
          <p:nvPr/>
        </p:nvSpPr>
        <p:spPr>
          <a:xfrm>
            <a:off x="1885574" y="4091777"/>
            <a:ext cx="1320994"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ITALIAN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Daily 8-10am </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 </a:t>
            </a:r>
            <a:br>
              <a:rPr lang="en-AU" sz="1000" dirty="0">
                <a:effectLst/>
                <a:ea typeface="Calibri" panose="020F0502020204030204" pitchFamily="34" charset="0"/>
                <a:cs typeface="Calibri" panose="020F0502020204030204" pitchFamily="34" charset="0"/>
              </a:rPr>
            </a:b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734B5721-DA18-C3A3-147A-29FA6985BF75}"/>
              </a:ext>
            </a:extLst>
          </p:cNvPr>
          <p:cNvSpPr/>
          <p:nvPr/>
        </p:nvSpPr>
        <p:spPr>
          <a:xfrm>
            <a:off x="3276200" y="4091777"/>
            <a:ext cx="1320993"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MACEDONIAN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panose="020F0502020204030204" pitchFamily="34" charset="0"/>
              </a:rPr>
              <a:t>Mon - </a:t>
            </a:r>
            <a:r>
              <a:rPr lang="nn-NO" sz="1000" dirty="0">
                <a:ea typeface="Calibri" panose="020F0502020204030204" pitchFamily="34" charset="0"/>
                <a:cs typeface="Calibri" panose="020F0502020204030204" pitchFamily="34" charset="0"/>
              </a:rPr>
              <a:t>Sat</a:t>
            </a:r>
            <a:r>
              <a:rPr lang="nn-NO" sz="1000" dirty="0">
                <a:effectLst/>
                <a:ea typeface="Calibri" panose="020F0502020204030204" pitchFamily="34" charset="0"/>
                <a:cs typeface="Calibri" panose="020F0502020204030204" pitchFamily="34" charset="0"/>
              </a:rPr>
              <a:t> </a:t>
            </a:r>
            <a:br>
              <a:rPr lang="nn-NO" sz="10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panose="020F0502020204030204" pitchFamily="34" charset="0"/>
              </a:rPr>
              <a:t>12-1pm </a:t>
            </a:r>
            <a:br>
              <a:rPr lang="nn-NO" sz="1000" dirty="0">
                <a:effectLst/>
                <a:ea typeface="Calibri" panose="020F0502020204030204" pitchFamily="34" charset="0"/>
                <a:cs typeface="Calibri" panose="020F0502020204030204" pitchFamily="34" charset="0"/>
              </a:rPr>
            </a:br>
            <a:endParaRPr lang="nn-NO"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1</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72DDF50A-99BD-2F3C-D65E-9319905E36F0}"/>
              </a:ext>
            </a:extLst>
          </p:cNvPr>
          <p:cNvSpPr/>
          <p:nvPr/>
        </p:nvSpPr>
        <p:spPr>
          <a:xfrm>
            <a:off x="6054988" y="4091777"/>
            <a:ext cx="1320991"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a:rPr>
              <a:t>MALTESE</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a:rPr>
              <a:t>Tues, Fri 12-1pm</a:t>
            </a:r>
            <a:r>
              <a:rPr lang="en-AU" sz="1000" dirty="0">
                <a:ea typeface="Calibri" panose="020F0502020204030204" pitchFamily="34" charset="0"/>
                <a:cs typeface="Calibri"/>
              </a:rPr>
              <a:t>  </a:t>
            </a:r>
            <a:br>
              <a:rPr lang="en-AU" sz="1000" dirty="0">
                <a:ea typeface="Calibri" panose="020F0502020204030204" pitchFamily="34" charset="0"/>
                <a:cs typeface="Calibri" panose="020F0502020204030204" pitchFamily="34" charset="0"/>
              </a:rPr>
            </a:br>
            <a:br>
              <a:rPr lang="en-AU" sz="1000" dirty="0">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a:rPr>
              <a:t>SBS Radio 2</a:t>
            </a:r>
            <a:endParaRPr lang="en-GB" sz="1200" dirty="0">
              <a:solidFill>
                <a:schemeClr val="accent1"/>
              </a:solidFill>
              <a:effectLst/>
              <a:ea typeface="Calibri" panose="020F0502020204030204" pitchFamily="34" charset="0"/>
              <a:cs typeface="Calibri"/>
            </a:endParaRPr>
          </a:p>
        </p:txBody>
      </p:sp>
      <p:sp>
        <p:nvSpPr>
          <p:cNvPr id="34" name="Rectangle 33">
            <a:extLst>
              <a:ext uri="{FF2B5EF4-FFF2-40B4-BE49-F238E27FC236}">
                <a16:creationId xmlns:a16="http://schemas.microsoft.com/office/drawing/2014/main" id="{BFCA333C-A001-8B38-76C3-0AFFBF789EDB}"/>
              </a:ext>
            </a:extLst>
          </p:cNvPr>
          <p:cNvSpPr/>
          <p:nvPr/>
        </p:nvSpPr>
        <p:spPr>
          <a:xfrm>
            <a:off x="7443149" y="4091777"/>
            <a:ext cx="1320991"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RUSSIAN</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Mon, Thurs, Sat </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12-1pm </a:t>
            </a:r>
            <a:br>
              <a:rPr lang="en-AU" sz="1000" dirty="0">
                <a:effectLst/>
                <a:ea typeface="Calibri" panose="020F0502020204030204" pitchFamily="34" charset="0"/>
                <a:cs typeface="Calibri" panose="020F0502020204030204" pitchFamily="34" charset="0"/>
              </a:rPr>
            </a:b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0E68A645-B25D-AD31-D83D-7ABA2F91B2A3}"/>
              </a:ext>
            </a:extLst>
          </p:cNvPr>
          <p:cNvSpPr/>
          <p:nvPr/>
        </p:nvSpPr>
        <p:spPr>
          <a:xfrm>
            <a:off x="494946" y="5357731"/>
            <a:ext cx="1320994"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SERBIAN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GB" sz="1000" dirty="0">
                <a:effectLst/>
                <a:ea typeface="Calibri" panose="020F0502020204030204" pitchFamily="34" charset="0"/>
                <a:cs typeface="Calibri" panose="020F0502020204030204" pitchFamily="34" charset="0"/>
              </a:rPr>
              <a:t>Mon, Tues, Thurs, Sat </a:t>
            </a:r>
            <a:br>
              <a:rPr lang="en-GB" sz="1000" dirty="0">
                <a:effectLst/>
                <a:ea typeface="Calibri" panose="020F0502020204030204" pitchFamily="34" charset="0"/>
                <a:cs typeface="Calibri" panose="020F0502020204030204" pitchFamily="34" charset="0"/>
              </a:rPr>
            </a:br>
            <a:r>
              <a:rPr lang="en-GB" sz="1000" dirty="0">
                <a:effectLst/>
                <a:ea typeface="Calibri" panose="020F0502020204030204" pitchFamily="34" charset="0"/>
                <a:cs typeface="Calibri" panose="020F0502020204030204" pitchFamily="34" charset="0"/>
              </a:rPr>
              <a:t>3-4pm </a:t>
            </a:r>
            <a:endParaRPr lang="en-AU" sz="1000" dirty="0">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1</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36" name="Rectangle 35">
            <a:extLst>
              <a:ext uri="{FF2B5EF4-FFF2-40B4-BE49-F238E27FC236}">
                <a16:creationId xmlns:a16="http://schemas.microsoft.com/office/drawing/2014/main" id="{ECBB8647-5E37-248C-4DC9-229190ABBE99}"/>
              </a:ext>
            </a:extLst>
          </p:cNvPr>
          <p:cNvSpPr/>
          <p:nvPr/>
        </p:nvSpPr>
        <p:spPr>
          <a:xfrm>
            <a:off x="1885573" y="5357731"/>
            <a:ext cx="1320993"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UKRAINIAN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Fri 6-7pm</a:t>
            </a:r>
            <a:br>
              <a:rPr lang="en-AU" sz="1000" dirty="0">
                <a:effectLst/>
                <a:ea typeface="Calibri" panose="020F0502020204030204" pitchFamily="34" charset="0"/>
                <a:cs typeface="Calibri" panose="020F0502020204030204" pitchFamily="34" charset="0"/>
              </a:rPr>
            </a:br>
            <a:br>
              <a:rPr lang="en-AU" sz="1000" dirty="0">
                <a:effectLst/>
                <a:ea typeface="Calibri" panose="020F0502020204030204" pitchFamily="34" charset="0"/>
                <a:cs typeface="Calibri" panose="020F0502020204030204" pitchFamily="34" charset="0"/>
              </a:rPr>
            </a:b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37" name="Rectangle 36">
            <a:extLst>
              <a:ext uri="{FF2B5EF4-FFF2-40B4-BE49-F238E27FC236}">
                <a16:creationId xmlns:a16="http://schemas.microsoft.com/office/drawing/2014/main" id="{1555622D-96E1-92AC-E993-A8017D407C47}"/>
              </a:ext>
            </a:extLst>
          </p:cNvPr>
          <p:cNvSpPr/>
          <p:nvPr/>
        </p:nvSpPr>
        <p:spPr>
          <a:xfrm>
            <a:off x="4666825" y="4091777"/>
            <a:ext cx="1320992"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PORTUGUESE</a:t>
            </a:r>
            <a:br>
              <a:rPr lang="en-AU" sz="1200" dirty="0">
                <a:effectLst/>
                <a:ea typeface="Calibri" panose="020F0502020204030204" pitchFamily="34" charset="0"/>
                <a:cs typeface="Calibri" panose="020F0502020204030204" pitchFamily="34" charset="0"/>
              </a:rPr>
            </a:br>
            <a:r>
              <a:rPr lang="nn-NO" sz="1000" dirty="0" err="1">
                <a:effectLst/>
                <a:ea typeface="Calibri" panose="020F0502020204030204" pitchFamily="34" charset="0"/>
                <a:cs typeface="Calibri" panose="020F0502020204030204" pitchFamily="34" charset="0"/>
              </a:rPr>
              <a:t>Wed</a:t>
            </a:r>
            <a:r>
              <a:rPr lang="nn-NO" sz="1000" dirty="0">
                <a:effectLst/>
                <a:ea typeface="Calibri" panose="020F0502020204030204" pitchFamily="34" charset="0"/>
                <a:cs typeface="Calibri" panose="020F0502020204030204" pitchFamily="34" charset="0"/>
              </a:rPr>
              <a:t>, Sun </a:t>
            </a:r>
            <a:br>
              <a:rPr lang="nn-NO" sz="10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panose="020F0502020204030204" pitchFamily="34" charset="0"/>
              </a:rPr>
              <a:t>12 -1pm </a:t>
            </a:r>
            <a:br>
              <a:rPr lang="nn-NO" sz="1000" dirty="0">
                <a:effectLst/>
                <a:ea typeface="Calibri" panose="020F0502020204030204" pitchFamily="34" charset="0"/>
                <a:cs typeface="Calibri" panose="020F0502020204030204" pitchFamily="34" charset="0"/>
              </a:rPr>
            </a:br>
            <a:endParaRPr lang="nn-NO"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8D834478-2462-3475-AE62-DABF6447E019}"/>
              </a:ext>
            </a:extLst>
          </p:cNvPr>
          <p:cNvSpPr/>
          <p:nvPr/>
        </p:nvSpPr>
        <p:spPr>
          <a:xfrm>
            <a:off x="3276199" y="5357731"/>
            <a:ext cx="1320992" cy="119879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TETUM-NATIVE</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br>
              <a:rPr lang="en-AU" sz="1000" dirty="0">
                <a:effectLst/>
                <a:ea typeface="Calibri" panose="020F0502020204030204" pitchFamily="34" charset="0"/>
                <a:cs typeface="Calibri" panose="020F0502020204030204" pitchFamily="34" charset="0"/>
              </a:rPr>
            </a:b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Digital</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 name="Title 1">
            <a:extLst>
              <a:ext uri="{FF2B5EF4-FFF2-40B4-BE49-F238E27FC236}">
                <a16:creationId xmlns:a16="http://schemas.microsoft.com/office/drawing/2014/main" id="{6F2ADB60-2793-2E59-9C15-CE85676BFF9A}"/>
              </a:ext>
            </a:extLst>
          </p:cNvPr>
          <p:cNvSpPr>
            <a:spLocks noGrp="1"/>
          </p:cNvSpPr>
          <p:nvPr>
            <p:ph type="title" idx="4294967295"/>
          </p:nvPr>
        </p:nvSpPr>
        <p:spPr>
          <a:xfrm>
            <a:off x="494946" y="311150"/>
            <a:ext cx="6316333" cy="276999"/>
          </a:xfrm>
        </p:spPr>
        <p:txBody>
          <a:bodyPr/>
          <a:lstStyle/>
          <a:p>
            <a:r>
              <a:rPr lang="en-GB" sz="1800" dirty="0">
                <a:ea typeface="Calibri" panose="020F0502020204030204" pitchFamily="34" charset="0"/>
                <a:cs typeface="Calibri" panose="020F0502020204030204" pitchFamily="34" charset="0"/>
              </a:rPr>
              <a:t>African Languages </a:t>
            </a:r>
            <a:endParaRPr lang="en-US" sz="1800" dirty="0"/>
          </a:p>
        </p:txBody>
      </p:sp>
      <p:sp>
        <p:nvSpPr>
          <p:cNvPr id="15" name="Title 1">
            <a:extLst>
              <a:ext uri="{FF2B5EF4-FFF2-40B4-BE49-F238E27FC236}">
                <a16:creationId xmlns:a16="http://schemas.microsoft.com/office/drawing/2014/main" id="{CF2C3199-D166-D7B6-3D45-A65A799A0421}"/>
              </a:ext>
            </a:extLst>
          </p:cNvPr>
          <p:cNvSpPr txBox="1">
            <a:spLocks/>
          </p:cNvSpPr>
          <p:nvPr/>
        </p:nvSpPr>
        <p:spPr>
          <a:xfrm>
            <a:off x="494947" y="2399156"/>
            <a:ext cx="9062344" cy="276999"/>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sz="2800" b="1" i="0" kern="1200" cap="all" spc="0" baseline="0">
                <a:solidFill>
                  <a:schemeClr val="tx1"/>
                </a:solidFill>
                <a:latin typeface="+mj-lt"/>
                <a:ea typeface="Source Sans Pro" panose="020B0503030403020204" pitchFamily="34" charset="0"/>
                <a:cs typeface="SBS Sans Cond Bold" pitchFamily="50" charset="0"/>
              </a:defRPr>
            </a:lvl1pPr>
          </a:lstStyle>
          <a:p>
            <a:r>
              <a:rPr lang="en-GB" sz="1800" dirty="0">
                <a:ea typeface="Calibri" panose="020F0502020204030204" pitchFamily="34" charset="0"/>
                <a:cs typeface="Calibri" panose="020F0502020204030204" pitchFamily="34" charset="0"/>
              </a:rPr>
              <a:t>European languages</a:t>
            </a:r>
            <a:endParaRPr lang="en-GB" sz="1800" dirty="0"/>
          </a:p>
        </p:txBody>
      </p:sp>
      <p:sp>
        <p:nvSpPr>
          <p:cNvPr id="33" name="Slide Number Placeholder 32">
            <a:extLst>
              <a:ext uri="{FF2B5EF4-FFF2-40B4-BE49-F238E27FC236}">
                <a16:creationId xmlns:a16="http://schemas.microsoft.com/office/drawing/2014/main" id="{73BC0341-6D0E-E81E-C9C7-9F4C164C3E85}"/>
              </a:ext>
            </a:extLst>
          </p:cNvPr>
          <p:cNvSpPr>
            <a:spLocks noGrp="1"/>
          </p:cNvSpPr>
          <p:nvPr>
            <p:ph type="sldNum" sz="quarter" idx="4"/>
          </p:nvPr>
        </p:nvSpPr>
        <p:spPr/>
        <p:txBody>
          <a:bodyPr/>
          <a:lstStyle/>
          <a:p>
            <a:r>
              <a:rPr lang="en-AU">
                <a:cs typeface="SBS Sans Cond Bold" pitchFamily="50" charset="0"/>
              </a:rPr>
              <a:t> </a:t>
            </a:r>
            <a:fld id="{E6316B6A-336A-44FF-82DA-A4D1594FA055}" type="slidenum">
              <a:rPr smtClean="0">
                <a:cs typeface="SBS Sans Cond Bold" pitchFamily="50" charset="0"/>
              </a:rPr>
              <a:pPr/>
              <a:t>14</a:t>
            </a:fld>
            <a:endParaRPr>
              <a:cs typeface="SBS Sans Cond Bold" pitchFamily="50" charset="0"/>
            </a:endParaRPr>
          </a:p>
        </p:txBody>
      </p:sp>
      <p:sp>
        <p:nvSpPr>
          <p:cNvPr id="41" name="Footer Placeholder 3">
            <a:extLst>
              <a:ext uri="{FF2B5EF4-FFF2-40B4-BE49-F238E27FC236}">
                <a16:creationId xmlns:a16="http://schemas.microsoft.com/office/drawing/2014/main" id="{4A074C61-7496-27D4-AF91-0C6FCF341BF5}"/>
              </a:ext>
            </a:extLst>
          </p:cNvPr>
          <p:cNvSpPr txBox="1">
            <a:spLocks/>
          </p:cNvSpPr>
          <p:nvPr/>
        </p:nvSpPr>
        <p:spPr>
          <a:xfrm>
            <a:off x="9641128" y="303204"/>
            <a:ext cx="1647948" cy="390861"/>
          </a:xfrm>
          <a:prstGeom prst="rect">
            <a:avLst/>
          </a:prstGeom>
        </p:spPr>
        <p:txBody>
          <a:bodyPr/>
          <a:lstStyle>
            <a:defPPr>
              <a:defRPr lang="en-A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AU" sz="1200" dirty="0">
                <a:latin typeface="+mj-lt"/>
              </a:rPr>
              <a:t>SBS AUDIO MEDIA KIT</a:t>
            </a:r>
          </a:p>
        </p:txBody>
      </p:sp>
    </p:spTree>
    <p:extLst>
      <p:ext uri="{BB962C8B-B14F-4D97-AF65-F5344CB8AC3E}">
        <p14:creationId xmlns:p14="http://schemas.microsoft.com/office/powerpoint/2010/main" val="192365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587AC5-64F2-882A-85E7-72FC0075E00C}"/>
              </a:ext>
            </a:extLst>
          </p:cNvPr>
          <p:cNvSpPr/>
          <p:nvPr/>
        </p:nvSpPr>
        <p:spPr>
          <a:xfrm>
            <a:off x="507960" y="702959"/>
            <a:ext cx="1352863"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a:rPr>
              <a:t>ARABIC</a:t>
            </a:r>
            <a:r>
              <a:rPr lang="en-AU" sz="1200" dirty="0">
                <a:effectLst/>
                <a:ea typeface="Calibri" panose="020F0502020204030204" pitchFamily="34" charset="0"/>
                <a:cs typeface="Calibri"/>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a:rPr>
              <a:t>Daily </a:t>
            </a:r>
            <a:r>
              <a:rPr lang="en-AU" sz="1000" dirty="0">
                <a:ea typeface="Calibri" panose="020F0502020204030204" pitchFamily="34" charset="0"/>
                <a:cs typeface="Calibri"/>
              </a:rPr>
              <a:t>6-8am</a:t>
            </a:r>
            <a:br>
              <a:rPr lang="en-AU" sz="1000" dirty="0">
                <a:ea typeface="Calibri" panose="020F0502020204030204" pitchFamily="34" charset="0"/>
                <a:cs typeface="Calibri"/>
              </a:rPr>
            </a:br>
            <a:r>
              <a:rPr lang="en-AU" sz="1000" dirty="0">
                <a:ea typeface="Calibri" panose="020F0502020204030204" pitchFamily="34" charset="0"/>
                <a:cs typeface="Calibri"/>
              </a:rPr>
              <a:t> </a:t>
            </a: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a:rPr>
              <a:t>SBS Radio 2</a:t>
            </a:r>
            <a:endParaRPr lang="en-GB" sz="1200" dirty="0">
              <a:solidFill>
                <a:schemeClr val="accent1"/>
              </a:solidFill>
              <a:effectLst/>
              <a:ea typeface="Calibri" panose="020F0502020204030204" pitchFamily="34" charset="0"/>
              <a:cs typeface="Calibri"/>
            </a:endParaRPr>
          </a:p>
        </p:txBody>
      </p:sp>
      <p:sp>
        <p:nvSpPr>
          <p:cNvPr id="8" name="Rectangle 7">
            <a:extLst>
              <a:ext uri="{FF2B5EF4-FFF2-40B4-BE49-F238E27FC236}">
                <a16:creationId xmlns:a16="http://schemas.microsoft.com/office/drawing/2014/main" id="{A8E4B143-575B-3AAD-7461-078A1779C7F3}"/>
              </a:ext>
            </a:extLst>
          </p:cNvPr>
          <p:cNvSpPr/>
          <p:nvPr/>
        </p:nvSpPr>
        <p:spPr>
          <a:xfrm>
            <a:off x="1932135" y="702959"/>
            <a:ext cx="1352863"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PERSIAN/FARSI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Tues, Sat 3-4pm </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 </a:t>
            </a: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0FA5E5A6-135F-55FA-E381-7F2008189865}"/>
              </a:ext>
            </a:extLst>
          </p:cNvPr>
          <p:cNvSpPr/>
          <p:nvPr/>
        </p:nvSpPr>
        <p:spPr>
          <a:xfrm>
            <a:off x="3356311" y="702959"/>
            <a:ext cx="1352863"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a:rPr>
              <a:t>HEBREW</a:t>
            </a:r>
            <a:r>
              <a:rPr lang="en-AU" sz="1200" dirty="0">
                <a:effectLst/>
                <a:ea typeface="Calibri" panose="020F0502020204030204" pitchFamily="34" charset="0"/>
                <a:cs typeface="Calibri"/>
              </a:rPr>
              <a:t> </a:t>
            </a:r>
            <a:br>
              <a:rPr lang="en-AU" sz="1200" dirty="0">
                <a:effectLst/>
                <a:ea typeface="Calibri" panose="020F0502020204030204" pitchFamily="34" charset="0"/>
                <a:cs typeface="Calibri" panose="020F0502020204030204" pitchFamily="34" charset="0"/>
              </a:rPr>
            </a:br>
            <a:r>
              <a:rPr lang="nn-NO" sz="1000" dirty="0">
                <a:effectLst/>
                <a:ea typeface="Calibri" panose="020F0502020204030204" pitchFamily="34" charset="0"/>
                <a:cs typeface="Calibri"/>
              </a:rPr>
              <a:t>Sun </a:t>
            </a:r>
            <a:r>
              <a:rPr lang="nn-NO" sz="1000" dirty="0">
                <a:ea typeface="Calibri" panose="020F0502020204030204" pitchFamily="34" charset="0"/>
                <a:cs typeface="Calibri"/>
              </a:rPr>
              <a:t>11-1pm </a:t>
            </a:r>
            <a:br>
              <a:rPr lang="nn-NO" sz="1000" dirty="0">
                <a:ea typeface="Calibri" panose="020F0502020204030204" pitchFamily="34" charset="0"/>
                <a:cs typeface="Calibri"/>
              </a:rPr>
            </a:br>
            <a:r>
              <a:rPr lang="nn-NO" sz="1000" dirty="0">
                <a:ea typeface="Calibri" panose="020F0502020204030204" pitchFamily="34" charset="0"/>
                <a:cs typeface="Calibri"/>
              </a:rPr>
              <a:t> </a:t>
            </a:r>
            <a:endParaRPr lang="nn-NO"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a:rPr>
              <a:t>SBS Radio 1</a:t>
            </a:r>
            <a:endParaRPr lang="en-GB" sz="1200" dirty="0">
              <a:solidFill>
                <a:schemeClr val="accent1"/>
              </a:solidFill>
              <a:effectLst/>
              <a:ea typeface="Calibri" panose="020F0502020204030204" pitchFamily="34" charset="0"/>
              <a:cs typeface="Calibri"/>
            </a:endParaRPr>
          </a:p>
        </p:txBody>
      </p:sp>
      <p:sp>
        <p:nvSpPr>
          <p:cNvPr id="18" name="Rectangle 17">
            <a:extLst>
              <a:ext uri="{FF2B5EF4-FFF2-40B4-BE49-F238E27FC236}">
                <a16:creationId xmlns:a16="http://schemas.microsoft.com/office/drawing/2014/main" id="{AFA5C467-71AD-DD98-A530-EC6F0025C649}"/>
              </a:ext>
            </a:extLst>
          </p:cNvPr>
          <p:cNvSpPr/>
          <p:nvPr/>
        </p:nvSpPr>
        <p:spPr>
          <a:xfrm>
            <a:off x="4780487" y="702959"/>
            <a:ext cx="1352863"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TURKISH</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GB" sz="1000" dirty="0">
                <a:effectLst/>
                <a:ea typeface="Calibri" panose="020F0502020204030204" pitchFamily="34" charset="0"/>
                <a:cs typeface="Calibri" panose="020F0502020204030204" pitchFamily="34" charset="0"/>
              </a:rPr>
              <a:t>Mon, Wed, Thurs, Fri 2-3pm</a:t>
            </a: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CF8E54A7-D0D8-5F94-DEAE-BE1FFD36C7EA}"/>
              </a:ext>
            </a:extLst>
          </p:cNvPr>
          <p:cNvSpPr/>
          <p:nvPr/>
        </p:nvSpPr>
        <p:spPr>
          <a:xfrm>
            <a:off x="507960" y="1779919"/>
            <a:ext cx="1352863"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a:rPr>
              <a:t>KURDISH</a:t>
            </a:r>
            <a:br>
              <a:rPr lang="en-AU" sz="1200" dirty="0">
                <a:effectLst/>
                <a:ea typeface="Calibri" panose="020F0502020204030204" pitchFamily="34" charset="0"/>
                <a:cs typeface="Calibri" panose="020F0502020204030204" pitchFamily="34" charset="0"/>
              </a:rPr>
            </a:br>
            <a:r>
              <a:rPr lang="en-GB" sz="1000" dirty="0">
                <a:effectLst/>
                <a:ea typeface="Calibri" panose="020F0502020204030204" pitchFamily="34" charset="0"/>
                <a:cs typeface="Calibri"/>
              </a:rPr>
              <a:t>Thurs </a:t>
            </a:r>
            <a:r>
              <a:rPr lang="en-GB" sz="1000" dirty="0">
                <a:ea typeface="Calibri" panose="020F0502020204030204" pitchFamily="34" charset="0"/>
                <a:cs typeface="Calibri"/>
              </a:rPr>
              <a:t>3-4pm </a:t>
            </a:r>
            <a:br>
              <a:rPr lang="en-GB" sz="1000" dirty="0">
                <a:ea typeface="Calibri" panose="020F0502020204030204" pitchFamily="34" charset="0"/>
                <a:cs typeface="Calibri"/>
              </a:rPr>
            </a:br>
            <a:r>
              <a:rPr lang="en-GB" sz="1000" dirty="0">
                <a:effectLst/>
                <a:ea typeface="Calibri" panose="020F0502020204030204" pitchFamily="34" charset="0"/>
                <a:cs typeface="Calibri"/>
              </a:rPr>
              <a:t>Sun 2-3pm</a:t>
            </a:r>
            <a:r>
              <a:rPr lang="en-GB" sz="1000" dirty="0">
                <a:ea typeface="Calibri" panose="020F0502020204030204" pitchFamily="34" charset="0"/>
                <a:cs typeface="Calibri"/>
              </a:rPr>
              <a:t> </a:t>
            </a:r>
            <a:endParaRPr lang="en-GB"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a:rPr>
              <a:t>SBS Radio 2</a:t>
            </a:r>
            <a:r>
              <a:rPr lang="en-AU" sz="1200" dirty="0">
                <a:solidFill>
                  <a:schemeClr val="accent1"/>
                </a:solidFill>
                <a:ea typeface="Calibri" panose="020F0502020204030204" pitchFamily="34" charset="0"/>
                <a:cs typeface="Calibri"/>
              </a:rPr>
              <a:t>  </a:t>
            </a:r>
            <a:endParaRPr lang="en-AU" sz="1200" dirty="0">
              <a:solidFill>
                <a:schemeClr val="accent1"/>
              </a:solidFill>
              <a:effectLst/>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A56CDE12-68EB-9CA0-002F-A8DEA8F48413}"/>
              </a:ext>
            </a:extLst>
          </p:cNvPr>
          <p:cNvSpPr/>
          <p:nvPr/>
        </p:nvSpPr>
        <p:spPr>
          <a:xfrm>
            <a:off x="509587" y="4011010"/>
            <a:ext cx="1352863" cy="1489521"/>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SAMOAN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Wed, Sun 10-11pm </a:t>
            </a:r>
            <a:r>
              <a:rPr lang="en-AU" sz="1200" dirty="0">
                <a:solidFill>
                  <a:schemeClr val="accent1"/>
                </a:solidFill>
                <a:effectLst/>
                <a:ea typeface="Calibri" panose="020F0502020204030204" pitchFamily="34" charset="0"/>
                <a:cs typeface="Calibri" panose="020F0502020204030204" pitchFamily="34" charset="0"/>
              </a:rPr>
              <a:t>SBS Radio 1</a:t>
            </a:r>
          </a:p>
          <a:p>
            <a:pPr>
              <a:lnSpc>
                <a:spcPct val="107000"/>
              </a:lnSpc>
              <a:spcAft>
                <a:spcPts val="800"/>
              </a:spcAft>
            </a:pPr>
            <a:r>
              <a:rPr kumimoji="0" lang="en-AU" sz="1000" b="0" i="0" u="none" strike="noStrike" kern="1200" cap="none" spc="0" normalizeH="0" baseline="0" noProof="0" dirty="0">
                <a:ln>
                  <a:noFill/>
                </a:ln>
                <a:effectLst/>
                <a:uLnTx/>
                <a:uFillTx/>
                <a:ea typeface="Calibri" panose="020F0502020204030204" pitchFamily="34" charset="0"/>
                <a:cs typeface="Calibri" panose="020F0502020204030204" pitchFamily="34" charset="0"/>
              </a:rPr>
              <a:t>Wed, Fri 2-3pm </a:t>
            </a:r>
            <a:r>
              <a:rPr kumimoji="0" lang="en-AU" sz="1200" b="0" i="0" u="none" strike="noStrike" kern="1200" cap="none" spc="0" normalizeH="0" baseline="0" noProof="0" dirty="0">
                <a:ln>
                  <a:noFill/>
                </a:ln>
                <a:solidFill>
                  <a:schemeClr val="accent1"/>
                </a:solidFill>
                <a:effectLst/>
                <a:uLnTx/>
                <a:uFillTx/>
                <a:ea typeface="Calibri" panose="020F0502020204030204" pitchFamily="34" charset="0"/>
                <a:cs typeface="Calibri" panose="020F0502020204030204" pitchFamily="34" charset="0"/>
              </a:rPr>
              <a:t>SBS Radio 3</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9F32B3B-454D-9921-1CB1-D8842DF213F5}"/>
              </a:ext>
            </a:extLst>
          </p:cNvPr>
          <p:cNvSpPr/>
          <p:nvPr/>
        </p:nvSpPr>
        <p:spPr>
          <a:xfrm>
            <a:off x="1932135" y="4011010"/>
            <a:ext cx="1352863" cy="1489521"/>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BISLAMA</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br>
              <a:rPr lang="en-AU" sz="1000" dirty="0">
                <a:effectLst/>
                <a:ea typeface="Calibri" panose="020F0502020204030204" pitchFamily="34" charset="0"/>
                <a:cs typeface="Calibri" panose="020F0502020204030204" pitchFamily="34" charset="0"/>
              </a:rPr>
            </a:br>
            <a:r>
              <a:rPr lang="en-AU" sz="1200" dirty="0">
                <a:solidFill>
                  <a:schemeClr val="accent1"/>
                </a:solidFill>
                <a:effectLst/>
                <a:ea typeface="Calibri" panose="020F0502020204030204" pitchFamily="34" charset="0"/>
                <a:cs typeface="Calibri" panose="020F0502020204030204" pitchFamily="34" charset="0"/>
              </a:rPr>
              <a:t>Digital</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CCFF5FB0-C25F-38F9-D1B9-203AF107C6F5}"/>
              </a:ext>
            </a:extLst>
          </p:cNvPr>
          <p:cNvSpPr/>
          <p:nvPr/>
        </p:nvSpPr>
        <p:spPr>
          <a:xfrm>
            <a:off x="1932136" y="1779919"/>
            <a:ext cx="1352863"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ASSYRIAN</a:t>
            </a:r>
            <a:r>
              <a:rPr lang="en-AU" sz="1200" dirty="0">
                <a:effectLst/>
                <a:ea typeface="Calibri" panose="020F0502020204030204" pitchFamily="34" charset="0"/>
                <a:cs typeface="Calibri" panose="020F0502020204030204" pitchFamily="34" charset="0"/>
              </a:rPr>
              <a:t>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Tues, Sat 8-9pm</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panose="020F0502020204030204" pitchFamily="34" charset="0"/>
              </a:rPr>
              <a:t> </a:t>
            </a:r>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2</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25E28682-D933-047D-1E95-C1B0E74E18C0}"/>
              </a:ext>
            </a:extLst>
          </p:cNvPr>
          <p:cNvSpPr/>
          <p:nvPr/>
        </p:nvSpPr>
        <p:spPr>
          <a:xfrm>
            <a:off x="3356311" y="1779919"/>
            <a:ext cx="1352863"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SBS Sans Bold" pitchFamily="2" charset="77"/>
              </a:rPr>
              <a:t>DARI INCLUDING HAZARAGI</a:t>
            </a:r>
            <a:br>
              <a:rPr lang="en-AU" sz="10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a:rPr>
              <a:t>Tues, </a:t>
            </a:r>
            <a:r>
              <a:rPr lang="en-AU" sz="1000" dirty="0">
                <a:ea typeface="Calibri" panose="020F0502020204030204" pitchFamily="34" charset="0"/>
                <a:cs typeface="Calibri"/>
              </a:rPr>
              <a:t>Sat </a:t>
            </a:r>
            <a:r>
              <a:rPr lang="en-AU" sz="1000" dirty="0">
                <a:effectLst/>
                <a:ea typeface="Calibri" panose="020F0502020204030204" pitchFamily="34" charset="0"/>
                <a:cs typeface="Calibri"/>
              </a:rPr>
              <a:t>4-5pm</a:t>
            </a:r>
            <a:r>
              <a:rPr lang="en-AU" sz="1000" dirty="0">
                <a:ea typeface="Calibri" panose="020F0502020204030204" pitchFamily="34" charset="0"/>
                <a:cs typeface="Calibri"/>
              </a:rPr>
              <a:t> </a:t>
            </a:r>
            <a:endParaRPr lang="en-AU" sz="1000" dirty="0">
              <a:effectLst/>
              <a:ea typeface="Calibri" panose="020F0502020204030204" pitchFamily="34" charset="0"/>
              <a:cs typeface="Calibri" panose="020F0502020204030204" pitchFamily="34" charset="0"/>
            </a:endParaRPr>
          </a:p>
          <a:p>
            <a:pPr>
              <a:lnSpc>
                <a:spcPct val="107000"/>
              </a:lnSpc>
              <a:spcAft>
                <a:spcPts val="800"/>
              </a:spcAft>
            </a:pPr>
            <a:r>
              <a:rPr lang="en-AU" sz="1200" dirty="0">
                <a:solidFill>
                  <a:schemeClr val="accent1"/>
                </a:solidFill>
                <a:effectLst/>
                <a:ea typeface="Calibri" panose="020F0502020204030204" pitchFamily="34" charset="0"/>
                <a:cs typeface="Calibri"/>
              </a:rPr>
              <a:t>SBS Radio 2</a:t>
            </a:r>
            <a:endParaRPr lang="en-GB" sz="1200" dirty="0">
              <a:solidFill>
                <a:schemeClr val="accent1"/>
              </a:solidFill>
              <a:effectLst/>
              <a:ea typeface="Calibri" panose="020F0502020204030204" pitchFamily="34" charset="0"/>
              <a:cs typeface="Calibri"/>
            </a:endParaRPr>
          </a:p>
        </p:txBody>
      </p:sp>
      <p:sp>
        <p:nvSpPr>
          <p:cNvPr id="28" name="Rectangle 27">
            <a:extLst>
              <a:ext uri="{FF2B5EF4-FFF2-40B4-BE49-F238E27FC236}">
                <a16:creationId xmlns:a16="http://schemas.microsoft.com/office/drawing/2014/main" id="{432E279A-890B-6653-0D93-ADF7830AE240}"/>
              </a:ext>
            </a:extLst>
          </p:cNvPr>
          <p:cNvSpPr/>
          <p:nvPr/>
        </p:nvSpPr>
        <p:spPr>
          <a:xfrm>
            <a:off x="4780487" y="1779919"/>
            <a:ext cx="1352863" cy="1021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panose="020F0502020204030204" pitchFamily="34" charset="0"/>
              </a:rPr>
              <a:t>ARABIC 24</a:t>
            </a:r>
          </a:p>
          <a:p>
            <a:pPr>
              <a:lnSpc>
                <a:spcPct val="107000"/>
              </a:lnSpc>
              <a:spcAft>
                <a:spcPts val="800"/>
              </a:spcAft>
            </a:pPr>
            <a:r>
              <a:rPr lang="en-AU" sz="1200" dirty="0">
                <a:solidFill>
                  <a:schemeClr val="accent1"/>
                </a:solidFill>
                <a:ea typeface="Calibri" panose="020F0502020204030204" pitchFamily="34" charset="0"/>
                <a:cs typeface="Calibri" panose="020F0502020204030204" pitchFamily="34" charset="0"/>
              </a:rPr>
              <a:t>Digital</a:t>
            </a:r>
            <a:br>
              <a:rPr lang="en-AU" sz="1200" dirty="0">
                <a:effectLst/>
                <a:latin typeface="+mj-lt"/>
                <a:ea typeface="Calibri" panose="020F0502020204030204" pitchFamily="34" charset="0"/>
                <a:cs typeface="Calibri" panose="020F0502020204030204" pitchFamily="34" charset="0"/>
              </a:rPr>
            </a:br>
            <a:endParaRPr lang="en-GB" sz="1200" dirty="0">
              <a:effectLst/>
              <a:latin typeface="+mj-lt"/>
              <a:ea typeface="Calibri" panose="020F0502020204030204" pitchFamily="34" charset="0"/>
              <a:cs typeface="Arial" panose="020B0604020202020204" pitchFamily="34" charset="0"/>
            </a:endParaRPr>
          </a:p>
        </p:txBody>
      </p:sp>
      <p:pic>
        <p:nvPicPr>
          <p:cNvPr id="37" name="Picture Placeholder 19">
            <a:extLst>
              <a:ext uri="{FF2B5EF4-FFF2-40B4-BE49-F238E27FC236}">
                <a16:creationId xmlns:a16="http://schemas.microsoft.com/office/drawing/2014/main" id="{987B0905-03D6-5E24-CE1F-F38859C13E3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9969" b="9921"/>
          <a:stretch>
            <a:fillRect/>
          </a:stretch>
        </p:blipFill>
        <p:spPr>
          <a:xfrm>
            <a:off x="7091082" y="4121"/>
            <a:ext cx="5100919" cy="6853879"/>
          </a:xfrm>
          <a:prstGeom prst="rect">
            <a:avLst/>
          </a:prstGeom>
        </p:spPr>
      </p:pic>
      <p:sp>
        <p:nvSpPr>
          <p:cNvPr id="41" name="Rectangle 40">
            <a:extLst>
              <a:ext uri="{FF2B5EF4-FFF2-40B4-BE49-F238E27FC236}">
                <a16:creationId xmlns:a16="http://schemas.microsoft.com/office/drawing/2014/main" id="{4CCED94B-BE53-4A5C-B2BE-5426D3042408}"/>
              </a:ext>
            </a:extLst>
          </p:cNvPr>
          <p:cNvSpPr/>
          <p:nvPr/>
        </p:nvSpPr>
        <p:spPr>
          <a:xfrm>
            <a:off x="4743137" y="4011011"/>
            <a:ext cx="1352863" cy="1489522"/>
          </a:xfrm>
          <a:prstGeom prst="rect">
            <a:avLst/>
          </a:prstGeom>
          <a:solidFill>
            <a:schemeClr val="bg2">
              <a:alpha val="50000"/>
            </a:schemeClr>
          </a:solidFill>
          <a:ln>
            <a:noFill/>
          </a:ln>
        </p:spPr>
        <p:txBody>
          <a:bodyPr wrap="square" lIns="108000" tIns="108000" rIns="108000" bIns="0" rtlCol="0" anchor="t">
            <a:noAutofit/>
          </a:bodyPr>
          <a:lstStyle/>
          <a:p>
            <a:pPr>
              <a:lnSpc>
                <a:spcPct val="107000"/>
              </a:lnSpc>
              <a:spcAft>
                <a:spcPts val="800"/>
              </a:spcAft>
            </a:pPr>
            <a:r>
              <a:rPr lang="en-AU" sz="1200" dirty="0">
                <a:effectLst/>
                <a:latin typeface="+mj-lt"/>
                <a:ea typeface="Calibri" panose="020F0502020204030204" pitchFamily="34" charset="0"/>
                <a:cs typeface="Calibri"/>
              </a:rPr>
              <a:t>NITV RADIO </a:t>
            </a:r>
            <a:br>
              <a:rPr lang="en-AU" sz="1200" dirty="0">
                <a:effectLst/>
                <a:ea typeface="Calibri" panose="020F0502020204030204" pitchFamily="34" charset="0"/>
                <a:cs typeface="Calibri" panose="020F0502020204030204" pitchFamily="34" charset="0"/>
              </a:rPr>
            </a:br>
            <a:r>
              <a:rPr lang="en-AU" sz="1000" dirty="0">
                <a:effectLst/>
                <a:ea typeface="Calibri" panose="020F0502020204030204" pitchFamily="34" charset="0"/>
                <a:cs typeface="Calibri"/>
              </a:rPr>
              <a:t>Mon, Wed, Fri </a:t>
            </a:r>
            <a:br>
              <a:rPr lang="en-AU" sz="1000" dirty="0">
                <a:effectLst/>
                <a:ea typeface="Calibri" panose="020F0502020204030204" pitchFamily="34" charset="0"/>
                <a:cs typeface="Calibri" panose="020F0502020204030204" pitchFamily="34" charset="0"/>
              </a:rPr>
            </a:br>
            <a:r>
              <a:rPr lang="en-AU" sz="1000" dirty="0">
                <a:ea typeface="Calibri" panose="020F0502020204030204" pitchFamily="34" charset="0"/>
                <a:cs typeface="Calibri"/>
              </a:rPr>
              <a:t>1-2pm</a:t>
            </a:r>
            <a:endParaRPr lang="en-US" dirty="0">
              <a:ea typeface="Calibri" panose="020F0502020204030204" pitchFamily="34" charset="0"/>
              <a:cs typeface="Calibri"/>
            </a:endParaRPr>
          </a:p>
          <a:p>
            <a:pPr>
              <a:lnSpc>
                <a:spcPct val="107000"/>
              </a:lnSpc>
              <a:spcAft>
                <a:spcPts val="800"/>
              </a:spcAft>
            </a:pPr>
            <a:r>
              <a:rPr lang="en-AU" sz="1000" dirty="0">
                <a:ea typeface="Calibri" panose="020F0502020204030204" pitchFamily="34" charset="0"/>
                <a:cs typeface="Calibri"/>
              </a:rPr>
              <a:t>Weds, Fri, Sat </a:t>
            </a:r>
            <a:br>
              <a:rPr lang="en-AU" sz="1000" dirty="0">
                <a:ea typeface="Calibri" panose="020F0502020204030204" pitchFamily="34" charset="0"/>
                <a:cs typeface="Calibri"/>
              </a:rPr>
            </a:br>
            <a:r>
              <a:rPr lang="en-AU" sz="1000" dirty="0">
                <a:ea typeface="Calibri" panose="020F0502020204030204" pitchFamily="34" charset="0"/>
                <a:cs typeface="Calibri"/>
              </a:rPr>
              <a:t>6-7pm</a:t>
            </a:r>
            <a:endParaRPr lang="en-US" dirty="0"/>
          </a:p>
          <a:p>
            <a:pPr>
              <a:lnSpc>
                <a:spcPct val="107000"/>
              </a:lnSpc>
              <a:spcAft>
                <a:spcPts val="800"/>
              </a:spcAft>
            </a:pPr>
            <a:r>
              <a:rPr lang="en-AU" sz="1200" dirty="0">
                <a:solidFill>
                  <a:schemeClr val="accent1"/>
                </a:solidFill>
                <a:effectLst/>
                <a:ea typeface="Calibri" panose="020F0502020204030204" pitchFamily="34" charset="0"/>
                <a:cs typeface="Calibri" panose="020F0502020204030204" pitchFamily="34" charset="0"/>
              </a:rPr>
              <a:t>SBS Radio 1</a:t>
            </a:r>
            <a:endParaRPr lang="en-GB" sz="1200" dirty="0">
              <a:solidFill>
                <a:schemeClr val="accent1"/>
              </a:solidFill>
              <a:effectLst/>
              <a:ea typeface="Calibri" panose="020F0502020204030204" pitchFamily="34" charset="0"/>
              <a:cs typeface="Arial" panose="020B0604020202020204" pitchFamily="34" charset="0"/>
            </a:endParaRPr>
          </a:p>
        </p:txBody>
      </p:sp>
      <p:sp>
        <p:nvSpPr>
          <p:cNvPr id="2" name="Title 1">
            <a:extLst>
              <a:ext uri="{FF2B5EF4-FFF2-40B4-BE49-F238E27FC236}">
                <a16:creationId xmlns:a16="http://schemas.microsoft.com/office/drawing/2014/main" id="{5C1CBC7A-68C7-4161-D4D9-E84287862425}"/>
              </a:ext>
            </a:extLst>
          </p:cNvPr>
          <p:cNvSpPr>
            <a:spLocks noGrp="1"/>
          </p:cNvSpPr>
          <p:nvPr>
            <p:ph type="title" idx="4294967295"/>
          </p:nvPr>
        </p:nvSpPr>
        <p:spPr>
          <a:xfrm>
            <a:off x="494947" y="311150"/>
            <a:ext cx="4401592" cy="276999"/>
          </a:xfrm>
        </p:spPr>
        <p:txBody>
          <a:bodyPr/>
          <a:lstStyle/>
          <a:p>
            <a:r>
              <a:rPr lang="en-GB" sz="1800" dirty="0">
                <a:ea typeface="Calibri" panose="020F0502020204030204" pitchFamily="34" charset="0"/>
                <a:cs typeface="Calibri" panose="020F0502020204030204" pitchFamily="34" charset="0"/>
              </a:rPr>
              <a:t>Middle Eastern Languages</a:t>
            </a:r>
            <a:endParaRPr lang="en-US" sz="1800" dirty="0"/>
          </a:p>
        </p:txBody>
      </p:sp>
      <p:sp>
        <p:nvSpPr>
          <p:cNvPr id="13" name="Title 1">
            <a:extLst>
              <a:ext uri="{FF2B5EF4-FFF2-40B4-BE49-F238E27FC236}">
                <a16:creationId xmlns:a16="http://schemas.microsoft.com/office/drawing/2014/main" id="{D1C6E762-09B4-69C5-A815-EACF87DF797A}"/>
              </a:ext>
            </a:extLst>
          </p:cNvPr>
          <p:cNvSpPr txBox="1">
            <a:spLocks/>
          </p:cNvSpPr>
          <p:nvPr/>
        </p:nvSpPr>
        <p:spPr>
          <a:xfrm>
            <a:off x="468462" y="3619440"/>
            <a:ext cx="3002274" cy="276999"/>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sz="2800" b="1" i="0" kern="1200" cap="all" spc="0" baseline="0">
                <a:solidFill>
                  <a:schemeClr val="tx1"/>
                </a:solidFill>
                <a:latin typeface="+mj-lt"/>
                <a:ea typeface="Source Sans Pro" panose="020B0503030403020204" pitchFamily="34" charset="0"/>
                <a:cs typeface="SBS Sans Cond Bold" pitchFamily="50" charset="0"/>
              </a:defRPr>
            </a:lvl1pPr>
          </a:lstStyle>
          <a:p>
            <a:r>
              <a:rPr lang="en-GB" sz="1800" dirty="0">
                <a:ea typeface="Calibri" panose="020F0502020204030204" pitchFamily="34" charset="0"/>
                <a:cs typeface="Calibri" panose="020F0502020204030204" pitchFamily="34" charset="0"/>
              </a:rPr>
              <a:t>Pacific Island Languages</a:t>
            </a:r>
            <a:endParaRPr lang="en-GB" sz="1800" dirty="0"/>
          </a:p>
        </p:txBody>
      </p:sp>
      <p:sp>
        <p:nvSpPr>
          <p:cNvPr id="14" name="Title 1">
            <a:extLst>
              <a:ext uri="{FF2B5EF4-FFF2-40B4-BE49-F238E27FC236}">
                <a16:creationId xmlns:a16="http://schemas.microsoft.com/office/drawing/2014/main" id="{63AA546B-8717-DC23-C6C2-21E836D8C7CC}"/>
              </a:ext>
            </a:extLst>
          </p:cNvPr>
          <p:cNvSpPr txBox="1">
            <a:spLocks/>
          </p:cNvSpPr>
          <p:nvPr/>
        </p:nvSpPr>
        <p:spPr>
          <a:xfrm>
            <a:off x="4743137" y="3619440"/>
            <a:ext cx="8856155" cy="276999"/>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sz="2800" b="1" i="0" kern="1200" cap="all" spc="0" baseline="0">
                <a:solidFill>
                  <a:schemeClr val="tx1"/>
                </a:solidFill>
                <a:latin typeface="+mj-lt"/>
                <a:ea typeface="Source Sans Pro" panose="020B0503030403020204" pitchFamily="34" charset="0"/>
                <a:cs typeface="SBS Sans Cond Bold" pitchFamily="50" charset="0"/>
              </a:defRPr>
            </a:lvl1pPr>
          </a:lstStyle>
          <a:p>
            <a:r>
              <a:rPr lang="en-GB" sz="1800" dirty="0">
                <a:ea typeface="Calibri" panose="020F0502020204030204" pitchFamily="34" charset="0"/>
                <a:cs typeface="Calibri" panose="020F0502020204030204" pitchFamily="34" charset="0"/>
              </a:rPr>
              <a:t>English Languages</a:t>
            </a:r>
            <a:endParaRPr lang="en-GB" sz="1800" dirty="0"/>
          </a:p>
        </p:txBody>
      </p:sp>
      <p:sp>
        <p:nvSpPr>
          <p:cNvPr id="26" name="Slide Number Placeholder 25">
            <a:extLst>
              <a:ext uri="{FF2B5EF4-FFF2-40B4-BE49-F238E27FC236}">
                <a16:creationId xmlns:a16="http://schemas.microsoft.com/office/drawing/2014/main" id="{BCCD4393-691B-9677-0EE1-32E71939BBFF}"/>
              </a:ext>
            </a:extLst>
          </p:cNvPr>
          <p:cNvSpPr>
            <a:spLocks noGrp="1"/>
          </p:cNvSpPr>
          <p:nvPr>
            <p:ph type="sldNum" sz="quarter" idx="4"/>
          </p:nvPr>
        </p:nvSpPr>
        <p:spPr/>
        <p:txBody>
          <a:bodyPr/>
          <a:lstStyle/>
          <a:p>
            <a:r>
              <a:rPr lang="en-AU">
                <a:cs typeface="SBS Sans Cond Bold" pitchFamily="50" charset="0"/>
              </a:rPr>
              <a:t> </a:t>
            </a:r>
            <a:fld id="{E6316B6A-336A-44FF-82DA-A4D1594FA055}" type="slidenum">
              <a:rPr smtClean="0">
                <a:cs typeface="SBS Sans Cond Bold" pitchFamily="50" charset="0"/>
              </a:rPr>
              <a:pPr/>
              <a:t>15</a:t>
            </a:fld>
            <a:endParaRPr>
              <a:cs typeface="SBS Sans Cond Bold" pitchFamily="50" charset="0"/>
            </a:endParaRPr>
          </a:p>
        </p:txBody>
      </p:sp>
      <p:sp>
        <p:nvSpPr>
          <p:cNvPr id="29" name="Footer Placeholder 3">
            <a:extLst>
              <a:ext uri="{FF2B5EF4-FFF2-40B4-BE49-F238E27FC236}">
                <a16:creationId xmlns:a16="http://schemas.microsoft.com/office/drawing/2014/main" id="{9C921357-EE5C-5171-94BB-A1521C3BBBF0}"/>
              </a:ext>
            </a:extLst>
          </p:cNvPr>
          <p:cNvSpPr txBox="1">
            <a:spLocks/>
          </p:cNvSpPr>
          <p:nvPr/>
        </p:nvSpPr>
        <p:spPr>
          <a:xfrm>
            <a:off x="9641128" y="303204"/>
            <a:ext cx="1647948" cy="390861"/>
          </a:xfrm>
          <a:prstGeom prst="rect">
            <a:avLst/>
          </a:prstGeom>
        </p:spPr>
        <p:txBody>
          <a:bodyPr/>
          <a:lstStyle>
            <a:defPPr>
              <a:defRPr lang="en-A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AU" sz="1200" dirty="0">
                <a:latin typeface="+mj-lt"/>
              </a:rPr>
              <a:t>SBS AUDIO MEDIA KIT</a:t>
            </a:r>
          </a:p>
        </p:txBody>
      </p:sp>
    </p:spTree>
    <p:extLst>
      <p:ext uri="{BB962C8B-B14F-4D97-AF65-F5344CB8AC3E}">
        <p14:creationId xmlns:p14="http://schemas.microsoft.com/office/powerpoint/2010/main" val="3094944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868181C-6986-8747-A421-AD45A4069EB4}"/>
              </a:ext>
            </a:extLst>
          </p:cNvPr>
          <p:cNvSpPr>
            <a:spLocks noGrp="1"/>
          </p:cNvSpPr>
          <p:nvPr>
            <p:ph type="body" sz="quarter" idx="11"/>
          </p:nvPr>
        </p:nvSpPr>
        <p:spPr/>
        <p:txBody>
          <a:bodyPr/>
          <a:lstStyle/>
          <a:p>
            <a:r>
              <a:rPr lang="en-GB" dirty="0"/>
              <a:t>There are a variety of advertisement options available to best suit your needs.</a:t>
            </a:r>
          </a:p>
        </p:txBody>
      </p:sp>
      <p:sp>
        <p:nvSpPr>
          <p:cNvPr id="3" name="Title 2">
            <a:extLst>
              <a:ext uri="{FF2B5EF4-FFF2-40B4-BE49-F238E27FC236}">
                <a16:creationId xmlns:a16="http://schemas.microsoft.com/office/drawing/2014/main" id="{175686F1-8E36-9F47-840F-9153BAACE8F0}"/>
              </a:ext>
            </a:extLst>
          </p:cNvPr>
          <p:cNvSpPr>
            <a:spLocks noGrp="1"/>
          </p:cNvSpPr>
          <p:nvPr>
            <p:ph type="title"/>
          </p:nvPr>
        </p:nvSpPr>
        <p:spPr/>
        <p:txBody>
          <a:bodyPr/>
          <a:lstStyle/>
          <a:p>
            <a:r>
              <a:rPr lang="en-GB" dirty="0"/>
              <a:t>Buying options</a:t>
            </a:r>
          </a:p>
        </p:txBody>
      </p:sp>
      <p:sp>
        <p:nvSpPr>
          <p:cNvPr id="10" name="Text Placeholder 9">
            <a:extLst>
              <a:ext uri="{FF2B5EF4-FFF2-40B4-BE49-F238E27FC236}">
                <a16:creationId xmlns:a16="http://schemas.microsoft.com/office/drawing/2014/main" id="{D0EDE1CA-93B1-FF9A-D25D-A9DCB5A58F27}"/>
              </a:ext>
            </a:extLst>
          </p:cNvPr>
          <p:cNvSpPr>
            <a:spLocks noGrp="1"/>
          </p:cNvSpPr>
          <p:nvPr>
            <p:ph type="body" sz="quarter" idx="30"/>
          </p:nvPr>
        </p:nvSpPr>
        <p:spPr/>
        <p:txBody>
          <a:bodyPr/>
          <a:lstStyle/>
          <a:p>
            <a:endParaRPr lang="en-US"/>
          </a:p>
        </p:txBody>
      </p:sp>
      <p:sp>
        <p:nvSpPr>
          <p:cNvPr id="2" name="Slide Number Placeholder 1">
            <a:extLst>
              <a:ext uri="{FF2B5EF4-FFF2-40B4-BE49-F238E27FC236}">
                <a16:creationId xmlns:a16="http://schemas.microsoft.com/office/drawing/2014/main" id="{C2213D57-784B-1990-7AB4-FCF7834A5DF6}"/>
              </a:ext>
            </a:extLst>
          </p:cNvPr>
          <p:cNvSpPr>
            <a:spLocks noGrp="1"/>
          </p:cNvSpPr>
          <p:nvPr>
            <p:ph type="sldNum" sz="quarter" idx="4"/>
          </p:nvPr>
        </p:nvSpPr>
        <p:spPr/>
        <p:txBody>
          <a:bodyPr/>
          <a:lstStyle/>
          <a:p>
            <a:fld id="{641C361B-BE0B-45F2-A1AB-1E005D6F7421}" type="slidenum">
              <a:rPr lang="en-AU" dirty="0" smtClean="0"/>
              <a:pPr/>
              <a:t>16</a:t>
            </a:fld>
            <a:endParaRPr lang="en-AU"/>
          </a:p>
        </p:txBody>
      </p:sp>
      <p:sp>
        <p:nvSpPr>
          <p:cNvPr id="17" name="TextBox 16">
            <a:extLst>
              <a:ext uri="{FF2B5EF4-FFF2-40B4-BE49-F238E27FC236}">
                <a16:creationId xmlns:a16="http://schemas.microsoft.com/office/drawing/2014/main" id="{466E12AA-1883-40D7-4DED-95B9EAE4B6B1}"/>
              </a:ext>
            </a:extLst>
          </p:cNvPr>
          <p:cNvSpPr txBox="1"/>
          <p:nvPr/>
        </p:nvSpPr>
        <p:spPr>
          <a:xfrm>
            <a:off x="696979" y="2023243"/>
            <a:ext cx="2628000" cy="284565"/>
          </a:xfrm>
          <a:prstGeom prst="rect">
            <a:avLst/>
          </a:prstGeom>
          <a:noFill/>
        </p:spPr>
        <p:txBody>
          <a:bodyPr wrap="square" lIns="0" tIns="0" rIns="0" bIns="0" rtlCol="0">
            <a:spAutoFit/>
          </a:bodyPr>
          <a:lstStyle/>
          <a:p>
            <a:pPr>
              <a:lnSpc>
                <a:spcPct val="110000"/>
              </a:lnSpc>
              <a:spcAft>
                <a:spcPts val="200"/>
              </a:spcAft>
            </a:pPr>
            <a:r>
              <a:rPr lang="en-GB" dirty="0">
                <a:effectLst/>
                <a:latin typeface="+mj-lt"/>
                <a:ea typeface="Calibri" panose="020F0502020204030204" pitchFamily="34" charset="0"/>
                <a:cs typeface="Calibri" panose="020F0502020204030204" pitchFamily="34" charset="0"/>
              </a:rPr>
              <a:t>Commercial spot buy</a:t>
            </a:r>
          </a:p>
        </p:txBody>
      </p:sp>
      <p:sp>
        <p:nvSpPr>
          <p:cNvPr id="18" name="TextBox 17">
            <a:extLst>
              <a:ext uri="{FF2B5EF4-FFF2-40B4-BE49-F238E27FC236}">
                <a16:creationId xmlns:a16="http://schemas.microsoft.com/office/drawing/2014/main" id="{3E6D6119-2C7F-B2A1-F4F4-94B6CDC4C7A2}"/>
              </a:ext>
            </a:extLst>
          </p:cNvPr>
          <p:cNvSpPr txBox="1"/>
          <p:nvPr/>
        </p:nvSpPr>
        <p:spPr>
          <a:xfrm>
            <a:off x="3511085" y="2023243"/>
            <a:ext cx="2628000" cy="284565"/>
          </a:xfrm>
          <a:prstGeom prst="rect">
            <a:avLst/>
          </a:prstGeom>
          <a:noFill/>
        </p:spPr>
        <p:txBody>
          <a:bodyPr wrap="square" lIns="0" tIns="0" rIns="0" bIns="0" rtlCol="0">
            <a:spAutoFit/>
          </a:bodyPr>
          <a:lstStyle/>
          <a:p>
            <a:pPr>
              <a:lnSpc>
                <a:spcPct val="110000"/>
              </a:lnSpc>
              <a:spcAft>
                <a:spcPts val="200"/>
              </a:spcAft>
            </a:pPr>
            <a:r>
              <a:rPr lang="en-GB" dirty="0">
                <a:effectLst/>
                <a:latin typeface="+mj-lt"/>
                <a:ea typeface="Calibri" panose="020F0502020204030204" pitchFamily="34" charset="0"/>
                <a:cs typeface="Calibri" panose="020F0502020204030204" pitchFamily="34" charset="0"/>
              </a:rPr>
              <a:t>Audience targeting</a:t>
            </a:r>
          </a:p>
        </p:txBody>
      </p:sp>
      <p:sp>
        <p:nvSpPr>
          <p:cNvPr id="19" name="TextBox 18">
            <a:extLst>
              <a:ext uri="{FF2B5EF4-FFF2-40B4-BE49-F238E27FC236}">
                <a16:creationId xmlns:a16="http://schemas.microsoft.com/office/drawing/2014/main" id="{18D9D1BD-AA6D-7CAA-17B5-44132CF7E6B1}"/>
              </a:ext>
            </a:extLst>
          </p:cNvPr>
          <p:cNvSpPr txBox="1"/>
          <p:nvPr/>
        </p:nvSpPr>
        <p:spPr>
          <a:xfrm>
            <a:off x="6343070" y="2023243"/>
            <a:ext cx="2628000" cy="284565"/>
          </a:xfrm>
          <a:prstGeom prst="rect">
            <a:avLst/>
          </a:prstGeom>
          <a:noFill/>
        </p:spPr>
        <p:txBody>
          <a:bodyPr wrap="square" lIns="0" tIns="0" rIns="0" bIns="0" rtlCol="0">
            <a:spAutoFit/>
          </a:bodyPr>
          <a:lstStyle/>
          <a:p>
            <a:pPr>
              <a:lnSpc>
                <a:spcPct val="110000"/>
              </a:lnSpc>
              <a:spcAft>
                <a:spcPts val="200"/>
              </a:spcAft>
            </a:pPr>
            <a:r>
              <a:rPr lang="en-GB" dirty="0">
                <a:effectLst/>
                <a:latin typeface="+mj-lt"/>
                <a:ea typeface="Calibri" panose="020F0502020204030204" pitchFamily="34" charset="0"/>
                <a:cs typeface="Calibri" panose="020F0502020204030204" pitchFamily="34" charset="0"/>
              </a:rPr>
              <a:t>Client Integration </a:t>
            </a:r>
          </a:p>
        </p:txBody>
      </p:sp>
      <p:sp>
        <p:nvSpPr>
          <p:cNvPr id="20" name="TextBox 19">
            <a:extLst>
              <a:ext uri="{FF2B5EF4-FFF2-40B4-BE49-F238E27FC236}">
                <a16:creationId xmlns:a16="http://schemas.microsoft.com/office/drawing/2014/main" id="{E9F9C70D-FAE8-474C-F8D2-EC29239C6872}"/>
              </a:ext>
            </a:extLst>
          </p:cNvPr>
          <p:cNvSpPr txBox="1"/>
          <p:nvPr/>
        </p:nvSpPr>
        <p:spPr>
          <a:xfrm>
            <a:off x="9121088" y="2023243"/>
            <a:ext cx="2628000" cy="284565"/>
          </a:xfrm>
          <a:prstGeom prst="rect">
            <a:avLst/>
          </a:prstGeom>
          <a:noFill/>
        </p:spPr>
        <p:txBody>
          <a:bodyPr wrap="square" lIns="0" tIns="0" rIns="0" bIns="0" rtlCol="0">
            <a:spAutoFit/>
          </a:bodyPr>
          <a:lstStyle/>
          <a:p>
            <a:pPr>
              <a:lnSpc>
                <a:spcPct val="110000"/>
              </a:lnSpc>
              <a:spcAft>
                <a:spcPts val="200"/>
              </a:spcAft>
            </a:pPr>
            <a:r>
              <a:rPr lang="en-GB" dirty="0">
                <a:effectLst/>
                <a:latin typeface="+mj-lt"/>
                <a:ea typeface="Calibri" panose="020F0502020204030204" pitchFamily="34" charset="0"/>
                <a:cs typeface="Calibri" panose="020F0502020204030204" pitchFamily="34" charset="0"/>
              </a:rPr>
              <a:t>Events</a:t>
            </a:r>
          </a:p>
        </p:txBody>
      </p:sp>
      <p:sp>
        <p:nvSpPr>
          <p:cNvPr id="21" name="TextBox 20">
            <a:extLst>
              <a:ext uri="{FF2B5EF4-FFF2-40B4-BE49-F238E27FC236}">
                <a16:creationId xmlns:a16="http://schemas.microsoft.com/office/drawing/2014/main" id="{1F623738-1EBA-9410-BA01-4139B992C05E}"/>
              </a:ext>
            </a:extLst>
          </p:cNvPr>
          <p:cNvSpPr txBox="1"/>
          <p:nvPr/>
        </p:nvSpPr>
        <p:spPr>
          <a:xfrm>
            <a:off x="695324" y="2536597"/>
            <a:ext cx="2572472" cy="3005053"/>
          </a:xfrm>
          <a:prstGeom prst="rect">
            <a:avLst/>
          </a:prstGeom>
          <a:noFill/>
        </p:spPr>
        <p:txBody>
          <a:bodyPr wrap="square" lIns="0" tIns="0" rIns="0" bIns="0" rtlCol="0">
            <a:spAutoFit/>
          </a:bodyPr>
          <a:lstStyle/>
          <a:p>
            <a:pPr>
              <a:lnSpc>
                <a:spcPct val="110000"/>
              </a:lnSpc>
              <a:spcBef>
                <a:spcPts val="300"/>
              </a:spcBef>
              <a:spcAft>
                <a:spcPts val="300"/>
              </a:spcAft>
            </a:pPr>
            <a:r>
              <a:rPr lang="en-GB" sz="1000" dirty="0">
                <a:effectLst/>
                <a:ea typeface="Calibri" panose="020F0502020204030204" pitchFamily="34" charset="0"/>
                <a:cs typeface="Calibri" panose="020F0502020204030204" pitchFamily="34" charset="0"/>
              </a:rPr>
              <a:t>Available in standard duration lengths </a:t>
            </a:r>
            <a:br>
              <a:rPr lang="en-GB" sz="1000" dirty="0">
                <a:effectLst/>
                <a:ea typeface="Calibri" panose="020F0502020204030204" pitchFamily="34" charset="0"/>
                <a:cs typeface="Calibri" panose="020F0502020204030204" pitchFamily="34" charset="0"/>
              </a:rPr>
            </a:br>
            <a:r>
              <a:rPr lang="en-GB" sz="1000" dirty="0">
                <a:effectLst/>
                <a:ea typeface="Calibri" panose="020F0502020204030204" pitchFamily="34" charset="0"/>
                <a:cs typeface="Calibri" panose="020F0502020204030204" pitchFamily="34" charset="0"/>
              </a:rPr>
              <a:t>(15s, 30s, 45s, 60s), minimum 30s for </a:t>
            </a:r>
            <a:br>
              <a:rPr lang="en-GB" sz="1000" dirty="0">
                <a:effectLst/>
                <a:ea typeface="Calibri" panose="020F0502020204030204" pitchFamily="34" charset="0"/>
                <a:cs typeface="Calibri" panose="020F0502020204030204" pitchFamily="34" charset="0"/>
              </a:rPr>
            </a:br>
            <a:r>
              <a:rPr lang="en-GB" sz="1000" dirty="0">
                <a:effectLst/>
                <a:ea typeface="Calibri" panose="020F0502020204030204" pitchFamily="34" charset="0"/>
                <a:cs typeface="Calibri" panose="020F0502020204030204" pitchFamily="34" charset="0"/>
              </a:rPr>
              <a:t>in-language ads.</a:t>
            </a:r>
          </a:p>
          <a:p>
            <a:pPr>
              <a:lnSpc>
                <a:spcPct val="110000"/>
              </a:lnSpc>
              <a:spcBef>
                <a:spcPts val="300"/>
              </a:spcBef>
              <a:spcAft>
                <a:spcPts val="300"/>
              </a:spcAft>
            </a:pPr>
            <a:r>
              <a:rPr lang="en-GB" sz="1000" dirty="0">
                <a:effectLst/>
                <a:ea typeface="Calibri" panose="020F0502020204030204" pitchFamily="34" charset="0"/>
                <a:cs typeface="Calibri" panose="020F0502020204030204" pitchFamily="34" charset="0"/>
              </a:rPr>
              <a:t>The most ubiquitous duration for digital audio is max 30 sec. Durations beyond this can be accommodated on podcast pre rolls (max 45 sec) and midrolls (max 60 sec), and/or Dynamic Ad Insertion (DAI) on live streams (SBS1, SBS2, max 45 sec).</a:t>
            </a:r>
          </a:p>
          <a:p>
            <a:pPr>
              <a:lnSpc>
                <a:spcPct val="110000"/>
              </a:lnSpc>
              <a:spcBef>
                <a:spcPts val="300"/>
              </a:spcBef>
              <a:spcAft>
                <a:spcPts val="300"/>
              </a:spcAft>
            </a:pPr>
            <a:r>
              <a:rPr lang="en-GB" sz="1000" dirty="0">
                <a:effectLst/>
                <a:ea typeface="Calibri" panose="020F0502020204030204" pitchFamily="34" charset="0"/>
                <a:cs typeface="Calibri" panose="020F0502020204030204" pitchFamily="34" charset="0"/>
              </a:rPr>
              <a:t>Advertisements can be supplied to us, or we can engage SBS Media’s specialist in-house production team and assist in writing, translating/ transcreation and recording the advertisement. </a:t>
            </a:r>
          </a:p>
          <a:p>
            <a:pPr>
              <a:lnSpc>
                <a:spcPct val="110000"/>
              </a:lnSpc>
              <a:spcBef>
                <a:spcPts val="300"/>
              </a:spcBef>
              <a:spcAft>
                <a:spcPts val="300"/>
              </a:spcAft>
            </a:pPr>
            <a:r>
              <a:rPr lang="en-GB" sz="1000" dirty="0">
                <a:effectLst/>
                <a:ea typeface="Calibri" panose="020F0502020204030204" pitchFamily="34" charset="0"/>
                <a:cs typeface="Calibri" panose="020F0502020204030204" pitchFamily="34" charset="0"/>
              </a:rPr>
              <a:t>Fees apply.</a:t>
            </a:r>
            <a:endParaRPr lang="en-GB" sz="1000" dirty="0">
              <a:ea typeface="Calibri" panose="020F0502020204030204" pitchFamily="34" charset="0"/>
              <a:cs typeface="Calibri" panose="020F0502020204030204" pitchFamily="34" charset="0"/>
            </a:endParaRPr>
          </a:p>
          <a:p>
            <a:pPr>
              <a:lnSpc>
                <a:spcPct val="110000"/>
              </a:lnSpc>
              <a:spcBef>
                <a:spcPts val="300"/>
              </a:spcBef>
              <a:spcAft>
                <a:spcPts val="300"/>
              </a:spcAft>
            </a:pPr>
            <a:r>
              <a:rPr lang="en-GB" sz="1000" dirty="0">
                <a:effectLst/>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SBS In Language website</a:t>
            </a:r>
            <a:endParaRPr lang="en-GB" sz="1000" dirty="0">
              <a:effectLst/>
              <a:ea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B42B6554-1B7E-4CE7-8A45-41B288361891}"/>
              </a:ext>
            </a:extLst>
          </p:cNvPr>
          <p:cNvSpPr txBox="1"/>
          <p:nvPr/>
        </p:nvSpPr>
        <p:spPr>
          <a:xfrm>
            <a:off x="3520597" y="2536597"/>
            <a:ext cx="2528570" cy="1666225"/>
          </a:xfrm>
          <a:prstGeom prst="rect">
            <a:avLst/>
          </a:prstGeom>
          <a:noFill/>
        </p:spPr>
        <p:txBody>
          <a:bodyPr wrap="square" lIns="0" tIns="0" rIns="0" bIns="0" rtlCol="0">
            <a:spAutoFit/>
          </a:bodyPr>
          <a:lstStyle/>
          <a:p>
            <a:pPr>
              <a:lnSpc>
                <a:spcPct val="110000"/>
              </a:lnSpc>
              <a:spcBef>
                <a:spcPts val="300"/>
              </a:spcBef>
              <a:spcAft>
                <a:spcPts val="300"/>
              </a:spcAft>
            </a:pPr>
            <a:r>
              <a:rPr lang="en-GB" sz="1000" dirty="0">
                <a:effectLst/>
                <a:ea typeface="Calibri" panose="020F0502020204030204" pitchFamily="34" charset="0"/>
                <a:cs typeface="Calibri" panose="020F0502020204030204" pitchFamily="34" charset="0"/>
              </a:rPr>
              <a:t>For linear radio, we focus on reaching specific community groups by language. This can also be targeted nationally or by state.</a:t>
            </a:r>
          </a:p>
          <a:p>
            <a:pPr>
              <a:lnSpc>
                <a:spcPct val="110000"/>
              </a:lnSpc>
              <a:spcBef>
                <a:spcPts val="300"/>
              </a:spcBef>
              <a:spcAft>
                <a:spcPts val="300"/>
              </a:spcAft>
            </a:pPr>
            <a:r>
              <a:rPr lang="en-GB" sz="1000" dirty="0">
                <a:effectLst/>
                <a:ea typeface="Calibri" panose="020F0502020204030204" pitchFamily="34" charset="0"/>
                <a:cs typeface="Calibri" panose="020F0502020204030204" pitchFamily="34" charset="0"/>
              </a:rPr>
              <a:t>Across digital audio, additional targeting and measurability is also available with more granular location data, audience, contextual and daypart targeting</a:t>
            </a:r>
          </a:p>
          <a:p>
            <a:pPr>
              <a:lnSpc>
                <a:spcPct val="110000"/>
              </a:lnSpc>
              <a:spcBef>
                <a:spcPts val="300"/>
              </a:spcBef>
              <a:spcAft>
                <a:spcPts val="300"/>
              </a:spcAft>
            </a:pPr>
            <a:endParaRPr lang="en-GB" sz="1000" dirty="0">
              <a:effectLst/>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CD74E5CF-1175-3830-1C38-86F04AD719BB}"/>
              </a:ext>
            </a:extLst>
          </p:cNvPr>
          <p:cNvSpPr txBox="1"/>
          <p:nvPr/>
        </p:nvSpPr>
        <p:spPr>
          <a:xfrm>
            <a:off x="6340538" y="2536597"/>
            <a:ext cx="2238686" cy="1667764"/>
          </a:xfrm>
          <a:prstGeom prst="rect">
            <a:avLst/>
          </a:prstGeom>
          <a:noFill/>
        </p:spPr>
        <p:txBody>
          <a:bodyPr wrap="square" lIns="0" tIns="0" rIns="0" bIns="0" rtlCol="0">
            <a:spAutoFit/>
          </a:bodyPr>
          <a:lstStyle/>
          <a:p>
            <a:pPr>
              <a:lnSpc>
                <a:spcPct val="110000"/>
              </a:lnSpc>
              <a:spcBef>
                <a:spcPts val="300"/>
              </a:spcBef>
              <a:spcAft>
                <a:spcPts val="300"/>
              </a:spcAft>
            </a:pPr>
            <a:r>
              <a:rPr lang="en-GB" sz="1000" dirty="0">
                <a:effectLst/>
                <a:ea typeface="Calibri" panose="020F0502020204030204" pitchFamily="34" charset="0"/>
                <a:cs typeface="Calibri" panose="020F0502020204030204" pitchFamily="34" charset="0"/>
              </a:rPr>
              <a:t>Access a raft of additional opportunities through SBS Media’s </a:t>
            </a:r>
            <a:r>
              <a:rPr lang="en-GB" sz="1000" dirty="0" err="1">
                <a:effectLst/>
                <a:ea typeface="Calibri" panose="020F0502020204030204" pitchFamily="34" charset="0"/>
                <a:cs typeface="Calibri" panose="020F0502020204030204" pitchFamily="34" charset="0"/>
              </a:rPr>
              <a:t>CulturalConnect</a:t>
            </a:r>
            <a:r>
              <a:rPr lang="en-GB" sz="1000" dirty="0">
                <a:effectLst/>
                <a:ea typeface="Calibri" panose="020F0502020204030204" pitchFamily="34" charset="0"/>
                <a:cs typeface="Calibri" panose="020F0502020204030204" pitchFamily="34" charset="0"/>
              </a:rPr>
              <a:t> team who specialise in building brand partnerships. </a:t>
            </a:r>
          </a:p>
          <a:p>
            <a:pPr>
              <a:lnSpc>
                <a:spcPct val="110000"/>
              </a:lnSpc>
              <a:spcBef>
                <a:spcPts val="300"/>
              </a:spcBef>
              <a:spcAft>
                <a:spcPts val="300"/>
              </a:spcAft>
            </a:pPr>
            <a:r>
              <a:rPr lang="en-GB" sz="1100" dirty="0">
                <a:effectLst/>
                <a:latin typeface="+mj-lt"/>
                <a:ea typeface="Calibri" panose="020F0502020204030204" pitchFamily="34" charset="0"/>
                <a:cs typeface="Calibri" panose="020F0502020204030204" pitchFamily="34" charset="0"/>
              </a:rPr>
              <a:t>Some solutions include:</a:t>
            </a:r>
          </a:p>
          <a:p>
            <a:pPr marL="171450" indent="-171450">
              <a:lnSpc>
                <a:spcPct val="110000"/>
              </a:lnSpc>
              <a:spcBef>
                <a:spcPts val="300"/>
              </a:spcBef>
              <a:spcAft>
                <a:spcPts val="300"/>
              </a:spcAft>
              <a:buClr>
                <a:schemeClr val="tx1"/>
              </a:buClr>
              <a:buFont typeface="Arial" panose="020B0604020202020204" pitchFamily="34" charset="0"/>
              <a:buChar char="•"/>
            </a:pPr>
            <a:r>
              <a:rPr lang="en-GB" sz="1000" dirty="0">
                <a:effectLst/>
                <a:ea typeface="Calibri" panose="020F0502020204030204" pitchFamily="34" charset="0"/>
                <a:cs typeface="Calibri" panose="020F0502020204030204" pitchFamily="34" charset="0"/>
              </a:rPr>
              <a:t>Sponsorships</a:t>
            </a:r>
          </a:p>
          <a:p>
            <a:pPr marL="171450" indent="-171450">
              <a:lnSpc>
                <a:spcPct val="110000"/>
              </a:lnSpc>
              <a:spcBef>
                <a:spcPts val="300"/>
              </a:spcBef>
              <a:spcAft>
                <a:spcPts val="300"/>
              </a:spcAft>
              <a:buClr>
                <a:schemeClr val="tx1"/>
              </a:buClr>
              <a:buFont typeface="Arial" panose="020B0604020202020204" pitchFamily="34" charset="0"/>
              <a:buChar char="•"/>
            </a:pPr>
            <a:r>
              <a:rPr lang="en-GB" sz="1000" dirty="0">
                <a:effectLst/>
                <a:ea typeface="Calibri" panose="020F0502020204030204" pitchFamily="34" charset="0"/>
                <a:cs typeface="Calibri" panose="020F0502020204030204" pitchFamily="34" charset="0"/>
              </a:rPr>
              <a:t>Audio advertorials</a:t>
            </a:r>
          </a:p>
          <a:p>
            <a:pPr marL="171450" indent="-171450">
              <a:lnSpc>
                <a:spcPct val="110000"/>
              </a:lnSpc>
              <a:spcBef>
                <a:spcPts val="300"/>
              </a:spcBef>
              <a:spcAft>
                <a:spcPts val="300"/>
              </a:spcAft>
              <a:buClr>
                <a:schemeClr val="tx1"/>
              </a:buClr>
              <a:buFont typeface="Arial" panose="020B0604020202020204" pitchFamily="34" charset="0"/>
              <a:buChar char="•"/>
            </a:pPr>
            <a:r>
              <a:rPr lang="en-GB" sz="1000" dirty="0">
                <a:effectLst/>
                <a:ea typeface="Calibri" panose="020F0502020204030204" pitchFamily="34" charset="0"/>
                <a:cs typeface="Calibri" panose="020F0502020204030204" pitchFamily="34" charset="0"/>
              </a:rPr>
              <a:t>Competitions </a:t>
            </a:r>
          </a:p>
        </p:txBody>
      </p:sp>
      <p:sp>
        <p:nvSpPr>
          <p:cNvPr id="24" name="TextBox 23">
            <a:extLst>
              <a:ext uri="{FF2B5EF4-FFF2-40B4-BE49-F238E27FC236}">
                <a16:creationId xmlns:a16="http://schemas.microsoft.com/office/drawing/2014/main" id="{ED5D4B1B-9AD7-6D96-65BE-8B6EA508A2E1}"/>
              </a:ext>
            </a:extLst>
          </p:cNvPr>
          <p:cNvSpPr txBox="1"/>
          <p:nvPr/>
        </p:nvSpPr>
        <p:spPr>
          <a:xfrm>
            <a:off x="9104404" y="2536597"/>
            <a:ext cx="2392271" cy="1666225"/>
          </a:xfrm>
          <a:prstGeom prst="rect">
            <a:avLst/>
          </a:prstGeom>
          <a:noFill/>
        </p:spPr>
        <p:txBody>
          <a:bodyPr wrap="square" lIns="0" tIns="0" rIns="0" bIns="0" rtlCol="0">
            <a:spAutoFit/>
          </a:bodyPr>
          <a:lstStyle/>
          <a:p>
            <a:pPr>
              <a:lnSpc>
                <a:spcPct val="110000"/>
              </a:lnSpc>
              <a:spcBef>
                <a:spcPts val="300"/>
              </a:spcBef>
              <a:spcAft>
                <a:spcPts val="300"/>
              </a:spcAft>
            </a:pPr>
            <a:r>
              <a:rPr lang="en-GB" sz="1000" dirty="0">
                <a:effectLst/>
                <a:ea typeface="Calibri" panose="020F0502020204030204" pitchFamily="34" charset="0"/>
                <a:cs typeface="Calibri" panose="020F0502020204030204" pitchFamily="34" charset="0"/>
              </a:rPr>
              <a:t>SBS engages with its loyal culturally and linguistically diverse audience on ground by attending events and festivals each year. </a:t>
            </a:r>
          </a:p>
          <a:p>
            <a:pPr>
              <a:lnSpc>
                <a:spcPct val="110000"/>
              </a:lnSpc>
              <a:spcBef>
                <a:spcPts val="300"/>
              </a:spcBef>
              <a:spcAft>
                <a:spcPts val="300"/>
              </a:spcAft>
            </a:pPr>
            <a:r>
              <a:rPr lang="en-GB" sz="1000" dirty="0">
                <a:effectLst/>
                <a:ea typeface="Calibri" panose="020F0502020204030204" pitchFamily="34" charset="0"/>
                <a:cs typeface="Calibri" panose="020F0502020204030204" pitchFamily="34" charset="0"/>
              </a:rPr>
              <a:t>Corporate client event sponsorship information is available on request.</a:t>
            </a:r>
          </a:p>
          <a:p>
            <a:pPr>
              <a:lnSpc>
                <a:spcPct val="110000"/>
              </a:lnSpc>
              <a:spcBef>
                <a:spcPts val="300"/>
              </a:spcBef>
              <a:spcAft>
                <a:spcPts val="300"/>
              </a:spcAft>
            </a:pPr>
            <a:r>
              <a:rPr lang="en-GB" sz="1000" dirty="0">
                <a:effectLst/>
                <a:ea typeface="Calibri" panose="020F0502020204030204" pitchFamily="34" charset="0"/>
                <a:cs typeface="Calibri" panose="020F0502020204030204" pitchFamily="34" charset="0"/>
              </a:rPr>
              <a:t>Key events on our calendar include Lunar New Year, Diwali, Harvest Moon Festival, Ramadan and EID.</a:t>
            </a:r>
          </a:p>
        </p:txBody>
      </p:sp>
      <p:cxnSp>
        <p:nvCxnSpPr>
          <p:cNvPr id="25" name="Straight Connector 24">
            <a:extLst>
              <a:ext uri="{FF2B5EF4-FFF2-40B4-BE49-F238E27FC236}">
                <a16:creationId xmlns:a16="http://schemas.microsoft.com/office/drawing/2014/main" id="{1C06C7F0-0415-4A89-B185-D80E808A9564}"/>
              </a:ext>
            </a:extLst>
          </p:cNvPr>
          <p:cNvCxnSpPr>
            <a:cxnSpLocks/>
          </p:cNvCxnSpPr>
          <p:nvPr/>
        </p:nvCxnSpPr>
        <p:spPr>
          <a:xfrm>
            <a:off x="686719" y="2397385"/>
            <a:ext cx="2542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BFAF7BE-87BC-DCDF-5FD2-371D69119540}"/>
              </a:ext>
            </a:extLst>
          </p:cNvPr>
          <p:cNvCxnSpPr>
            <a:cxnSpLocks/>
          </p:cNvCxnSpPr>
          <p:nvPr/>
        </p:nvCxnSpPr>
        <p:spPr>
          <a:xfrm>
            <a:off x="3520597" y="2397385"/>
            <a:ext cx="251110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F84A0C4-2DFB-E8D4-59FC-E6DDA43A30E0}"/>
              </a:ext>
            </a:extLst>
          </p:cNvPr>
          <p:cNvCxnSpPr>
            <a:cxnSpLocks/>
          </p:cNvCxnSpPr>
          <p:nvPr/>
        </p:nvCxnSpPr>
        <p:spPr>
          <a:xfrm>
            <a:off x="6323072" y="2397385"/>
            <a:ext cx="25248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2CAB4A9-C2F6-780F-B1A3-8ADCA781592E}"/>
              </a:ext>
            </a:extLst>
          </p:cNvPr>
          <p:cNvCxnSpPr>
            <a:cxnSpLocks/>
          </p:cNvCxnSpPr>
          <p:nvPr/>
        </p:nvCxnSpPr>
        <p:spPr>
          <a:xfrm>
            <a:off x="9121088" y="2397385"/>
            <a:ext cx="251556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0" name="Group 90">
            <a:extLst>
              <a:ext uri="{FF2B5EF4-FFF2-40B4-BE49-F238E27FC236}">
                <a16:creationId xmlns:a16="http://schemas.microsoft.com/office/drawing/2014/main" id="{B8C14D17-39A7-1A89-4D48-518E9655C596}"/>
              </a:ext>
            </a:extLst>
          </p:cNvPr>
          <p:cNvGrpSpPr>
            <a:grpSpLocks noChangeAspect="1"/>
          </p:cNvGrpSpPr>
          <p:nvPr/>
        </p:nvGrpSpPr>
        <p:grpSpPr bwMode="auto">
          <a:xfrm>
            <a:off x="3511085" y="1400403"/>
            <a:ext cx="541695" cy="530143"/>
            <a:chOff x="3608" y="1955"/>
            <a:chExt cx="422" cy="413"/>
          </a:xfrm>
          <a:solidFill>
            <a:schemeClr val="tx1"/>
          </a:solidFill>
        </p:grpSpPr>
        <p:sp>
          <p:nvSpPr>
            <p:cNvPr id="41" name="Freeform 91">
              <a:extLst>
                <a:ext uri="{FF2B5EF4-FFF2-40B4-BE49-F238E27FC236}">
                  <a16:creationId xmlns:a16="http://schemas.microsoft.com/office/drawing/2014/main" id="{56F6F43E-3BAB-CF30-5758-744492B2EEEE}"/>
                </a:ext>
              </a:extLst>
            </p:cNvPr>
            <p:cNvSpPr>
              <a:spLocks noEditPoints="1"/>
            </p:cNvSpPr>
            <p:nvPr/>
          </p:nvSpPr>
          <p:spPr bwMode="auto">
            <a:xfrm>
              <a:off x="3645" y="1991"/>
              <a:ext cx="349" cy="341"/>
            </a:xfrm>
            <a:custGeom>
              <a:avLst/>
              <a:gdLst>
                <a:gd name="T0" fmla="*/ 114 w 228"/>
                <a:gd name="T1" fmla="*/ 228 h 228"/>
                <a:gd name="T2" fmla="*/ 0 w 228"/>
                <a:gd name="T3" fmla="*/ 114 h 228"/>
                <a:gd name="T4" fmla="*/ 114 w 228"/>
                <a:gd name="T5" fmla="*/ 0 h 228"/>
                <a:gd name="T6" fmla="*/ 228 w 228"/>
                <a:gd name="T7" fmla="*/ 114 h 228"/>
                <a:gd name="T8" fmla="*/ 114 w 228"/>
                <a:gd name="T9" fmla="*/ 228 h 228"/>
                <a:gd name="T10" fmla="*/ 114 w 228"/>
                <a:gd name="T11" fmla="*/ 12 h 228"/>
                <a:gd name="T12" fmla="*/ 12 w 228"/>
                <a:gd name="T13" fmla="*/ 114 h 228"/>
                <a:gd name="T14" fmla="*/ 114 w 228"/>
                <a:gd name="T15" fmla="*/ 216 h 228"/>
                <a:gd name="T16" fmla="*/ 216 w 228"/>
                <a:gd name="T17" fmla="*/ 114 h 228"/>
                <a:gd name="T18" fmla="*/ 114 w 228"/>
                <a:gd name="T19" fmla="*/ 1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228">
                  <a:moveTo>
                    <a:pt x="114" y="228"/>
                  </a:moveTo>
                  <a:cubicBezTo>
                    <a:pt x="51" y="228"/>
                    <a:pt x="0" y="177"/>
                    <a:pt x="0" y="114"/>
                  </a:cubicBezTo>
                  <a:cubicBezTo>
                    <a:pt x="0" y="51"/>
                    <a:pt x="51" y="0"/>
                    <a:pt x="114" y="0"/>
                  </a:cubicBezTo>
                  <a:cubicBezTo>
                    <a:pt x="177" y="0"/>
                    <a:pt x="228" y="51"/>
                    <a:pt x="228" y="114"/>
                  </a:cubicBezTo>
                  <a:cubicBezTo>
                    <a:pt x="228" y="177"/>
                    <a:pt x="177" y="228"/>
                    <a:pt x="114" y="228"/>
                  </a:cubicBezTo>
                  <a:close/>
                  <a:moveTo>
                    <a:pt x="114" y="12"/>
                  </a:moveTo>
                  <a:cubicBezTo>
                    <a:pt x="58" y="12"/>
                    <a:pt x="12" y="58"/>
                    <a:pt x="12" y="114"/>
                  </a:cubicBezTo>
                  <a:cubicBezTo>
                    <a:pt x="12" y="170"/>
                    <a:pt x="58" y="216"/>
                    <a:pt x="114" y="216"/>
                  </a:cubicBezTo>
                  <a:cubicBezTo>
                    <a:pt x="170" y="216"/>
                    <a:pt x="216" y="170"/>
                    <a:pt x="216" y="114"/>
                  </a:cubicBezTo>
                  <a:cubicBezTo>
                    <a:pt x="216" y="58"/>
                    <a:pt x="170" y="12"/>
                    <a:pt x="11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US"/>
            </a:p>
          </p:txBody>
        </p:sp>
        <p:sp>
          <p:nvSpPr>
            <p:cNvPr id="42" name="Freeform 92">
              <a:extLst>
                <a:ext uri="{FF2B5EF4-FFF2-40B4-BE49-F238E27FC236}">
                  <a16:creationId xmlns:a16="http://schemas.microsoft.com/office/drawing/2014/main" id="{FDB00092-322E-506A-67FF-AA5AF06F05B7}"/>
                </a:ext>
              </a:extLst>
            </p:cNvPr>
            <p:cNvSpPr>
              <a:spLocks/>
            </p:cNvSpPr>
            <p:nvPr/>
          </p:nvSpPr>
          <p:spPr bwMode="auto">
            <a:xfrm>
              <a:off x="3810" y="1955"/>
              <a:ext cx="18" cy="103"/>
            </a:xfrm>
            <a:custGeom>
              <a:avLst/>
              <a:gdLst>
                <a:gd name="T0" fmla="*/ 6 w 12"/>
                <a:gd name="T1" fmla="*/ 69 h 69"/>
                <a:gd name="T2" fmla="*/ 0 w 12"/>
                <a:gd name="T3" fmla="*/ 63 h 69"/>
                <a:gd name="T4" fmla="*/ 0 w 12"/>
                <a:gd name="T5" fmla="*/ 6 h 69"/>
                <a:gd name="T6" fmla="*/ 6 w 12"/>
                <a:gd name="T7" fmla="*/ 0 h 69"/>
                <a:gd name="T8" fmla="*/ 12 w 12"/>
                <a:gd name="T9" fmla="*/ 6 h 69"/>
                <a:gd name="T10" fmla="*/ 12 w 12"/>
                <a:gd name="T11" fmla="*/ 63 h 69"/>
                <a:gd name="T12" fmla="*/ 6 w 12"/>
                <a:gd name="T13" fmla="*/ 69 h 69"/>
              </a:gdLst>
              <a:ahLst/>
              <a:cxnLst>
                <a:cxn ang="0">
                  <a:pos x="T0" y="T1"/>
                </a:cxn>
                <a:cxn ang="0">
                  <a:pos x="T2" y="T3"/>
                </a:cxn>
                <a:cxn ang="0">
                  <a:pos x="T4" y="T5"/>
                </a:cxn>
                <a:cxn ang="0">
                  <a:pos x="T6" y="T7"/>
                </a:cxn>
                <a:cxn ang="0">
                  <a:pos x="T8" y="T9"/>
                </a:cxn>
                <a:cxn ang="0">
                  <a:pos x="T10" y="T11"/>
                </a:cxn>
                <a:cxn ang="0">
                  <a:pos x="T12" y="T13"/>
                </a:cxn>
              </a:cxnLst>
              <a:rect l="0" t="0" r="r" b="b"/>
              <a:pathLst>
                <a:path w="12" h="69">
                  <a:moveTo>
                    <a:pt x="6" y="69"/>
                  </a:moveTo>
                  <a:cubicBezTo>
                    <a:pt x="3" y="69"/>
                    <a:pt x="0" y="66"/>
                    <a:pt x="0" y="63"/>
                  </a:cubicBezTo>
                  <a:cubicBezTo>
                    <a:pt x="0" y="6"/>
                    <a:pt x="0" y="6"/>
                    <a:pt x="0" y="6"/>
                  </a:cubicBezTo>
                  <a:cubicBezTo>
                    <a:pt x="0" y="3"/>
                    <a:pt x="3" y="0"/>
                    <a:pt x="6" y="0"/>
                  </a:cubicBezTo>
                  <a:cubicBezTo>
                    <a:pt x="9" y="0"/>
                    <a:pt x="12" y="3"/>
                    <a:pt x="12" y="6"/>
                  </a:cubicBezTo>
                  <a:cubicBezTo>
                    <a:pt x="12" y="63"/>
                    <a:pt x="12" y="63"/>
                    <a:pt x="12" y="63"/>
                  </a:cubicBezTo>
                  <a:cubicBezTo>
                    <a:pt x="12" y="66"/>
                    <a:pt x="9" y="69"/>
                    <a:pt x="6"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US"/>
            </a:p>
          </p:txBody>
        </p:sp>
        <p:sp>
          <p:nvSpPr>
            <p:cNvPr id="43" name="Freeform 93">
              <a:extLst>
                <a:ext uri="{FF2B5EF4-FFF2-40B4-BE49-F238E27FC236}">
                  <a16:creationId xmlns:a16="http://schemas.microsoft.com/office/drawing/2014/main" id="{B08B10EB-57C6-3B7E-74F9-6D3E152B1B85}"/>
                </a:ext>
              </a:extLst>
            </p:cNvPr>
            <p:cNvSpPr>
              <a:spLocks/>
            </p:cNvSpPr>
            <p:nvPr/>
          </p:nvSpPr>
          <p:spPr bwMode="auto">
            <a:xfrm>
              <a:off x="3608" y="2153"/>
              <a:ext cx="106" cy="17"/>
            </a:xfrm>
            <a:custGeom>
              <a:avLst/>
              <a:gdLst>
                <a:gd name="T0" fmla="*/ 63 w 69"/>
                <a:gd name="T1" fmla="*/ 12 h 12"/>
                <a:gd name="T2" fmla="*/ 6 w 69"/>
                <a:gd name="T3" fmla="*/ 12 h 12"/>
                <a:gd name="T4" fmla="*/ 0 w 69"/>
                <a:gd name="T5" fmla="*/ 6 h 12"/>
                <a:gd name="T6" fmla="*/ 6 w 69"/>
                <a:gd name="T7" fmla="*/ 0 h 12"/>
                <a:gd name="T8" fmla="*/ 63 w 69"/>
                <a:gd name="T9" fmla="*/ 0 h 12"/>
                <a:gd name="T10" fmla="*/ 69 w 69"/>
                <a:gd name="T11" fmla="*/ 6 h 12"/>
                <a:gd name="T12" fmla="*/ 63 w 69"/>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9" h="12">
                  <a:moveTo>
                    <a:pt x="63" y="12"/>
                  </a:moveTo>
                  <a:cubicBezTo>
                    <a:pt x="6" y="12"/>
                    <a:pt x="6" y="12"/>
                    <a:pt x="6" y="12"/>
                  </a:cubicBezTo>
                  <a:cubicBezTo>
                    <a:pt x="3" y="12"/>
                    <a:pt x="0" y="9"/>
                    <a:pt x="0" y="6"/>
                  </a:cubicBezTo>
                  <a:cubicBezTo>
                    <a:pt x="0" y="3"/>
                    <a:pt x="3" y="0"/>
                    <a:pt x="6" y="0"/>
                  </a:cubicBezTo>
                  <a:cubicBezTo>
                    <a:pt x="63" y="0"/>
                    <a:pt x="63" y="0"/>
                    <a:pt x="63" y="0"/>
                  </a:cubicBezTo>
                  <a:cubicBezTo>
                    <a:pt x="66" y="0"/>
                    <a:pt x="69" y="3"/>
                    <a:pt x="69" y="6"/>
                  </a:cubicBezTo>
                  <a:cubicBezTo>
                    <a:pt x="69" y="9"/>
                    <a:pt x="66" y="12"/>
                    <a:pt x="6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US"/>
            </a:p>
          </p:txBody>
        </p:sp>
        <p:sp>
          <p:nvSpPr>
            <p:cNvPr id="44" name="Freeform 94">
              <a:extLst>
                <a:ext uri="{FF2B5EF4-FFF2-40B4-BE49-F238E27FC236}">
                  <a16:creationId xmlns:a16="http://schemas.microsoft.com/office/drawing/2014/main" id="{D7083EAF-16F1-F026-251B-50592BF07B75}"/>
                </a:ext>
              </a:extLst>
            </p:cNvPr>
            <p:cNvSpPr>
              <a:spLocks/>
            </p:cNvSpPr>
            <p:nvPr/>
          </p:nvSpPr>
          <p:spPr bwMode="auto">
            <a:xfrm>
              <a:off x="3810" y="2265"/>
              <a:ext cx="18" cy="103"/>
            </a:xfrm>
            <a:custGeom>
              <a:avLst/>
              <a:gdLst>
                <a:gd name="T0" fmla="*/ 6 w 12"/>
                <a:gd name="T1" fmla="*/ 69 h 69"/>
                <a:gd name="T2" fmla="*/ 0 w 12"/>
                <a:gd name="T3" fmla="*/ 63 h 69"/>
                <a:gd name="T4" fmla="*/ 0 w 12"/>
                <a:gd name="T5" fmla="*/ 6 h 69"/>
                <a:gd name="T6" fmla="*/ 6 w 12"/>
                <a:gd name="T7" fmla="*/ 0 h 69"/>
                <a:gd name="T8" fmla="*/ 12 w 12"/>
                <a:gd name="T9" fmla="*/ 6 h 69"/>
                <a:gd name="T10" fmla="*/ 12 w 12"/>
                <a:gd name="T11" fmla="*/ 63 h 69"/>
                <a:gd name="T12" fmla="*/ 6 w 12"/>
                <a:gd name="T13" fmla="*/ 69 h 69"/>
              </a:gdLst>
              <a:ahLst/>
              <a:cxnLst>
                <a:cxn ang="0">
                  <a:pos x="T0" y="T1"/>
                </a:cxn>
                <a:cxn ang="0">
                  <a:pos x="T2" y="T3"/>
                </a:cxn>
                <a:cxn ang="0">
                  <a:pos x="T4" y="T5"/>
                </a:cxn>
                <a:cxn ang="0">
                  <a:pos x="T6" y="T7"/>
                </a:cxn>
                <a:cxn ang="0">
                  <a:pos x="T8" y="T9"/>
                </a:cxn>
                <a:cxn ang="0">
                  <a:pos x="T10" y="T11"/>
                </a:cxn>
                <a:cxn ang="0">
                  <a:pos x="T12" y="T13"/>
                </a:cxn>
              </a:cxnLst>
              <a:rect l="0" t="0" r="r" b="b"/>
              <a:pathLst>
                <a:path w="12" h="69">
                  <a:moveTo>
                    <a:pt x="6" y="69"/>
                  </a:moveTo>
                  <a:cubicBezTo>
                    <a:pt x="3" y="69"/>
                    <a:pt x="0" y="66"/>
                    <a:pt x="0" y="63"/>
                  </a:cubicBezTo>
                  <a:cubicBezTo>
                    <a:pt x="0" y="6"/>
                    <a:pt x="0" y="6"/>
                    <a:pt x="0" y="6"/>
                  </a:cubicBezTo>
                  <a:cubicBezTo>
                    <a:pt x="0" y="3"/>
                    <a:pt x="3" y="0"/>
                    <a:pt x="6" y="0"/>
                  </a:cubicBezTo>
                  <a:cubicBezTo>
                    <a:pt x="9" y="0"/>
                    <a:pt x="12" y="3"/>
                    <a:pt x="12" y="6"/>
                  </a:cubicBezTo>
                  <a:cubicBezTo>
                    <a:pt x="12" y="63"/>
                    <a:pt x="12" y="63"/>
                    <a:pt x="12" y="63"/>
                  </a:cubicBezTo>
                  <a:cubicBezTo>
                    <a:pt x="12" y="66"/>
                    <a:pt x="9" y="69"/>
                    <a:pt x="6"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US"/>
            </a:p>
          </p:txBody>
        </p:sp>
        <p:sp>
          <p:nvSpPr>
            <p:cNvPr id="45" name="Freeform 95">
              <a:extLst>
                <a:ext uri="{FF2B5EF4-FFF2-40B4-BE49-F238E27FC236}">
                  <a16:creationId xmlns:a16="http://schemas.microsoft.com/office/drawing/2014/main" id="{67AEFAEC-7534-30FB-B752-9502232F2529}"/>
                </a:ext>
              </a:extLst>
            </p:cNvPr>
            <p:cNvSpPr>
              <a:spLocks/>
            </p:cNvSpPr>
            <p:nvPr/>
          </p:nvSpPr>
          <p:spPr bwMode="auto">
            <a:xfrm>
              <a:off x="3925" y="2153"/>
              <a:ext cx="105" cy="17"/>
            </a:xfrm>
            <a:custGeom>
              <a:avLst/>
              <a:gdLst>
                <a:gd name="T0" fmla="*/ 63 w 69"/>
                <a:gd name="T1" fmla="*/ 12 h 12"/>
                <a:gd name="T2" fmla="*/ 6 w 69"/>
                <a:gd name="T3" fmla="*/ 12 h 12"/>
                <a:gd name="T4" fmla="*/ 0 w 69"/>
                <a:gd name="T5" fmla="*/ 6 h 12"/>
                <a:gd name="T6" fmla="*/ 6 w 69"/>
                <a:gd name="T7" fmla="*/ 0 h 12"/>
                <a:gd name="T8" fmla="*/ 63 w 69"/>
                <a:gd name="T9" fmla="*/ 0 h 12"/>
                <a:gd name="T10" fmla="*/ 69 w 69"/>
                <a:gd name="T11" fmla="*/ 6 h 12"/>
                <a:gd name="T12" fmla="*/ 63 w 69"/>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9" h="12">
                  <a:moveTo>
                    <a:pt x="63" y="12"/>
                  </a:moveTo>
                  <a:cubicBezTo>
                    <a:pt x="6" y="12"/>
                    <a:pt x="6" y="12"/>
                    <a:pt x="6" y="12"/>
                  </a:cubicBezTo>
                  <a:cubicBezTo>
                    <a:pt x="3" y="12"/>
                    <a:pt x="0" y="9"/>
                    <a:pt x="0" y="6"/>
                  </a:cubicBezTo>
                  <a:cubicBezTo>
                    <a:pt x="0" y="3"/>
                    <a:pt x="3" y="0"/>
                    <a:pt x="6" y="0"/>
                  </a:cubicBezTo>
                  <a:cubicBezTo>
                    <a:pt x="63" y="0"/>
                    <a:pt x="63" y="0"/>
                    <a:pt x="63" y="0"/>
                  </a:cubicBezTo>
                  <a:cubicBezTo>
                    <a:pt x="66" y="0"/>
                    <a:pt x="69" y="3"/>
                    <a:pt x="69" y="6"/>
                  </a:cubicBezTo>
                  <a:cubicBezTo>
                    <a:pt x="69" y="9"/>
                    <a:pt x="66" y="12"/>
                    <a:pt x="6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US"/>
            </a:p>
          </p:txBody>
        </p:sp>
        <p:sp>
          <p:nvSpPr>
            <p:cNvPr id="46" name="Freeform 96">
              <a:extLst>
                <a:ext uri="{FF2B5EF4-FFF2-40B4-BE49-F238E27FC236}">
                  <a16:creationId xmlns:a16="http://schemas.microsoft.com/office/drawing/2014/main" id="{5609F8C1-3630-5B0B-261B-7A7C4E513D88}"/>
                </a:ext>
              </a:extLst>
            </p:cNvPr>
            <p:cNvSpPr>
              <a:spLocks noEditPoints="1"/>
            </p:cNvSpPr>
            <p:nvPr/>
          </p:nvSpPr>
          <p:spPr bwMode="auto">
            <a:xfrm>
              <a:off x="3773" y="2082"/>
              <a:ext cx="92" cy="88"/>
            </a:xfrm>
            <a:custGeom>
              <a:avLst/>
              <a:gdLst>
                <a:gd name="T0" fmla="*/ 30 w 60"/>
                <a:gd name="T1" fmla="*/ 59 h 59"/>
                <a:gd name="T2" fmla="*/ 0 w 60"/>
                <a:gd name="T3" fmla="*/ 29 h 59"/>
                <a:gd name="T4" fmla="*/ 30 w 60"/>
                <a:gd name="T5" fmla="*/ 0 h 59"/>
                <a:gd name="T6" fmla="*/ 60 w 60"/>
                <a:gd name="T7" fmla="*/ 29 h 59"/>
                <a:gd name="T8" fmla="*/ 30 w 60"/>
                <a:gd name="T9" fmla="*/ 59 h 59"/>
                <a:gd name="T10" fmla="*/ 30 w 60"/>
                <a:gd name="T11" fmla="*/ 12 h 59"/>
                <a:gd name="T12" fmla="*/ 12 w 60"/>
                <a:gd name="T13" fmla="*/ 29 h 59"/>
                <a:gd name="T14" fmla="*/ 30 w 60"/>
                <a:gd name="T15" fmla="*/ 47 h 59"/>
                <a:gd name="T16" fmla="*/ 48 w 60"/>
                <a:gd name="T17" fmla="*/ 29 h 59"/>
                <a:gd name="T18" fmla="*/ 30 w 60"/>
                <a:gd name="T19" fmla="*/ 1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59">
                  <a:moveTo>
                    <a:pt x="30" y="59"/>
                  </a:moveTo>
                  <a:cubicBezTo>
                    <a:pt x="14" y="59"/>
                    <a:pt x="0" y="46"/>
                    <a:pt x="0" y="29"/>
                  </a:cubicBezTo>
                  <a:cubicBezTo>
                    <a:pt x="0" y="13"/>
                    <a:pt x="14" y="0"/>
                    <a:pt x="30" y="0"/>
                  </a:cubicBezTo>
                  <a:cubicBezTo>
                    <a:pt x="46" y="0"/>
                    <a:pt x="60" y="13"/>
                    <a:pt x="60" y="29"/>
                  </a:cubicBezTo>
                  <a:cubicBezTo>
                    <a:pt x="60" y="46"/>
                    <a:pt x="46" y="59"/>
                    <a:pt x="30" y="59"/>
                  </a:cubicBezTo>
                  <a:close/>
                  <a:moveTo>
                    <a:pt x="30" y="12"/>
                  </a:moveTo>
                  <a:cubicBezTo>
                    <a:pt x="20" y="12"/>
                    <a:pt x="12" y="20"/>
                    <a:pt x="12" y="29"/>
                  </a:cubicBezTo>
                  <a:cubicBezTo>
                    <a:pt x="12" y="39"/>
                    <a:pt x="20" y="47"/>
                    <a:pt x="30" y="47"/>
                  </a:cubicBezTo>
                  <a:cubicBezTo>
                    <a:pt x="40" y="47"/>
                    <a:pt x="48" y="39"/>
                    <a:pt x="48" y="29"/>
                  </a:cubicBezTo>
                  <a:cubicBezTo>
                    <a:pt x="48" y="20"/>
                    <a:pt x="40"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US"/>
            </a:p>
          </p:txBody>
        </p:sp>
        <p:sp>
          <p:nvSpPr>
            <p:cNvPr id="47" name="Freeform 97">
              <a:extLst>
                <a:ext uri="{FF2B5EF4-FFF2-40B4-BE49-F238E27FC236}">
                  <a16:creationId xmlns:a16="http://schemas.microsoft.com/office/drawing/2014/main" id="{36328548-9470-2FB8-63FF-974BBDE29C6A}"/>
                </a:ext>
              </a:extLst>
            </p:cNvPr>
            <p:cNvSpPr>
              <a:spLocks noEditPoints="1"/>
            </p:cNvSpPr>
            <p:nvPr/>
          </p:nvSpPr>
          <p:spPr bwMode="auto">
            <a:xfrm>
              <a:off x="3737" y="2153"/>
              <a:ext cx="165" cy="89"/>
            </a:xfrm>
            <a:custGeom>
              <a:avLst/>
              <a:gdLst>
                <a:gd name="T0" fmla="*/ 102 w 108"/>
                <a:gd name="T1" fmla="*/ 60 h 60"/>
                <a:gd name="T2" fmla="*/ 6 w 108"/>
                <a:gd name="T3" fmla="*/ 60 h 60"/>
                <a:gd name="T4" fmla="*/ 0 w 108"/>
                <a:gd name="T5" fmla="*/ 54 h 60"/>
                <a:gd name="T6" fmla="*/ 54 w 108"/>
                <a:gd name="T7" fmla="*/ 0 h 60"/>
                <a:gd name="T8" fmla="*/ 108 w 108"/>
                <a:gd name="T9" fmla="*/ 54 h 60"/>
                <a:gd name="T10" fmla="*/ 102 w 108"/>
                <a:gd name="T11" fmla="*/ 60 h 60"/>
                <a:gd name="T12" fmla="*/ 12 w 108"/>
                <a:gd name="T13" fmla="*/ 48 h 60"/>
                <a:gd name="T14" fmla="*/ 96 w 108"/>
                <a:gd name="T15" fmla="*/ 48 h 60"/>
                <a:gd name="T16" fmla="*/ 54 w 108"/>
                <a:gd name="T17" fmla="*/ 12 h 60"/>
                <a:gd name="T18" fmla="*/ 12 w 108"/>
                <a:gd name="T19"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60">
                  <a:moveTo>
                    <a:pt x="102" y="60"/>
                  </a:moveTo>
                  <a:cubicBezTo>
                    <a:pt x="6" y="60"/>
                    <a:pt x="6" y="60"/>
                    <a:pt x="6" y="60"/>
                  </a:cubicBezTo>
                  <a:cubicBezTo>
                    <a:pt x="3" y="60"/>
                    <a:pt x="0" y="57"/>
                    <a:pt x="0" y="54"/>
                  </a:cubicBezTo>
                  <a:cubicBezTo>
                    <a:pt x="0" y="24"/>
                    <a:pt x="24" y="0"/>
                    <a:pt x="54" y="0"/>
                  </a:cubicBezTo>
                  <a:cubicBezTo>
                    <a:pt x="84" y="0"/>
                    <a:pt x="108" y="24"/>
                    <a:pt x="108" y="54"/>
                  </a:cubicBezTo>
                  <a:cubicBezTo>
                    <a:pt x="108" y="57"/>
                    <a:pt x="105" y="60"/>
                    <a:pt x="102" y="60"/>
                  </a:cubicBezTo>
                  <a:close/>
                  <a:moveTo>
                    <a:pt x="12" y="48"/>
                  </a:moveTo>
                  <a:cubicBezTo>
                    <a:pt x="96" y="48"/>
                    <a:pt x="96" y="48"/>
                    <a:pt x="96" y="48"/>
                  </a:cubicBezTo>
                  <a:cubicBezTo>
                    <a:pt x="93" y="28"/>
                    <a:pt x="75" y="12"/>
                    <a:pt x="54" y="12"/>
                  </a:cubicBezTo>
                  <a:cubicBezTo>
                    <a:pt x="33" y="12"/>
                    <a:pt x="15" y="28"/>
                    <a:pt x="12"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US"/>
            </a:p>
          </p:txBody>
        </p:sp>
      </p:grpSp>
      <p:grpSp>
        <p:nvGrpSpPr>
          <p:cNvPr id="48" name="Group 108">
            <a:extLst>
              <a:ext uri="{FF2B5EF4-FFF2-40B4-BE49-F238E27FC236}">
                <a16:creationId xmlns:a16="http://schemas.microsoft.com/office/drawing/2014/main" id="{AEE74FB9-A629-2877-0190-61A60C095190}"/>
              </a:ext>
            </a:extLst>
          </p:cNvPr>
          <p:cNvGrpSpPr>
            <a:grpSpLocks noChangeAspect="1"/>
          </p:cNvGrpSpPr>
          <p:nvPr/>
        </p:nvGrpSpPr>
        <p:grpSpPr bwMode="auto">
          <a:xfrm>
            <a:off x="6343070" y="1378560"/>
            <a:ext cx="530331" cy="505472"/>
            <a:chOff x="335" y="2998"/>
            <a:chExt cx="448" cy="427"/>
          </a:xfrm>
          <a:solidFill>
            <a:schemeClr val="tx1"/>
          </a:solidFill>
        </p:grpSpPr>
        <p:sp>
          <p:nvSpPr>
            <p:cNvPr id="49" name="Freeform 109">
              <a:extLst>
                <a:ext uri="{FF2B5EF4-FFF2-40B4-BE49-F238E27FC236}">
                  <a16:creationId xmlns:a16="http://schemas.microsoft.com/office/drawing/2014/main" id="{01AAE146-1547-BC9C-943F-BE00E50227E6}"/>
                </a:ext>
              </a:extLst>
            </p:cNvPr>
            <p:cNvSpPr>
              <a:spLocks noEditPoints="1"/>
            </p:cNvSpPr>
            <p:nvPr/>
          </p:nvSpPr>
          <p:spPr bwMode="auto">
            <a:xfrm>
              <a:off x="335" y="2998"/>
              <a:ext cx="448" cy="427"/>
            </a:xfrm>
            <a:custGeom>
              <a:avLst/>
              <a:gdLst>
                <a:gd name="T0" fmla="*/ 253 w 303"/>
                <a:gd name="T1" fmla="*/ 226 h 288"/>
                <a:gd name="T2" fmla="*/ 303 w 303"/>
                <a:gd name="T3" fmla="*/ 196 h 288"/>
                <a:gd name="T4" fmla="*/ 278 w 303"/>
                <a:gd name="T5" fmla="*/ 163 h 288"/>
                <a:gd name="T6" fmla="*/ 279 w 303"/>
                <a:gd name="T7" fmla="*/ 148 h 288"/>
                <a:gd name="T8" fmla="*/ 139 w 303"/>
                <a:gd name="T9" fmla="*/ 22 h 288"/>
                <a:gd name="T10" fmla="*/ 138 w 303"/>
                <a:gd name="T11" fmla="*/ 21 h 288"/>
                <a:gd name="T12" fmla="*/ 88 w 303"/>
                <a:gd name="T13" fmla="*/ 25 h 288"/>
                <a:gd name="T14" fmla="*/ 91 w 303"/>
                <a:gd name="T15" fmla="*/ 37 h 288"/>
                <a:gd name="T16" fmla="*/ 43 w 303"/>
                <a:gd name="T17" fmla="*/ 83 h 288"/>
                <a:gd name="T18" fmla="*/ 43 w 303"/>
                <a:gd name="T19" fmla="*/ 84 h 288"/>
                <a:gd name="T20" fmla="*/ 34 w 303"/>
                <a:gd name="T21" fmla="*/ 83 h 288"/>
                <a:gd name="T22" fmla="*/ 25 w 303"/>
                <a:gd name="T23" fmla="*/ 150 h 288"/>
                <a:gd name="T24" fmla="*/ 25 w 303"/>
                <a:gd name="T25" fmla="*/ 151 h 288"/>
                <a:gd name="T26" fmla="*/ 76 w 303"/>
                <a:gd name="T27" fmla="*/ 250 h 288"/>
                <a:gd name="T28" fmla="*/ 72 w 303"/>
                <a:gd name="T29" fmla="*/ 264 h 288"/>
                <a:gd name="T30" fmla="*/ 120 w 303"/>
                <a:gd name="T31" fmla="*/ 272 h 288"/>
                <a:gd name="T32" fmla="*/ 121 w 303"/>
                <a:gd name="T33" fmla="*/ 271 h 288"/>
                <a:gd name="T34" fmla="*/ 252 w 303"/>
                <a:gd name="T35" fmla="*/ 226 h 288"/>
                <a:gd name="T36" fmla="*/ 113 w 303"/>
                <a:gd name="T37" fmla="*/ 11 h 288"/>
                <a:gd name="T38" fmla="*/ 113 w 303"/>
                <a:gd name="T39" fmla="*/ 40 h 288"/>
                <a:gd name="T40" fmla="*/ 113 w 303"/>
                <a:gd name="T41" fmla="*/ 11 h 288"/>
                <a:gd name="T42" fmla="*/ 98 w 303"/>
                <a:gd name="T43" fmla="*/ 45 h 288"/>
                <a:gd name="T44" fmla="*/ 99 w 303"/>
                <a:gd name="T45" fmla="*/ 45 h 288"/>
                <a:gd name="T46" fmla="*/ 136 w 303"/>
                <a:gd name="T47" fmla="*/ 33 h 288"/>
                <a:gd name="T48" fmla="*/ 137 w 303"/>
                <a:gd name="T49" fmla="*/ 32 h 288"/>
                <a:gd name="T50" fmla="*/ 268 w 303"/>
                <a:gd name="T51" fmla="*/ 145 h 288"/>
                <a:gd name="T52" fmla="*/ 267 w 303"/>
                <a:gd name="T53" fmla="*/ 145 h 288"/>
                <a:gd name="T54" fmla="*/ 197 w 303"/>
                <a:gd name="T55" fmla="*/ 89 h 288"/>
                <a:gd name="T56" fmla="*/ 197 w 303"/>
                <a:gd name="T57" fmla="*/ 99 h 288"/>
                <a:gd name="T58" fmla="*/ 264 w 303"/>
                <a:gd name="T59" fmla="*/ 162 h 288"/>
                <a:gd name="T60" fmla="*/ 235 w 303"/>
                <a:gd name="T61" fmla="*/ 196 h 288"/>
                <a:gd name="T62" fmla="*/ 238 w 303"/>
                <a:gd name="T63" fmla="*/ 209 h 288"/>
                <a:gd name="T64" fmla="*/ 158 w 303"/>
                <a:gd name="T65" fmla="*/ 231 h 288"/>
                <a:gd name="T66" fmla="*/ 45 w 303"/>
                <a:gd name="T67" fmla="*/ 149 h 288"/>
                <a:gd name="T68" fmla="*/ 46 w 303"/>
                <a:gd name="T69" fmla="*/ 148 h 288"/>
                <a:gd name="T70" fmla="*/ 65 w 303"/>
                <a:gd name="T71" fmla="*/ 103 h 288"/>
                <a:gd name="T72" fmla="*/ 65 w 303"/>
                <a:gd name="T73" fmla="*/ 102 h 288"/>
                <a:gd name="T74" fmla="*/ 107 w 303"/>
                <a:gd name="T75" fmla="*/ 84 h 288"/>
                <a:gd name="T76" fmla="*/ 101 w 303"/>
                <a:gd name="T77" fmla="*/ 76 h 288"/>
                <a:gd name="T78" fmla="*/ 59 w 303"/>
                <a:gd name="T79" fmla="*/ 94 h 288"/>
                <a:gd name="T80" fmla="*/ 54 w 303"/>
                <a:gd name="T81" fmla="*/ 90 h 288"/>
                <a:gd name="T82" fmla="*/ 10 w 303"/>
                <a:gd name="T83" fmla="*/ 117 h 288"/>
                <a:gd name="T84" fmla="*/ 57 w 303"/>
                <a:gd name="T85" fmla="*/ 117 h 288"/>
                <a:gd name="T86" fmla="*/ 10 w 303"/>
                <a:gd name="T87" fmla="*/ 117 h 288"/>
                <a:gd name="T88" fmla="*/ 82 w 303"/>
                <a:gd name="T89" fmla="*/ 264 h 288"/>
                <a:gd name="T90" fmla="*/ 111 w 303"/>
                <a:gd name="T91" fmla="*/ 263 h 288"/>
                <a:gd name="T92" fmla="*/ 97 w 303"/>
                <a:gd name="T93" fmla="*/ 278 h 288"/>
                <a:gd name="T94" fmla="*/ 153 w 303"/>
                <a:gd name="T95" fmla="*/ 264 h 288"/>
                <a:gd name="T96" fmla="*/ 121 w 303"/>
                <a:gd name="T97" fmla="*/ 261 h 288"/>
                <a:gd name="T98" fmla="*/ 97 w 303"/>
                <a:gd name="T99" fmla="*/ 239 h 288"/>
                <a:gd name="T100" fmla="*/ 84 w 303"/>
                <a:gd name="T101" fmla="*/ 242 h 288"/>
                <a:gd name="T102" fmla="*/ 38 w 303"/>
                <a:gd name="T103" fmla="*/ 166 h 288"/>
                <a:gd name="T104" fmla="*/ 39 w 303"/>
                <a:gd name="T105" fmla="*/ 165 h 288"/>
                <a:gd name="T106" fmla="*/ 112 w 303"/>
                <a:gd name="T107" fmla="*/ 233 h 288"/>
                <a:gd name="T108" fmla="*/ 242 w 303"/>
                <a:gd name="T109" fmla="*/ 218 h 288"/>
                <a:gd name="T110" fmla="*/ 245 w 303"/>
                <a:gd name="T111" fmla="*/ 218 h 288"/>
                <a:gd name="T112" fmla="*/ 245 w 303"/>
                <a:gd name="T113" fmla="*/ 196 h 288"/>
                <a:gd name="T114" fmla="*/ 293 w 303"/>
                <a:gd name="T115" fmla="*/ 196 h 288"/>
                <a:gd name="T116" fmla="*/ 269 w 303"/>
                <a:gd name="T117" fmla="*/ 21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3" h="288">
                  <a:moveTo>
                    <a:pt x="253" y="225"/>
                  </a:moveTo>
                  <a:cubicBezTo>
                    <a:pt x="253" y="226"/>
                    <a:pt x="253" y="226"/>
                    <a:pt x="253" y="226"/>
                  </a:cubicBezTo>
                  <a:cubicBezTo>
                    <a:pt x="258" y="229"/>
                    <a:pt x="265" y="229"/>
                    <a:pt x="269" y="229"/>
                  </a:cubicBezTo>
                  <a:cubicBezTo>
                    <a:pt x="287" y="229"/>
                    <a:pt x="303" y="214"/>
                    <a:pt x="303" y="196"/>
                  </a:cubicBezTo>
                  <a:cubicBezTo>
                    <a:pt x="303" y="181"/>
                    <a:pt x="293" y="167"/>
                    <a:pt x="279" y="163"/>
                  </a:cubicBezTo>
                  <a:cubicBezTo>
                    <a:pt x="278" y="163"/>
                    <a:pt x="278" y="163"/>
                    <a:pt x="278" y="163"/>
                  </a:cubicBezTo>
                  <a:cubicBezTo>
                    <a:pt x="278" y="162"/>
                    <a:pt x="278" y="162"/>
                    <a:pt x="278" y="162"/>
                  </a:cubicBezTo>
                  <a:cubicBezTo>
                    <a:pt x="279" y="158"/>
                    <a:pt x="279" y="152"/>
                    <a:pt x="279" y="148"/>
                  </a:cubicBezTo>
                  <a:cubicBezTo>
                    <a:pt x="279" y="78"/>
                    <a:pt x="222" y="21"/>
                    <a:pt x="153" y="21"/>
                  </a:cubicBezTo>
                  <a:cubicBezTo>
                    <a:pt x="148" y="21"/>
                    <a:pt x="143" y="21"/>
                    <a:pt x="139" y="22"/>
                  </a:cubicBezTo>
                  <a:cubicBezTo>
                    <a:pt x="138" y="22"/>
                    <a:pt x="138" y="22"/>
                    <a:pt x="138" y="22"/>
                  </a:cubicBezTo>
                  <a:cubicBezTo>
                    <a:pt x="138" y="21"/>
                    <a:pt x="138" y="21"/>
                    <a:pt x="138" y="21"/>
                  </a:cubicBezTo>
                  <a:cubicBezTo>
                    <a:pt x="135" y="9"/>
                    <a:pt x="125" y="0"/>
                    <a:pt x="113" y="0"/>
                  </a:cubicBezTo>
                  <a:cubicBezTo>
                    <a:pt x="99" y="0"/>
                    <a:pt x="88" y="12"/>
                    <a:pt x="88" y="25"/>
                  </a:cubicBezTo>
                  <a:cubicBezTo>
                    <a:pt x="88" y="29"/>
                    <a:pt x="89" y="33"/>
                    <a:pt x="91" y="36"/>
                  </a:cubicBezTo>
                  <a:cubicBezTo>
                    <a:pt x="91" y="37"/>
                    <a:pt x="91" y="37"/>
                    <a:pt x="91" y="37"/>
                  </a:cubicBezTo>
                  <a:cubicBezTo>
                    <a:pt x="90" y="37"/>
                    <a:pt x="90" y="37"/>
                    <a:pt x="90" y="37"/>
                  </a:cubicBezTo>
                  <a:cubicBezTo>
                    <a:pt x="71" y="48"/>
                    <a:pt x="55" y="64"/>
                    <a:pt x="43" y="83"/>
                  </a:cubicBezTo>
                  <a:cubicBezTo>
                    <a:pt x="43" y="84"/>
                    <a:pt x="43" y="84"/>
                    <a:pt x="43" y="84"/>
                  </a:cubicBezTo>
                  <a:cubicBezTo>
                    <a:pt x="43" y="84"/>
                    <a:pt x="43" y="84"/>
                    <a:pt x="43" y="84"/>
                  </a:cubicBezTo>
                  <a:cubicBezTo>
                    <a:pt x="41" y="84"/>
                    <a:pt x="39" y="84"/>
                    <a:pt x="38" y="83"/>
                  </a:cubicBezTo>
                  <a:cubicBezTo>
                    <a:pt x="36" y="83"/>
                    <a:pt x="35" y="83"/>
                    <a:pt x="34" y="83"/>
                  </a:cubicBezTo>
                  <a:cubicBezTo>
                    <a:pt x="15" y="83"/>
                    <a:pt x="0" y="98"/>
                    <a:pt x="0" y="117"/>
                  </a:cubicBezTo>
                  <a:cubicBezTo>
                    <a:pt x="0" y="132"/>
                    <a:pt x="10" y="146"/>
                    <a:pt x="25" y="150"/>
                  </a:cubicBezTo>
                  <a:cubicBezTo>
                    <a:pt x="25" y="150"/>
                    <a:pt x="25" y="150"/>
                    <a:pt x="25" y="150"/>
                  </a:cubicBezTo>
                  <a:cubicBezTo>
                    <a:pt x="25" y="151"/>
                    <a:pt x="25" y="151"/>
                    <a:pt x="25" y="151"/>
                  </a:cubicBezTo>
                  <a:cubicBezTo>
                    <a:pt x="26" y="189"/>
                    <a:pt x="45" y="226"/>
                    <a:pt x="76" y="249"/>
                  </a:cubicBezTo>
                  <a:cubicBezTo>
                    <a:pt x="76" y="250"/>
                    <a:pt x="76" y="250"/>
                    <a:pt x="76" y="250"/>
                  </a:cubicBezTo>
                  <a:cubicBezTo>
                    <a:pt x="76" y="250"/>
                    <a:pt x="76" y="250"/>
                    <a:pt x="76" y="250"/>
                  </a:cubicBezTo>
                  <a:cubicBezTo>
                    <a:pt x="73" y="255"/>
                    <a:pt x="72" y="259"/>
                    <a:pt x="72" y="264"/>
                  </a:cubicBezTo>
                  <a:cubicBezTo>
                    <a:pt x="72" y="278"/>
                    <a:pt x="82" y="288"/>
                    <a:pt x="97" y="288"/>
                  </a:cubicBezTo>
                  <a:cubicBezTo>
                    <a:pt x="107" y="288"/>
                    <a:pt x="117" y="282"/>
                    <a:pt x="120" y="272"/>
                  </a:cubicBezTo>
                  <a:cubicBezTo>
                    <a:pt x="120" y="271"/>
                    <a:pt x="120" y="271"/>
                    <a:pt x="120" y="271"/>
                  </a:cubicBezTo>
                  <a:cubicBezTo>
                    <a:pt x="121" y="271"/>
                    <a:pt x="121" y="271"/>
                    <a:pt x="121" y="271"/>
                  </a:cubicBezTo>
                  <a:cubicBezTo>
                    <a:pt x="130" y="274"/>
                    <a:pt x="140" y="275"/>
                    <a:pt x="153" y="275"/>
                  </a:cubicBezTo>
                  <a:cubicBezTo>
                    <a:pt x="191" y="275"/>
                    <a:pt x="227" y="257"/>
                    <a:pt x="252" y="226"/>
                  </a:cubicBezTo>
                  <a:lnTo>
                    <a:pt x="253" y="225"/>
                  </a:lnTo>
                  <a:close/>
                  <a:moveTo>
                    <a:pt x="113" y="11"/>
                  </a:moveTo>
                  <a:cubicBezTo>
                    <a:pt x="121" y="11"/>
                    <a:pt x="128" y="17"/>
                    <a:pt x="128" y="25"/>
                  </a:cubicBezTo>
                  <a:cubicBezTo>
                    <a:pt x="128" y="32"/>
                    <a:pt x="122" y="40"/>
                    <a:pt x="113" y="40"/>
                  </a:cubicBezTo>
                  <a:cubicBezTo>
                    <a:pt x="104" y="40"/>
                    <a:pt x="98" y="32"/>
                    <a:pt x="98" y="25"/>
                  </a:cubicBezTo>
                  <a:cubicBezTo>
                    <a:pt x="98" y="17"/>
                    <a:pt x="105" y="11"/>
                    <a:pt x="113" y="11"/>
                  </a:cubicBezTo>
                  <a:close/>
                  <a:moveTo>
                    <a:pt x="52" y="88"/>
                  </a:moveTo>
                  <a:cubicBezTo>
                    <a:pt x="64" y="69"/>
                    <a:pt x="79" y="55"/>
                    <a:pt x="98" y="45"/>
                  </a:cubicBezTo>
                  <a:cubicBezTo>
                    <a:pt x="98" y="45"/>
                    <a:pt x="98" y="45"/>
                    <a:pt x="98" y="45"/>
                  </a:cubicBezTo>
                  <a:cubicBezTo>
                    <a:pt x="99" y="45"/>
                    <a:pt x="99" y="45"/>
                    <a:pt x="99" y="45"/>
                  </a:cubicBezTo>
                  <a:cubicBezTo>
                    <a:pt x="102" y="48"/>
                    <a:pt x="108" y="50"/>
                    <a:pt x="113" y="50"/>
                  </a:cubicBezTo>
                  <a:cubicBezTo>
                    <a:pt x="123" y="50"/>
                    <a:pt x="133" y="43"/>
                    <a:pt x="136" y="33"/>
                  </a:cubicBezTo>
                  <a:cubicBezTo>
                    <a:pt x="136" y="32"/>
                    <a:pt x="136" y="32"/>
                    <a:pt x="136" y="32"/>
                  </a:cubicBezTo>
                  <a:cubicBezTo>
                    <a:pt x="137" y="32"/>
                    <a:pt x="137" y="32"/>
                    <a:pt x="137" y="32"/>
                  </a:cubicBezTo>
                  <a:cubicBezTo>
                    <a:pt x="142" y="31"/>
                    <a:pt x="147" y="31"/>
                    <a:pt x="153" y="31"/>
                  </a:cubicBezTo>
                  <a:cubicBezTo>
                    <a:pt x="215" y="31"/>
                    <a:pt x="267" y="82"/>
                    <a:pt x="268" y="145"/>
                  </a:cubicBezTo>
                  <a:cubicBezTo>
                    <a:pt x="269" y="148"/>
                    <a:pt x="269" y="148"/>
                    <a:pt x="269" y="148"/>
                  </a:cubicBezTo>
                  <a:cubicBezTo>
                    <a:pt x="267" y="145"/>
                    <a:pt x="267" y="145"/>
                    <a:pt x="267" y="145"/>
                  </a:cubicBezTo>
                  <a:cubicBezTo>
                    <a:pt x="260" y="132"/>
                    <a:pt x="242" y="108"/>
                    <a:pt x="201" y="89"/>
                  </a:cubicBezTo>
                  <a:cubicBezTo>
                    <a:pt x="200" y="88"/>
                    <a:pt x="198" y="88"/>
                    <a:pt x="197" y="89"/>
                  </a:cubicBezTo>
                  <a:cubicBezTo>
                    <a:pt x="196" y="89"/>
                    <a:pt x="195" y="90"/>
                    <a:pt x="195" y="91"/>
                  </a:cubicBezTo>
                  <a:cubicBezTo>
                    <a:pt x="193" y="94"/>
                    <a:pt x="194" y="97"/>
                    <a:pt x="197" y="99"/>
                  </a:cubicBezTo>
                  <a:cubicBezTo>
                    <a:pt x="241" y="119"/>
                    <a:pt x="258" y="149"/>
                    <a:pt x="263" y="161"/>
                  </a:cubicBezTo>
                  <a:cubicBezTo>
                    <a:pt x="264" y="162"/>
                    <a:pt x="264" y="162"/>
                    <a:pt x="264" y="162"/>
                  </a:cubicBezTo>
                  <a:cubicBezTo>
                    <a:pt x="263" y="162"/>
                    <a:pt x="263" y="162"/>
                    <a:pt x="263" y="162"/>
                  </a:cubicBezTo>
                  <a:cubicBezTo>
                    <a:pt x="246" y="165"/>
                    <a:pt x="235" y="179"/>
                    <a:pt x="235" y="196"/>
                  </a:cubicBezTo>
                  <a:cubicBezTo>
                    <a:pt x="235" y="200"/>
                    <a:pt x="236" y="204"/>
                    <a:pt x="237" y="208"/>
                  </a:cubicBezTo>
                  <a:cubicBezTo>
                    <a:pt x="238" y="209"/>
                    <a:pt x="238" y="209"/>
                    <a:pt x="238" y="209"/>
                  </a:cubicBezTo>
                  <a:cubicBezTo>
                    <a:pt x="237" y="209"/>
                    <a:pt x="237" y="209"/>
                    <a:pt x="237" y="209"/>
                  </a:cubicBezTo>
                  <a:cubicBezTo>
                    <a:pt x="219" y="219"/>
                    <a:pt x="191" y="231"/>
                    <a:pt x="158" y="231"/>
                  </a:cubicBezTo>
                  <a:cubicBezTo>
                    <a:pt x="143" y="231"/>
                    <a:pt x="128" y="229"/>
                    <a:pt x="114" y="224"/>
                  </a:cubicBezTo>
                  <a:cubicBezTo>
                    <a:pt x="61" y="204"/>
                    <a:pt x="48" y="165"/>
                    <a:pt x="45" y="149"/>
                  </a:cubicBezTo>
                  <a:cubicBezTo>
                    <a:pt x="45" y="149"/>
                    <a:pt x="45" y="149"/>
                    <a:pt x="45" y="149"/>
                  </a:cubicBezTo>
                  <a:cubicBezTo>
                    <a:pt x="46" y="148"/>
                    <a:pt x="46" y="148"/>
                    <a:pt x="46" y="148"/>
                  </a:cubicBezTo>
                  <a:cubicBezTo>
                    <a:pt x="59" y="143"/>
                    <a:pt x="68" y="131"/>
                    <a:pt x="68" y="117"/>
                  </a:cubicBezTo>
                  <a:cubicBezTo>
                    <a:pt x="68" y="112"/>
                    <a:pt x="67" y="107"/>
                    <a:pt x="65" y="103"/>
                  </a:cubicBezTo>
                  <a:cubicBezTo>
                    <a:pt x="65" y="102"/>
                    <a:pt x="65" y="102"/>
                    <a:pt x="65" y="102"/>
                  </a:cubicBezTo>
                  <a:cubicBezTo>
                    <a:pt x="65" y="102"/>
                    <a:pt x="65" y="102"/>
                    <a:pt x="65" y="102"/>
                  </a:cubicBezTo>
                  <a:cubicBezTo>
                    <a:pt x="69" y="100"/>
                    <a:pt x="81" y="91"/>
                    <a:pt x="103" y="86"/>
                  </a:cubicBezTo>
                  <a:cubicBezTo>
                    <a:pt x="105" y="86"/>
                    <a:pt x="106" y="85"/>
                    <a:pt x="107" y="84"/>
                  </a:cubicBezTo>
                  <a:cubicBezTo>
                    <a:pt x="107" y="83"/>
                    <a:pt x="107" y="81"/>
                    <a:pt x="107" y="80"/>
                  </a:cubicBezTo>
                  <a:cubicBezTo>
                    <a:pt x="106" y="78"/>
                    <a:pt x="104" y="75"/>
                    <a:pt x="101" y="76"/>
                  </a:cubicBezTo>
                  <a:cubicBezTo>
                    <a:pt x="81" y="81"/>
                    <a:pt x="67" y="89"/>
                    <a:pt x="59" y="94"/>
                  </a:cubicBezTo>
                  <a:cubicBezTo>
                    <a:pt x="59" y="94"/>
                    <a:pt x="59" y="94"/>
                    <a:pt x="59" y="94"/>
                  </a:cubicBezTo>
                  <a:cubicBezTo>
                    <a:pt x="58" y="94"/>
                    <a:pt x="58" y="94"/>
                    <a:pt x="58" y="94"/>
                  </a:cubicBezTo>
                  <a:cubicBezTo>
                    <a:pt x="57" y="92"/>
                    <a:pt x="56" y="91"/>
                    <a:pt x="54" y="90"/>
                  </a:cubicBezTo>
                  <a:cubicBezTo>
                    <a:pt x="52" y="88"/>
                    <a:pt x="52" y="88"/>
                    <a:pt x="52" y="88"/>
                  </a:cubicBezTo>
                  <a:close/>
                  <a:moveTo>
                    <a:pt x="10" y="117"/>
                  </a:moveTo>
                  <a:cubicBezTo>
                    <a:pt x="10" y="104"/>
                    <a:pt x="21" y="93"/>
                    <a:pt x="34" y="93"/>
                  </a:cubicBezTo>
                  <a:cubicBezTo>
                    <a:pt x="47" y="93"/>
                    <a:pt x="57" y="104"/>
                    <a:pt x="57" y="117"/>
                  </a:cubicBezTo>
                  <a:cubicBezTo>
                    <a:pt x="57" y="130"/>
                    <a:pt x="47" y="141"/>
                    <a:pt x="34" y="141"/>
                  </a:cubicBezTo>
                  <a:cubicBezTo>
                    <a:pt x="21" y="141"/>
                    <a:pt x="10" y="130"/>
                    <a:pt x="10" y="117"/>
                  </a:cubicBezTo>
                  <a:close/>
                  <a:moveTo>
                    <a:pt x="97" y="278"/>
                  </a:moveTo>
                  <a:cubicBezTo>
                    <a:pt x="89" y="278"/>
                    <a:pt x="82" y="272"/>
                    <a:pt x="82" y="264"/>
                  </a:cubicBezTo>
                  <a:cubicBezTo>
                    <a:pt x="82" y="256"/>
                    <a:pt x="89" y="250"/>
                    <a:pt x="97" y="250"/>
                  </a:cubicBezTo>
                  <a:cubicBezTo>
                    <a:pt x="104" y="250"/>
                    <a:pt x="110" y="255"/>
                    <a:pt x="111" y="263"/>
                  </a:cubicBezTo>
                  <a:cubicBezTo>
                    <a:pt x="111" y="265"/>
                    <a:pt x="111" y="265"/>
                    <a:pt x="111" y="265"/>
                  </a:cubicBezTo>
                  <a:cubicBezTo>
                    <a:pt x="110" y="273"/>
                    <a:pt x="104" y="278"/>
                    <a:pt x="97" y="278"/>
                  </a:cubicBezTo>
                  <a:close/>
                  <a:moveTo>
                    <a:pt x="244" y="219"/>
                  </a:moveTo>
                  <a:cubicBezTo>
                    <a:pt x="222" y="248"/>
                    <a:pt x="188" y="264"/>
                    <a:pt x="153" y="264"/>
                  </a:cubicBezTo>
                  <a:cubicBezTo>
                    <a:pt x="141" y="264"/>
                    <a:pt x="131" y="263"/>
                    <a:pt x="121" y="261"/>
                  </a:cubicBezTo>
                  <a:cubicBezTo>
                    <a:pt x="121" y="261"/>
                    <a:pt x="121" y="261"/>
                    <a:pt x="121" y="261"/>
                  </a:cubicBezTo>
                  <a:cubicBezTo>
                    <a:pt x="121" y="260"/>
                    <a:pt x="121" y="260"/>
                    <a:pt x="121" y="260"/>
                  </a:cubicBezTo>
                  <a:cubicBezTo>
                    <a:pt x="119" y="248"/>
                    <a:pt x="109" y="239"/>
                    <a:pt x="97" y="239"/>
                  </a:cubicBezTo>
                  <a:cubicBezTo>
                    <a:pt x="93" y="239"/>
                    <a:pt x="88" y="240"/>
                    <a:pt x="84" y="242"/>
                  </a:cubicBezTo>
                  <a:cubicBezTo>
                    <a:pt x="84" y="242"/>
                    <a:pt x="84" y="242"/>
                    <a:pt x="84" y="242"/>
                  </a:cubicBezTo>
                  <a:cubicBezTo>
                    <a:pt x="83" y="242"/>
                    <a:pt x="83" y="242"/>
                    <a:pt x="83" y="242"/>
                  </a:cubicBezTo>
                  <a:cubicBezTo>
                    <a:pt x="59" y="224"/>
                    <a:pt x="42" y="197"/>
                    <a:pt x="38" y="166"/>
                  </a:cubicBezTo>
                  <a:cubicBezTo>
                    <a:pt x="37" y="166"/>
                    <a:pt x="37" y="166"/>
                    <a:pt x="37" y="166"/>
                  </a:cubicBezTo>
                  <a:cubicBezTo>
                    <a:pt x="39" y="165"/>
                    <a:pt x="39" y="165"/>
                    <a:pt x="39" y="165"/>
                  </a:cubicBezTo>
                  <a:cubicBezTo>
                    <a:pt x="39" y="166"/>
                    <a:pt x="39" y="166"/>
                    <a:pt x="39" y="166"/>
                  </a:cubicBezTo>
                  <a:cubicBezTo>
                    <a:pt x="45" y="184"/>
                    <a:pt x="62" y="216"/>
                    <a:pt x="112" y="233"/>
                  </a:cubicBezTo>
                  <a:cubicBezTo>
                    <a:pt x="126" y="239"/>
                    <a:pt x="141" y="241"/>
                    <a:pt x="159" y="241"/>
                  </a:cubicBezTo>
                  <a:cubicBezTo>
                    <a:pt x="196" y="241"/>
                    <a:pt x="227" y="227"/>
                    <a:pt x="242" y="218"/>
                  </a:cubicBezTo>
                  <a:cubicBezTo>
                    <a:pt x="243" y="218"/>
                    <a:pt x="243" y="218"/>
                    <a:pt x="243" y="218"/>
                  </a:cubicBezTo>
                  <a:cubicBezTo>
                    <a:pt x="245" y="218"/>
                    <a:pt x="245" y="218"/>
                    <a:pt x="245" y="218"/>
                  </a:cubicBezTo>
                  <a:lnTo>
                    <a:pt x="244" y="219"/>
                  </a:lnTo>
                  <a:close/>
                  <a:moveTo>
                    <a:pt x="245" y="196"/>
                  </a:moveTo>
                  <a:cubicBezTo>
                    <a:pt x="245" y="182"/>
                    <a:pt x="256" y="172"/>
                    <a:pt x="269" y="172"/>
                  </a:cubicBezTo>
                  <a:cubicBezTo>
                    <a:pt x="282" y="172"/>
                    <a:pt x="293" y="182"/>
                    <a:pt x="293" y="196"/>
                  </a:cubicBezTo>
                  <a:cubicBezTo>
                    <a:pt x="293" y="208"/>
                    <a:pt x="282" y="219"/>
                    <a:pt x="269" y="219"/>
                  </a:cubicBezTo>
                  <a:cubicBezTo>
                    <a:pt x="269" y="219"/>
                    <a:pt x="269" y="219"/>
                    <a:pt x="269" y="219"/>
                  </a:cubicBezTo>
                  <a:cubicBezTo>
                    <a:pt x="256" y="219"/>
                    <a:pt x="245" y="208"/>
                    <a:pt x="245"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50" name="Freeform 110">
              <a:extLst>
                <a:ext uri="{FF2B5EF4-FFF2-40B4-BE49-F238E27FC236}">
                  <a16:creationId xmlns:a16="http://schemas.microsoft.com/office/drawing/2014/main" id="{F825AFF6-83BD-B9FB-864E-0B2C43A97197}"/>
                </a:ext>
              </a:extLst>
            </p:cNvPr>
            <p:cNvSpPr>
              <a:spLocks noEditPoints="1"/>
            </p:cNvSpPr>
            <p:nvPr/>
          </p:nvSpPr>
          <p:spPr bwMode="auto">
            <a:xfrm>
              <a:off x="468" y="3086"/>
              <a:ext cx="181" cy="221"/>
            </a:xfrm>
            <a:custGeom>
              <a:avLst/>
              <a:gdLst>
                <a:gd name="T0" fmla="*/ 61 w 123"/>
                <a:gd name="T1" fmla="*/ 149 h 149"/>
                <a:gd name="T2" fmla="*/ 119 w 123"/>
                <a:gd name="T3" fmla="*/ 97 h 149"/>
                <a:gd name="T4" fmla="*/ 80 w 123"/>
                <a:gd name="T5" fmla="*/ 75 h 149"/>
                <a:gd name="T6" fmla="*/ 79 w 123"/>
                <a:gd name="T7" fmla="*/ 66 h 149"/>
                <a:gd name="T8" fmla="*/ 85 w 123"/>
                <a:gd name="T9" fmla="*/ 49 h 149"/>
                <a:gd name="T10" fmla="*/ 86 w 123"/>
                <a:gd name="T11" fmla="*/ 49 h 149"/>
                <a:gd name="T12" fmla="*/ 87 w 123"/>
                <a:gd name="T13" fmla="*/ 31 h 149"/>
                <a:gd name="T14" fmla="*/ 87 w 123"/>
                <a:gd name="T15" fmla="*/ 30 h 149"/>
                <a:gd name="T16" fmla="*/ 64 w 123"/>
                <a:gd name="T17" fmla="*/ 0 h 149"/>
                <a:gd name="T18" fmla="*/ 40 w 123"/>
                <a:gd name="T19" fmla="*/ 8 h 149"/>
                <a:gd name="T20" fmla="*/ 32 w 123"/>
                <a:gd name="T21" fmla="*/ 12 h 149"/>
                <a:gd name="T22" fmla="*/ 31 w 123"/>
                <a:gd name="T23" fmla="*/ 33 h 149"/>
                <a:gd name="T24" fmla="*/ 31 w 123"/>
                <a:gd name="T25" fmla="*/ 45 h 149"/>
                <a:gd name="T26" fmla="*/ 43 w 123"/>
                <a:gd name="T27" fmla="*/ 67 h 149"/>
                <a:gd name="T28" fmla="*/ 43 w 123"/>
                <a:gd name="T29" fmla="*/ 75 h 149"/>
                <a:gd name="T30" fmla="*/ 3 w 123"/>
                <a:gd name="T31" fmla="*/ 97 h 149"/>
                <a:gd name="T32" fmla="*/ 12 w 123"/>
                <a:gd name="T33" fmla="*/ 124 h 149"/>
                <a:gd name="T34" fmla="*/ 41 w 123"/>
                <a:gd name="T35" fmla="*/ 88 h 149"/>
                <a:gd name="T36" fmla="*/ 51 w 123"/>
                <a:gd name="T37" fmla="*/ 84 h 149"/>
                <a:gd name="T38" fmla="*/ 55 w 123"/>
                <a:gd name="T39" fmla="*/ 64 h 149"/>
                <a:gd name="T40" fmla="*/ 42 w 123"/>
                <a:gd name="T41" fmla="*/ 45 h 149"/>
                <a:gd name="T42" fmla="*/ 42 w 123"/>
                <a:gd name="T43" fmla="*/ 29 h 149"/>
                <a:gd name="T44" fmla="*/ 40 w 123"/>
                <a:gd name="T45" fmla="*/ 20 h 149"/>
                <a:gd name="T46" fmla="*/ 42 w 123"/>
                <a:gd name="T47" fmla="*/ 20 h 149"/>
                <a:gd name="T48" fmla="*/ 64 w 123"/>
                <a:gd name="T49" fmla="*/ 11 h 149"/>
                <a:gd name="T50" fmla="*/ 76 w 123"/>
                <a:gd name="T51" fmla="*/ 28 h 149"/>
                <a:gd name="T52" fmla="*/ 78 w 123"/>
                <a:gd name="T53" fmla="*/ 38 h 149"/>
                <a:gd name="T54" fmla="*/ 78 w 123"/>
                <a:gd name="T55" fmla="*/ 40 h 149"/>
                <a:gd name="T56" fmla="*/ 70 w 123"/>
                <a:gd name="T57" fmla="*/ 59 h 149"/>
                <a:gd name="T58" fmla="*/ 68 w 123"/>
                <a:gd name="T59" fmla="*/ 79 h 149"/>
                <a:gd name="T60" fmla="*/ 82 w 123"/>
                <a:gd name="T61" fmla="*/ 88 h 149"/>
                <a:gd name="T62" fmla="*/ 111 w 123"/>
                <a:gd name="T63" fmla="*/ 124 h 149"/>
                <a:gd name="T64" fmla="*/ 111 w 123"/>
                <a:gd name="T65" fmla="*/ 125 h 149"/>
                <a:gd name="T66" fmla="*/ 12 w 123"/>
                <a:gd name="T67" fmla="*/ 12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3" h="149">
                  <a:moveTo>
                    <a:pt x="0" y="129"/>
                  </a:moveTo>
                  <a:cubicBezTo>
                    <a:pt x="0" y="133"/>
                    <a:pt x="25" y="149"/>
                    <a:pt x="61" y="149"/>
                  </a:cubicBezTo>
                  <a:cubicBezTo>
                    <a:pt x="97" y="149"/>
                    <a:pt x="123" y="133"/>
                    <a:pt x="123" y="129"/>
                  </a:cubicBezTo>
                  <a:cubicBezTo>
                    <a:pt x="123" y="126"/>
                    <a:pt x="122" y="107"/>
                    <a:pt x="119" y="97"/>
                  </a:cubicBezTo>
                  <a:cubicBezTo>
                    <a:pt x="116" y="88"/>
                    <a:pt x="103" y="84"/>
                    <a:pt x="86" y="77"/>
                  </a:cubicBezTo>
                  <a:cubicBezTo>
                    <a:pt x="84" y="77"/>
                    <a:pt x="82" y="76"/>
                    <a:pt x="80" y="75"/>
                  </a:cubicBezTo>
                  <a:cubicBezTo>
                    <a:pt x="79" y="75"/>
                    <a:pt x="79" y="75"/>
                    <a:pt x="79" y="75"/>
                  </a:cubicBezTo>
                  <a:cubicBezTo>
                    <a:pt x="79" y="66"/>
                    <a:pt x="79" y="66"/>
                    <a:pt x="79" y="66"/>
                  </a:cubicBezTo>
                  <a:cubicBezTo>
                    <a:pt x="80" y="66"/>
                    <a:pt x="80" y="66"/>
                    <a:pt x="80" y="66"/>
                  </a:cubicBezTo>
                  <a:cubicBezTo>
                    <a:pt x="82" y="63"/>
                    <a:pt x="85" y="58"/>
                    <a:pt x="85" y="49"/>
                  </a:cubicBezTo>
                  <a:cubicBezTo>
                    <a:pt x="85" y="49"/>
                    <a:pt x="85" y="49"/>
                    <a:pt x="85" y="49"/>
                  </a:cubicBezTo>
                  <a:cubicBezTo>
                    <a:pt x="86" y="49"/>
                    <a:pt x="86" y="49"/>
                    <a:pt x="86" y="49"/>
                  </a:cubicBezTo>
                  <a:cubicBezTo>
                    <a:pt x="88" y="47"/>
                    <a:pt x="90" y="43"/>
                    <a:pt x="90" y="39"/>
                  </a:cubicBezTo>
                  <a:cubicBezTo>
                    <a:pt x="90" y="36"/>
                    <a:pt x="89" y="33"/>
                    <a:pt x="87" y="31"/>
                  </a:cubicBezTo>
                  <a:cubicBezTo>
                    <a:pt x="87" y="30"/>
                    <a:pt x="87" y="30"/>
                    <a:pt x="87" y="30"/>
                  </a:cubicBezTo>
                  <a:cubicBezTo>
                    <a:pt x="87" y="30"/>
                    <a:pt x="87" y="30"/>
                    <a:pt x="87" y="30"/>
                  </a:cubicBezTo>
                  <a:cubicBezTo>
                    <a:pt x="90" y="24"/>
                    <a:pt x="91" y="18"/>
                    <a:pt x="90" y="13"/>
                  </a:cubicBezTo>
                  <a:cubicBezTo>
                    <a:pt x="88" y="3"/>
                    <a:pt x="75" y="0"/>
                    <a:pt x="64" y="0"/>
                  </a:cubicBezTo>
                  <a:cubicBezTo>
                    <a:pt x="60" y="0"/>
                    <a:pt x="46" y="0"/>
                    <a:pt x="40" y="8"/>
                  </a:cubicBezTo>
                  <a:cubicBezTo>
                    <a:pt x="40" y="8"/>
                    <a:pt x="40" y="8"/>
                    <a:pt x="40" y="8"/>
                  </a:cubicBezTo>
                  <a:cubicBezTo>
                    <a:pt x="40" y="8"/>
                    <a:pt x="40" y="8"/>
                    <a:pt x="40" y="8"/>
                  </a:cubicBezTo>
                  <a:cubicBezTo>
                    <a:pt x="36" y="8"/>
                    <a:pt x="33" y="10"/>
                    <a:pt x="32" y="12"/>
                  </a:cubicBezTo>
                  <a:cubicBezTo>
                    <a:pt x="27" y="17"/>
                    <a:pt x="29" y="27"/>
                    <a:pt x="31" y="32"/>
                  </a:cubicBezTo>
                  <a:cubicBezTo>
                    <a:pt x="31" y="32"/>
                    <a:pt x="31" y="33"/>
                    <a:pt x="31" y="33"/>
                  </a:cubicBezTo>
                  <a:cubicBezTo>
                    <a:pt x="31" y="33"/>
                    <a:pt x="31" y="33"/>
                    <a:pt x="31" y="33"/>
                  </a:cubicBezTo>
                  <a:cubicBezTo>
                    <a:pt x="31" y="45"/>
                    <a:pt x="31" y="45"/>
                    <a:pt x="31" y="45"/>
                  </a:cubicBezTo>
                  <a:cubicBezTo>
                    <a:pt x="31" y="54"/>
                    <a:pt x="35" y="63"/>
                    <a:pt x="43" y="67"/>
                  </a:cubicBezTo>
                  <a:cubicBezTo>
                    <a:pt x="43" y="67"/>
                    <a:pt x="43" y="67"/>
                    <a:pt x="43" y="67"/>
                  </a:cubicBezTo>
                  <a:cubicBezTo>
                    <a:pt x="43" y="75"/>
                    <a:pt x="43" y="75"/>
                    <a:pt x="43" y="75"/>
                  </a:cubicBezTo>
                  <a:cubicBezTo>
                    <a:pt x="43" y="75"/>
                    <a:pt x="43" y="75"/>
                    <a:pt x="43" y="75"/>
                  </a:cubicBezTo>
                  <a:cubicBezTo>
                    <a:pt x="41" y="76"/>
                    <a:pt x="39" y="77"/>
                    <a:pt x="37" y="77"/>
                  </a:cubicBezTo>
                  <a:cubicBezTo>
                    <a:pt x="20" y="83"/>
                    <a:pt x="6" y="88"/>
                    <a:pt x="3" y="97"/>
                  </a:cubicBezTo>
                  <a:cubicBezTo>
                    <a:pt x="0" y="107"/>
                    <a:pt x="0" y="126"/>
                    <a:pt x="0" y="129"/>
                  </a:cubicBezTo>
                  <a:close/>
                  <a:moveTo>
                    <a:pt x="12" y="124"/>
                  </a:moveTo>
                  <a:cubicBezTo>
                    <a:pt x="12" y="113"/>
                    <a:pt x="13" y="105"/>
                    <a:pt x="14" y="101"/>
                  </a:cubicBezTo>
                  <a:cubicBezTo>
                    <a:pt x="15" y="98"/>
                    <a:pt x="26" y="94"/>
                    <a:pt x="41" y="88"/>
                  </a:cubicBezTo>
                  <a:cubicBezTo>
                    <a:pt x="42" y="88"/>
                    <a:pt x="42" y="88"/>
                    <a:pt x="42" y="88"/>
                  </a:cubicBezTo>
                  <a:cubicBezTo>
                    <a:pt x="45" y="87"/>
                    <a:pt x="48" y="86"/>
                    <a:pt x="51" y="84"/>
                  </a:cubicBezTo>
                  <a:cubicBezTo>
                    <a:pt x="53" y="84"/>
                    <a:pt x="55" y="81"/>
                    <a:pt x="55" y="79"/>
                  </a:cubicBezTo>
                  <a:cubicBezTo>
                    <a:pt x="55" y="64"/>
                    <a:pt x="55" y="64"/>
                    <a:pt x="55" y="64"/>
                  </a:cubicBezTo>
                  <a:cubicBezTo>
                    <a:pt x="55" y="61"/>
                    <a:pt x="53" y="59"/>
                    <a:pt x="51" y="58"/>
                  </a:cubicBezTo>
                  <a:cubicBezTo>
                    <a:pt x="50" y="58"/>
                    <a:pt x="42" y="55"/>
                    <a:pt x="42" y="45"/>
                  </a:cubicBezTo>
                  <a:cubicBezTo>
                    <a:pt x="42" y="33"/>
                    <a:pt x="42" y="33"/>
                    <a:pt x="42" y="33"/>
                  </a:cubicBezTo>
                  <a:cubicBezTo>
                    <a:pt x="42" y="32"/>
                    <a:pt x="42" y="31"/>
                    <a:pt x="42" y="29"/>
                  </a:cubicBezTo>
                  <a:cubicBezTo>
                    <a:pt x="40" y="24"/>
                    <a:pt x="40" y="22"/>
                    <a:pt x="40" y="21"/>
                  </a:cubicBezTo>
                  <a:cubicBezTo>
                    <a:pt x="40" y="20"/>
                    <a:pt x="40" y="20"/>
                    <a:pt x="40" y="20"/>
                  </a:cubicBezTo>
                  <a:cubicBezTo>
                    <a:pt x="41" y="20"/>
                    <a:pt x="41" y="20"/>
                    <a:pt x="41" y="20"/>
                  </a:cubicBezTo>
                  <a:cubicBezTo>
                    <a:pt x="41" y="20"/>
                    <a:pt x="42" y="20"/>
                    <a:pt x="42" y="20"/>
                  </a:cubicBezTo>
                  <a:cubicBezTo>
                    <a:pt x="45" y="20"/>
                    <a:pt x="48" y="19"/>
                    <a:pt x="49" y="16"/>
                  </a:cubicBezTo>
                  <a:cubicBezTo>
                    <a:pt x="50" y="14"/>
                    <a:pt x="55" y="11"/>
                    <a:pt x="64" y="11"/>
                  </a:cubicBezTo>
                  <a:cubicBezTo>
                    <a:pt x="73" y="11"/>
                    <a:pt x="78" y="14"/>
                    <a:pt x="79" y="16"/>
                  </a:cubicBezTo>
                  <a:cubicBezTo>
                    <a:pt x="80" y="20"/>
                    <a:pt x="77" y="25"/>
                    <a:pt x="76" y="28"/>
                  </a:cubicBezTo>
                  <a:cubicBezTo>
                    <a:pt x="75" y="30"/>
                    <a:pt x="74" y="31"/>
                    <a:pt x="74" y="33"/>
                  </a:cubicBezTo>
                  <a:cubicBezTo>
                    <a:pt x="74" y="35"/>
                    <a:pt x="76" y="37"/>
                    <a:pt x="78" y="38"/>
                  </a:cubicBezTo>
                  <a:cubicBezTo>
                    <a:pt x="80" y="39"/>
                    <a:pt x="80" y="39"/>
                    <a:pt x="80" y="39"/>
                  </a:cubicBezTo>
                  <a:cubicBezTo>
                    <a:pt x="78" y="40"/>
                    <a:pt x="78" y="40"/>
                    <a:pt x="78" y="40"/>
                  </a:cubicBezTo>
                  <a:cubicBezTo>
                    <a:pt x="76" y="41"/>
                    <a:pt x="74" y="43"/>
                    <a:pt x="74" y="45"/>
                  </a:cubicBezTo>
                  <a:cubicBezTo>
                    <a:pt x="74" y="55"/>
                    <a:pt x="71" y="58"/>
                    <a:pt x="70" y="59"/>
                  </a:cubicBezTo>
                  <a:cubicBezTo>
                    <a:pt x="69" y="60"/>
                    <a:pt x="68" y="62"/>
                    <a:pt x="68" y="64"/>
                  </a:cubicBezTo>
                  <a:cubicBezTo>
                    <a:pt x="68" y="79"/>
                    <a:pt x="68" y="79"/>
                    <a:pt x="68" y="79"/>
                  </a:cubicBezTo>
                  <a:cubicBezTo>
                    <a:pt x="68" y="81"/>
                    <a:pt x="69" y="84"/>
                    <a:pt x="72" y="84"/>
                  </a:cubicBezTo>
                  <a:cubicBezTo>
                    <a:pt x="75" y="86"/>
                    <a:pt x="79" y="87"/>
                    <a:pt x="82" y="88"/>
                  </a:cubicBezTo>
                  <a:cubicBezTo>
                    <a:pt x="98" y="94"/>
                    <a:pt x="107" y="98"/>
                    <a:pt x="108" y="101"/>
                  </a:cubicBezTo>
                  <a:cubicBezTo>
                    <a:pt x="110" y="105"/>
                    <a:pt x="111" y="113"/>
                    <a:pt x="111" y="124"/>
                  </a:cubicBezTo>
                  <a:cubicBezTo>
                    <a:pt x="111" y="124"/>
                    <a:pt x="111" y="124"/>
                    <a:pt x="111" y="124"/>
                  </a:cubicBezTo>
                  <a:cubicBezTo>
                    <a:pt x="111" y="125"/>
                    <a:pt x="111" y="125"/>
                    <a:pt x="111" y="125"/>
                  </a:cubicBezTo>
                  <a:cubicBezTo>
                    <a:pt x="106" y="127"/>
                    <a:pt x="89" y="137"/>
                    <a:pt x="61" y="137"/>
                  </a:cubicBezTo>
                  <a:cubicBezTo>
                    <a:pt x="33" y="137"/>
                    <a:pt x="16" y="127"/>
                    <a:pt x="12" y="125"/>
                  </a:cubicBezTo>
                  <a:cubicBezTo>
                    <a:pt x="12" y="124"/>
                    <a:pt x="12" y="124"/>
                    <a:pt x="12"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grpSp>
      <p:grpSp>
        <p:nvGrpSpPr>
          <p:cNvPr id="51" name="Group 42">
            <a:extLst>
              <a:ext uri="{FF2B5EF4-FFF2-40B4-BE49-F238E27FC236}">
                <a16:creationId xmlns:a16="http://schemas.microsoft.com/office/drawing/2014/main" id="{1BCC72E1-07DE-D800-9209-C9C447A78913}"/>
              </a:ext>
            </a:extLst>
          </p:cNvPr>
          <p:cNvGrpSpPr>
            <a:grpSpLocks noChangeAspect="1"/>
          </p:cNvGrpSpPr>
          <p:nvPr/>
        </p:nvGrpSpPr>
        <p:grpSpPr bwMode="auto">
          <a:xfrm>
            <a:off x="9136886" y="1408695"/>
            <a:ext cx="415512" cy="473282"/>
            <a:chOff x="5534" y="433"/>
            <a:chExt cx="374" cy="426"/>
          </a:xfrm>
          <a:solidFill>
            <a:schemeClr val="tx1"/>
          </a:solidFill>
        </p:grpSpPr>
        <p:sp>
          <p:nvSpPr>
            <p:cNvPr id="52" name="Freeform 43">
              <a:extLst>
                <a:ext uri="{FF2B5EF4-FFF2-40B4-BE49-F238E27FC236}">
                  <a16:creationId xmlns:a16="http://schemas.microsoft.com/office/drawing/2014/main" id="{6C769534-D36A-A250-0B2F-645CFD4C5C59}"/>
                </a:ext>
              </a:extLst>
            </p:cNvPr>
            <p:cNvSpPr>
              <a:spLocks noEditPoints="1"/>
            </p:cNvSpPr>
            <p:nvPr/>
          </p:nvSpPr>
          <p:spPr bwMode="auto">
            <a:xfrm>
              <a:off x="5569" y="451"/>
              <a:ext cx="339" cy="284"/>
            </a:xfrm>
            <a:custGeom>
              <a:avLst/>
              <a:gdLst>
                <a:gd name="T0" fmla="*/ 222 w 229"/>
                <a:gd name="T1" fmla="*/ 192 h 192"/>
                <a:gd name="T2" fmla="*/ 42 w 229"/>
                <a:gd name="T3" fmla="*/ 192 h 192"/>
                <a:gd name="T4" fmla="*/ 36 w 229"/>
                <a:gd name="T5" fmla="*/ 186 h 192"/>
                <a:gd name="T6" fmla="*/ 57 w 229"/>
                <a:gd name="T7" fmla="*/ 156 h 192"/>
                <a:gd name="T8" fmla="*/ 6 w 229"/>
                <a:gd name="T9" fmla="*/ 156 h 192"/>
                <a:gd name="T10" fmla="*/ 0 w 229"/>
                <a:gd name="T11" fmla="*/ 150 h 192"/>
                <a:gd name="T12" fmla="*/ 0 w 229"/>
                <a:gd name="T13" fmla="*/ 6 h 192"/>
                <a:gd name="T14" fmla="*/ 6 w 229"/>
                <a:gd name="T15" fmla="*/ 0 h 192"/>
                <a:gd name="T16" fmla="*/ 90 w 229"/>
                <a:gd name="T17" fmla="*/ 0 h 192"/>
                <a:gd name="T18" fmla="*/ 96 w 229"/>
                <a:gd name="T19" fmla="*/ 6 h 192"/>
                <a:gd name="T20" fmla="*/ 96 w 229"/>
                <a:gd name="T21" fmla="*/ 36 h 192"/>
                <a:gd name="T22" fmla="*/ 222 w 229"/>
                <a:gd name="T23" fmla="*/ 36 h 192"/>
                <a:gd name="T24" fmla="*/ 228 w 229"/>
                <a:gd name="T25" fmla="*/ 40 h 192"/>
                <a:gd name="T26" fmla="*/ 226 w 229"/>
                <a:gd name="T27" fmla="*/ 47 h 192"/>
                <a:gd name="T28" fmla="*/ 142 w 229"/>
                <a:gd name="T29" fmla="*/ 114 h 192"/>
                <a:gd name="T30" fmla="*/ 226 w 229"/>
                <a:gd name="T31" fmla="*/ 181 h 192"/>
                <a:gd name="T32" fmla="*/ 228 w 229"/>
                <a:gd name="T33" fmla="*/ 188 h 192"/>
                <a:gd name="T34" fmla="*/ 222 w 229"/>
                <a:gd name="T35" fmla="*/ 192 h 192"/>
                <a:gd name="T36" fmla="*/ 49 w 229"/>
                <a:gd name="T37" fmla="*/ 180 h 192"/>
                <a:gd name="T38" fmla="*/ 205 w 229"/>
                <a:gd name="T39" fmla="*/ 180 h 192"/>
                <a:gd name="T40" fmla="*/ 128 w 229"/>
                <a:gd name="T41" fmla="*/ 119 h 192"/>
                <a:gd name="T42" fmla="*/ 126 w 229"/>
                <a:gd name="T43" fmla="*/ 114 h 192"/>
                <a:gd name="T44" fmla="*/ 128 w 229"/>
                <a:gd name="T45" fmla="*/ 109 h 192"/>
                <a:gd name="T46" fmla="*/ 205 w 229"/>
                <a:gd name="T47" fmla="*/ 48 h 192"/>
                <a:gd name="T48" fmla="*/ 90 w 229"/>
                <a:gd name="T49" fmla="*/ 48 h 192"/>
                <a:gd name="T50" fmla="*/ 84 w 229"/>
                <a:gd name="T51" fmla="*/ 42 h 192"/>
                <a:gd name="T52" fmla="*/ 84 w 229"/>
                <a:gd name="T53" fmla="*/ 12 h 192"/>
                <a:gd name="T54" fmla="*/ 12 w 229"/>
                <a:gd name="T55" fmla="*/ 12 h 192"/>
                <a:gd name="T56" fmla="*/ 12 w 229"/>
                <a:gd name="T57" fmla="*/ 144 h 192"/>
                <a:gd name="T58" fmla="*/ 90 w 229"/>
                <a:gd name="T59" fmla="*/ 144 h 192"/>
                <a:gd name="T60" fmla="*/ 96 w 229"/>
                <a:gd name="T61" fmla="*/ 149 h 192"/>
                <a:gd name="T62" fmla="*/ 91 w 229"/>
                <a:gd name="T63" fmla="*/ 156 h 192"/>
                <a:gd name="T64" fmla="*/ 49 w 229"/>
                <a:gd name="T65" fmla="*/ 18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9" h="192">
                  <a:moveTo>
                    <a:pt x="222" y="192"/>
                  </a:moveTo>
                  <a:cubicBezTo>
                    <a:pt x="42" y="192"/>
                    <a:pt x="42" y="192"/>
                    <a:pt x="42" y="192"/>
                  </a:cubicBezTo>
                  <a:cubicBezTo>
                    <a:pt x="39" y="192"/>
                    <a:pt x="36" y="189"/>
                    <a:pt x="36" y="186"/>
                  </a:cubicBezTo>
                  <a:cubicBezTo>
                    <a:pt x="36" y="172"/>
                    <a:pt x="46" y="162"/>
                    <a:pt x="57" y="156"/>
                  </a:cubicBezTo>
                  <a:cubicBezTo>
                    <a:pt x="6" y="156"/>
                    <a:pt x="6" y="156"/>
                    <a:pt x="6" y="156"/>
                  </a:cubicBezTo>
                  <a:cubicBezTo>
                    <a:pt x="3" y="156"/>
                    <a:pt x="0" y="153"/>
                    <a:pt x="0" y="150"/>
                  </a:cubicBezTo>
                  <a:cubicBezTo>
                    <a:pt x="0" y="6"/>
                    <a:pt x="0" y="6"/>
                    <a:pt x="0" y="6"/>
                  </a:cubicBezTo>
                  <a:cubicBezTo>
                    <a:pt x="0" y="3"/>
                    <a:pt x="3" y="0"/>
                    <a:pt x="6" y="0"/>
                  </a:cubicBezTo>
                  <a:cubicBezTo>
                    <a:pt x="90" y="0"/>
                    <a:pt x="90" y="0"/>
                    <a:pt x="90" y="0"/>
                  </a:cubicBezTo>
                  <a:cubicBezTo>
                    <a:pt x="94" y="0"/>
                    <a:pt x="96" y="3"/>
                    <a:pt x="96" y="6"/>
                  </a:cubicBezTo>
                  <a:cubicBezTo>
                    <a:pt x="96" y="36"/>
                    <a:pt x="96" y="36"/>
                    <a:pt x="96" y="36"/>
                  </a:cubicBezTo>
                  <a:cubicBezTo>
                    <a:pt x="222" y="36"/>
                    <a:pt x="222" y="36"/>
                    <a:pt x="222" y="36"/>
                  </a:cubicBezTo>
                  <a:cubicBezTo>
                    <a:pt x="225" y="36"/>
                    <a:pt x="227" y="38"/>
                    <a:pt x="228" y="40"/>
                  </a:cubicBezTo>
                  <a:cubicBezTo>
                    <a:pt x="229" y="42"/>
                    <a:pt x="228" y="45"/>
                    <a:pt x="226" y="47"/>
                  </a:cubicBezTo>
                  <a:cubicBezTo>
                    <a:pt x="142" y="114"/>
                    <a:pt x="142" y="114"/>
                    <a:pt x="142" y="114"/>
                  </a:cubicBezTo>
                  <a:cubicBezTo>
                    <a:pt x="226" y="181"/>
                    <a:pt x="226" y="181"/>
                    <a:pt x="226" y="181"/>
                  </a:cubicBezTo>
                  <a:cubicBezTo>
                    <a:pt x="228" y="183"/>
                    <a:pt x="229" y="186"/>
                    <a:pt x="228" y="188"/>
                  </a:cubicBezTo>
                  <a:cubicBezTo>
                    <a:pt x="227" y="190"/>
                    <a:pt x="225" y="192"/>
                    <a:pt x="222" y="192"/>
                  </a:cubicBezTo>
                  <a:close/>
                  <a:moveTo>
                    <a:pt x="49" y="180"/>
                  </a:moveTo>
                  <a:cubicBezTo>
                    <a:pt x="205" y="180"/>
                    <a:pt x="205" y="180"/>
                    <a:pt x="205" y="180"/>
                  </a:cubicBezTo>
                  <a:cubicBezTo>
                    <a:pt x="128" y="119"/>
                    <a:pt x="128" y="119"/>
                    <a:pt x="128" y="119"/>
                  </a:cubicBezTo>
                  <a:cubicBezTo>
                    <a:pt x="127" y="117"/>
                    <a:pt x="126" y="116"/>
                    <a:pt x="126" y="114"/>
                  </a:cubicBezTo>
                  <a:cubicBezTo>
                    <a:pt x="126" y="112"/>
                    <a:pt x="127" y="110"/>
                    <a:pt x="128" y="109"/>
                  </a:cubicBezTo>
                  <a:cubicBezTo>
                    <a:pt x="205" y="48"/>
                    <a:pt x="205" y="48"/>
                    <a:pt x="205" y="48"/>
                  </a:cubicBezTo>
                  <a:cubicBezTo>
                    <a:pt x="90" y="48"/>
                    <a:pt x="90" y="48"/>
                    <a:pt x="90" y="48"/>
                  </a:cubicBezTo>
                  <a:cubicBezTo>
                    <a:pt x="87" y="48"/>
                    <a:pt x="84" y="45"/>
                    <a:pt x="84" y="42"/>
                  </a:cubicBezTo>
                  <a:cubicBezTo>
                    <a:pt x="84" y="12"/>
                    <a:pt x="84" y="12"/>
                    <a:pt x="84" y="12"/>
                  </a:cubicBezTo>
                  <a:cubicBezTo>
                    <a:pt x="12" y="12"/>
                    <a:pt x="12" y="12"/>
                    <a:pt x="12" y="12"/>
                  </a:cubicBezTo>
                  <a:cubicBezTo>
                    <a:pt x="12" y="144"/>
                    <a:pt x="12" y="144"/>
                    <a:pt x="12" y="144"/>
                  </a:cubicBezTo>
                  <a:cubicBezTo>
                    <a:pt x="90" y="144"/>
                    <a:pt x="90" y="144"/>
                    <a:pt x="90" y="144"/>
                  </a:cubicBezTo>
                  <a:cubicBezTo>
                    <a:pt x="93" y="144"/>
                    <a:pt x="96" y="146"/>
                    <a:pt x="96" y="149"/>
                  </a:cubicBezTo>
                  <a:cubicBezTo>
                    <a:pt x="96" y="152"/>
                    <a:pt x="94" y="155"/>
                    <a:pt x="91" y="156"/>
                  </a:cubicBezTo>
                  <a:cubicBezTo>
                    <a:pt x="81" y="158"/>
                    <a:pt x="55" y="166"/>
                    <a:pt x="49"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53" name="Freeform 44">
              <a:extLst>
                <a:ext uri="{FF2B5EF4-FFF2-40B4-BE49-F238E27FC236}">
                  <a16:creationId xmlns:a16="http://schemas.microsoft.com/office/drawing/2014/main" id="{BEC590C2-E5BD-40FD-FA13-2064941B3237}"/>
                </a:ext>
              </a:extLst>
            </p:cNvPr>
            <p:cNvSpPr>
              <a:spLocks/>
            </p:cNvSpPr>
            <p:nvPr/>
          </p:nvSpPr>
          <p:spPr bwMode="auto">
            <a:xfrm>
              <a:off x="5693" y="504"/>
              <a:ext cx="18" cy="178"/>
            </a:xfrm>
            <a:custGeom>
              <a:avLst/>
              <a:gdLst>
                <a:gd name="T0" fmla="*/ 6 w 12"/>
                <a:gd name="T1" fmla="*/ 120 h 120"/>
                <a:gd name="T2" fmla="*/ 0 w 12"/>
                <a:gd name="T3" fmla="*/ 114 h 120"/>
                <a:gd name="T4" fmla="*/ 0 w 12"/>
                <a:gd name="T5" fmla="*/ 6 h 120"/>
                <a:gd name="T6" fmla="*/ 6 w 12"/>
                <a:gd name="T7" fmla="*/ 0 h 120"/>
                <a:gd name="T8" fmla="*/ 12 w 12"/>
                <a:gd name="T9" fmla="*/ 6 h 120"/>
                <a:gd name="T10" fmla="*/ 12 w 12"/>
                <a:gd name="T11" fmla="*/ 114 h 120"/>
                <a:gd name="T12" fmla="*/ 6 w 12"/>
                <a:gd name="T13" fmla="*/ 120 h 120"/>
              </a:gdLst>
              <a:ahLst/>
              <a:cxnLst>
                <a:cxn ang="0">
                  <a:pos x="T0" y="T1"/>
                </a:cxn>
                <a:cxn ang="0">
                  <a:pos x="T2" y="T3"/>
                </a:cxn>
                <a:cxn ang="0">
                  <a:pos x="T4" y="T5"/>
                </a:cxn>
                <a:cxn ang="0">
                  <a:pos x="T6" y="T7"/>
                </a:cxn>
                <a:cxn ang="0">
                  <a:pos x="T8" y="T9"/>
                </a:cxn>
                <a:cxn ang="0">
                  <a:pos x="T10" y="T11"/>
                </a:cxn>
                <a:cxn ang="0">
                  <a:pos x="T12" y="T13"/>
                </a:cxn>
              </a:cxnLst>
              <a:rect l="0" t="0" r="r" b="b"/>
              <a:pathLst>
                <a:path w="12" h="120">
                  <a:moveTo>
                    <a:pt x="6" y="120"/>
                  </a:moveTo>
                  <a:cubicBezTo>
                    <a:pt x="3" y="120"/>
                    <a:pt x="0" y="117"/>
                    <a:pt x="0" y="114"/>
                  </a:cubicBezTo>
                  <a:cubicBezTo>
                    <a:pt x="0" y="6"/>
                    <a:pt x="0" y="6"/>
                    <a:pt x="0" y="6"/>
                  </a:cubicBezTo>
                  <a:cubicBezTo>
                    <a:pt x="0" y="3"/>
                    <a:pt x="3" y="0"/>
                    <a:pt x="6" y="0"/>
                  </a:cubicBezTo>
                  <a:cubicBezTo>
                    <a:pt x="10" y="0"/>
                    <a:pt x="12" y="3"/>
                    <a:pt x="12" y="6"/>
                  </a:cubicBezTo>
                  <a:cubicBezTo>
                    <a:pt x="12" y="114"/>
                    <a:pt x="12" y="114"/>
                    <a:pt x="12" y="114"/>
                  </a:cubicBezTo>
                  <a:cubicBezTo>
                    <a:pt x="12" y="117"/>
                    <a:pt x="10" y="120"/>
                    <a:pt x="6"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54" name="Freeform 45">
              <a:extLst>
                <a:ext uri="{FF2B5EF4-FFF2-40B4-BE49-F238E27FC236}">
                  <a16:creationId xmlns:a16="http://schemas.microsoft.com/office/drawing/2014/main" id="{EA91EBA3-7C13-F662-A673-8D8F324778DD}"/>
                </a:ext>
              </a:extLst>
            </p:cNvPr>
            <p:cNvSpPr>
              <a:spLocks/>
            </p:cNvSpPr>
            <p:nvPr/>
          </p:nvSpPr>
          <p:spPr bwMode="auto">
            <a:xfrm>
              <a:off x="5534" y="433"/>
              <a:ext cx="17" cy="426"/>
            </a:xfrm>
            <a:custGeom>
              <a:avLst/>
              <a:gdLst>
                <a:gd name="T0" fmla="*/ 6 w 12"/>
                <a:gd name="T1" fmla="*/ 288 h 288"/>
                <a:gd name="T2" fmla="*/ 0 w 12"/>
                <a:gd name="T3" fmla="*/ 282 h 288"/>
                <a:gd name="T4" fmla="*/ 0 w 12"/>
                <a:gd name="T5" fmla="*/ 6 h 288"/>
                <a:gd name="T6" fmla="*/ 6 w 12"/>
                <a:gd name="T7" fmla="*/ 0 h 288"/>
                <a:gd name="T8" fmla="*/ 12 w 12"/>
                <a:gd name="T9" fmla="*/ 6 h 288"/>
                <a:gd name="T10" fmla="*/ 12 w 12"/>
                <a:gd name="T11" fmla="*/ 282 h 288"/>
                <a:gd name="T12" fmla="*/ 6 w 12"/>
                <a:gd name="T13" fmla="*/ 288 h 288"/>
              </a:gdLst>
              <a:ahLst/>
              <a:cxnLst>
                <a:cxn ang="0">
                  <a:pos x="T0" y="T1"/>
                </a:cxn>
                <a:cxn ang="0">
                  <a:pos x="T2" y="T3"/>
                </a:cxn>
                <a:cxn ang="0">
                  <a:pos x="T4" y="T5"/>
                </a:cxn>
                <a:cxn ang="0">
                  <a:pos x="T6" y="T7"/>
                </a:cxn>
                <a:cxn ang="0">
                  <a:pos x="T8" y="T9"/>
                </a:cxn>
                <a:cxn ang="0">
                  <a:pos x="T10" y="T11"/>
                </a:cxn>
                <a:cxn ang="0">
                  <a:pos x="T12" y="T13"/>
                </a:cxn>
              </a:cxnLst>
              <a:rect l="0" t="0" r="r" b="b"/>
              <a:pathLst>
                <a:path w="12" h="288">
                  <a:moveTo>
                    <a:pt x="6" y="288"/>
                  </a:moveTo>
                  <a:cubicBezTo>
                    <a:pt x="3" y="288"/>
                    <a:pt x="0" y="285"/>
                    <a:pt x="0" y="282"/>
                  </a:cubicBezTo>
                  <a:cubicBezTo>
                    <a:pt x="0" y="6"/>
                    <a:pt x="0" y="6"/>
                    <a:pt x="0" y="6"/>
                  </a:cubicBezTo>
                  <a:cubicBezTo>
                    <a:pt x="0" y="3"/>
                    <a:pt x="3" y="0"/>
                    <a:pt x="6" y="0"/>
                  </a:cubicBezTo>
                  <a:cubicBezTo>
                    <a:pt x="10" y="0"/>
                    <a:pt x="12" y="3"/>
                    <a:pt x="12" y="6"/>
                  </a:cubicBezTo>
                  <a:cubicBezTo>
                    <a:pt x="12" y="282"/>
                    <a:pt x="12" y="282"/>
                    <a:pt x="12" y="282"/>
                  </a:cubicBezTo>
                  <a:cubicBezTo>
                    <a:pt x="12" y="285"/>
                    <a:pt x="10" y="288"/>
                    <a:pt x="6" y="2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55" name="Rectangle 46">
              <a:extLst>
                <a:ext uri="{FF2B5EF4-FFF2-40B4-BE49-F238E27FC236}">
                  <a16:creationId xmlns:a16="http://schemas.microsoft.com/office/drawing/2014/main" id="{096E55B7-E742-F946-83EC-3A2444EB9E0B}"/>
                </a:ext>
              </a:extLst>
            </p:cNvPr>
            <p:cNvSpPr>
              <a:spLocks noChangeArrowheads="1"/>
            </p:cNvSpPr>
            <p:nvPr/>
          </p:nvSpPr>
          <p:spPr bwMode="auto">
            <a:xfrm>
              <a:off x="5622" y="673"/>
              <a:ext cx="18" cy="5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t" anchorCtr="0" compatLnSpc="1">
              <a:prstTxWarp prst="textNoShape">
                <a:avLst/>
              </a:prstTxWarp>
            </a:bodyPr>
            <a:lstStyle/>
            <a:p>
              <a:endParaRPr lang="en-AU"/>
            </a:p>
          </p:txBody>
        </p:sp>
      </p:grpSp>
      <p:grpSp>
        <p:nvGrpSpPr>
          <p:cNvPr id="56" name="Group 78">
            <a:extLst>
              <a:ext uri="{FF2B5EF4-FFF2-40B4-BE49-F238E27FC236}">
                <a16:creationId xmlns:a16="http://schemas.microsoft.com/office/drawing/2014/main" id="{542DF90A-F1EB-8C11-A66A-BEC7E3B32C05}"/>
              </a:ext>
            </a:extLst>
          </p:cNvPr>
          <p:cNvGrpSpPr>
            <a:grpSpLocks noChangeAspect="1"/>
          </p:cNvGrpSpPr>
          <p:nvPr/>
        </p:nvGrpSpPr>
        <p:grpSpPr bwMode="auto">
          <a:xfrm>
            <a:off x="696979" y="1446614"/>
            <a:ext cx="516198" cy="430165"/>
            <a:chOff x="6537" y="480"/>
            <a:chExt cx="426" cy="355"/>
          </a:xfrm>
          <a:solidFill>
            <a:schemeClr val="tx1"/>
          </a:solidFill>
        </p:grpSpPr>
        <p:sp>
          <p:nvSpPr>
            <p:cNvPr id="57" name="Freeform 79">
              <a:extLst>
                <a:ext uri="{FF2B5EF4-FFF2-40B4-BE49-F238E27FC236}">
                  <a16:creationId xmlns:a16="http://schemas.microsoft.com/office/drawing/2014/main" id="{F61DFD78-101B-D0E7-0AFC-1A81E5DF97EB}"/>
                </a:ext>
              </a:extLst>
            </p:cNvPr>
            <p:cNvSpPr>
              <a:spLocks noEditPoints="1"/>
            </p:cNvSpPr>
            <p:nvPr/>
          </p:nvSpPr>
          <p:spPr bwMode="auto">
            <a:xfrm>
              <a:off x="6537" y="480"/>
              <a:ext cx="195" cy="195"/>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3"/>
                    <a:pt x="0" y="66"/>
                  </a:cubicBezTo>
                  <a:cubicBezTo>
                    <a:pt x="0" y="30"/>
                    <a:pt x="30" y="0"/>
                    <a:pt x="66" y="0"/>
                  </a:cubicBezTo>
                  <a:cubicBezTo>
                    <a:pt x="103" y="0"/>
                    <a:pt x="132" y="30"/>
                    <a:pt x="132" y="66"/>
                  </a:cubicBezTo>
                  <a:cubicBezTo>
                    <a:pt x="132" y="103"/>
                    <a:pt x="103" y="132"/>
                    <a:pt x="66" y="132"/>
                  </a:cubicBezTo>
                  <a:close/>
                  <a:moveTo>
                    <a:pt x="66" y="12"/>
                  </a:moveTo>
                  <a:cubicBezTo>
                    <a:pt x="37" y="12"/>
                    <a:pt x="12" y="37"/>
                    <a:pt x="12" y="66"/>
                  </a:cubicBezTo>
                  <a:cubicBezTo>
                    <a:pt x="12" y="96"/>
                    <a:pt x="37" y="120"/>
                    <a:pt x="66" y="120"/>
                  </a:cubicBezTo>
                  <a:cubicBezTo>
                    <a:pt x="96" y="120"/>
                    <a:pt x="120" y="96"/>
                    <a:pt x="120" y="66"/>
                  </a:cubicBezTo>
                  <a:cubicBezTo>
                    <a:pt x="120" y="37"/>
                    <a:pt x="96" y="12"/>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58" name="Freeform 80">
              <a:extLst>
                <a:ext uri="{FF2B5EF4-FFF2-40B4-BE49-F238E27FC236}">
                  <a16:creationId xmlns:a16="http://schemas.microsoft.com/office/drawing/2014/main" id="{3A0D17DB-4416-CDA7-B53E-4A3DA7672942}"/>
                </a:ext>
              </a:extLst>
            </p:cNvPr>
            <p:cNvSpPr>
              <a:spLocks noEditPoints="1"/>
            </p:cNvSpPr>
            <p:nvPr/>
          </p:nvSpPr>
          <p:spPr bwMode="auto">
            <a:xfrm>
              <a:off x="6768" y="480"/>
              <a:ext cx="195" cy="195"/>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3"/>
                    <a:pt x="0" y="66"/>
                  </a:cubicBezTo>
                  <a:cubicBezTo>
                    <a:pt x="0" y="30"/>
                    <a:pt x="30" y="0"/>
                    <a:pt x="66" y="0"/>
                  </a:cubicBezTo>
                  <a:cubicBezTo>
                    <a:pt x="103" y="0"/>
                    <a:pt x="132" y="30"/>
                    <a:pt x="132" y="66"/>
                  </a:cubicBezTo>
                  <a:cubicBezTo>
                    <a:pt x="132" y="103"/>
                    <a:pt x="103" y="132"/>
                    <a:pt x="66" y="132"/>
                  </a:cubicBezTo>
                  <a:close/>
                  <a:moveTo>
                    <a:pt x="66" y="12"/>
                  </a:moveTo>
                  <a:cubicBezTo>
                    <a:pt x="37" y="12"/>
                    <a:pt x="12" y="37"/>
                    <a:pt x="12" y="66"/>
                  </a:cubicBezTo>
                  <a:cubicBezTo>
                    <a:pt x="12" y="96"/>
                    <a:pt x="37" y="120"/>
                    <a:pt x="66" y="120"/>
                  </a:cubicBezTo>
                  <a:cubicBezTo>
                    <a:pt x="96" y="120"/>
                    <a:pt x="120" y="96"/>
                    <a:pt x="120" y="66"/>
                  </a:cubicBezTo>
                  <a:cubicBezTo>
                    <a:pt x="120" y="37"/>
                    <a:pt x="96" y="12"/>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59" name="Freeform 81">
              <a:extLst>
                <a:ext uri="{FF2B5EF4-FFF2-40B4-BE49-F238E27FC236}">
                  <a16:creationId xmlns:a16="http://schemas.microsoft.com/office/drawing/2014/main" id="{DD6A00FD-2008-E328-37FF-10AF21CC7B5F}"/>
                </a:ext>
              </a:extLst>
            </p:cNvPr>
            <p:cNvSpPr>
              <a:spLocks noEditPoints="1"/>
            </p:cNvSpPr>
            <p:nvPr/>
          </p:nvSpPr>
          <p:spPr bwMode="auto">
            <a:xfrm>
              <a:off x="6679" y="781"/>
              <a:ext cx="142" cy="54"/>
            </a:xfrm>
            <a:custGeom>
              <a:avLst/>
              <a:gdLst>
                <a:gd name="T0" fmla="*/ 90 w 96"/>
                <a:gd name="T1" fmla="*/ 36 h 36"/>
                <a:gd name="T2" fmla="*/ 6 w 96"/>
                <a:gd name="T3" fmla="*/ 36 h 36"/>
                <a:gd name="T4" fmla="*/ 0 w 96"/>
                <a:gd name="T5" fmla="*/ 30 h 36"/>
                <a:gd name="T6" fmla="*/ 0 w 96"/>
                <a:gd name="T7" fmla="*/ 6 h 36"/>
                <a:gd name="T8" fmla="*/ 6 w 96"/>
                <a:gd name="T9" fmla="*/ 0 h 36"/>
                <a:gd name="T10" fmla="*/ 90 w 96"/>
                <a:gd name="T11" fmla="*/ 0 h 36"/>
                <a:gd name="T12" fmla="*/ 96 w 96"/>
                <a:gd name="T13" fmla="*/ 6 h 36"/>
                <a:gd name="T14" fmla="*/ 96 w 96"/>
                <a:gd name="T15" fmla="*/ 30 h 36"/>
                <a:gd name="T16" fmla="*/ 90 w 96"/>
                <a:gd name="T17" fmla="*/ 36 h 36"/>
                <a:gd name="T18" fmla="*/ 12 w 96"/>
                <a:gd name="T19" fmla="*/ 24 h 36"/>
                <a:gd name="T20" fmla="*/ 84 w 96"/>
                <a:gd name="T21" fmla="*/ 24 h 36"/>
                <a:gd name="T22" fmla="*/ 84 w 96"/>
                <a:gd name="T23" fmla="*/ 12 h 36"/>
                <a:gd name="T24" fmla="*/ 12 w 96"/>
                <a:gd name="T25" fmla="*/ 12 h 36"/>
                <a:gd name="T26" fmla="*/ 12 w 96"/>
                <a:gd name="T2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36">
                  <a:moveTo>
                    <a:pt x="90" y="36"/>
                  </a:moveTo>
                  <a:cubicBezTo>
                    <a:pt x="6" y="36"/>
                    <a:pt x="6" y="36"/>
                    <a:pt x="6" y="36"/>
                  </a:cubicBezTo>
                  <a:cubicBezTo>
                    <a:pt x="3" y="36"/>
                    <a:pt x="0" y="34"/>
                    <a:pt x="0" y="30"/>
                  </a:cubicBezTo>
                  <a:cubicBezTo>
                    <a:pt x="0" y="6"/>
                    <a:pt x="0" y="6"/>
                    <a:pt x="0" y="6"/>
                  </a:cubicBezTo>
                  <a:cubicBezTo>
                    <a:pt x="0" y="3"/>
                    <a:pt x="3" y="0"/>
                    <a:pt x="6" y="0"/>
                  </a:cubicBezTo>
                  <a:cubicBezTo>
                    <a:pt x="90" y="0"/>
                    <a:pt x="90" y="0"/>
                    <a:pt x="90" y="0"/>
                  </a:cubicBezTo>
                  <a:cubicBezTo>
                    <a:pt x="94" y="0"/>
                    <a:pt x="96" y="3"/>
                    <a:pt x="96" y="6"/>
                  </a:cubicBezTo>
                  <a:cubicBezTo>
                    <a:pt x="96" y="30"/>
                    <a:pt x="96" y="30"/>
                    <a:pt x="96" y="30"/>
                  </a:cubicBezTo>
                  <a:cubicBezTo>
                    <a:pt x="96" y="34"/>
                    <a:pt x="94" y="36"/>
                    <a:pt x="90" y="36"/>
                  </a:cubicBezTo>
                  <a:close/>
                  <a:moveTo>
                    <a:pt x="12" y="24"/>
                  </a:moveTo>
                  <a:cubicBezTo>
                    <a:pt x="84" y="24"/>
                    <a:pt x="84" y="24"/>
                    <a:pt x="84" y="24"/>
                  </a:cubicBezTo>
                  <a:cubicBezTo>
                    <a:pt x="84" y="12"/>
                    <a:pt x="84" y="12"/>
                    <a:pt x="84" y="12"/>
                  </a:cubicBezTo>
                  <a:cubicBezTo>
                    <a:pt x="12" y="12"/>
                    <a:pt x="12" y="12"/>
                    <a:pt x="12" y="12"/>
                  </a:cubicBezTo>
                  <a:lnTo>
                    <a:pt x="1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60" name="Oval 82">
              <a:extLst>
                <a:ext uri="{FF2B5EF4-FFF2-40B4-BE49-F238E27FC236}">
                  <a16:creationId xmlns:a16="http://schemas.microsoft.com/office/drawing/2014/main" id="{24C2872C-E65F-44C4-331B-3989883C8FC9}"/>
                </a:ext>
              </a:extLst>
            </p:cNvPr>
            <p:cNvSpPr>
              <a:spLocks noChangeArrowheads="1"/>
            </p:cNvSpPr>
            <p:nvPr/>
          </p:nvSpPr>
          <p:spPr bwMode="auto">
            <a:xfrm>
              <a:off x="6626" y="737"/>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61" name="Oval 83">
              <a:extLst>
                <a:ext uri="{FF2B5EF4-FFF2-40B4-BE49-F238E27FC236}">
                  <a16:creationId xmlns:a16="http://schemas.microsoft.com/office/drawing/2014/main" id="{9027AA08-D74A-ACE5-923D-C33EE012AA98}"/>
                </a:ext>
              </a:extLst>
            </p:cNvPr>
            <p:cNvSpPr>
              <a:spLocks noChangeArrowheads="1"/>
            </p:cNvSpPr>
            <p:nvPr/>
          </p:nvSpPr>
          <p:spPr bwMode="auto">
            <a:xfrm>
              <a:off x="6839" y="737"/>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62" name="Freeform 84">
              <a:extLst>
                <a:ext uri="{FF2B5EF4-FFF2-40B4-BE49-F238E27FC236}">
                  <a16:creationId xmlns:a16="http://schemas.microsoft.com/office/drawing/2014/main" id="{75FB05E3-C198-26B9-2416-FE72062E811A}"/>
                </a:ext>
              </a:extLst>
            </p:cNvPr>
            <p:cNvSpPr>
              <a:spLocks noEditPoints="1"/>
            </p:cNvSpPr>
            <p:nvPr/>
          </p:nvSpPr>
          <p:spPr bwMode="auto">
            <a:xfrm>
              <a:off x="6759" y="675"/>
              <a:ext cx="53" cy="53"/>
            </a:xfrm>
            <a:custGeom>
              <a:avLst/>
              <a:gdLst>
                <a:gd name="T0" fmla="*/ 18 w 36"/>
                <a:gd name="T1" fmla="*/ 36 h 36"/>
                <a:gd name="T2" fmla="*/ 0 w 36"/>
                <a:gd name="T3" fmla="*/ 18 h 36"/>
                <a:gd name="T4" fmla="*/ 18 w 36"/>
                <a:gd name="T5" fmla="*/ 0 h 36"/>
                <a:gd name="T6" fmla="*/ 36 w 36"/>
                <a:gd name="T7" fmla="*/ 18 h 36"/>
                <a:gd name="T8" fmla="*/ 18 w 36"/>
                <a:gd name="T9" fmla="*/ 36 h 36"/>
                <a:gd name="T10" fmla="*/ 18 w 36"/>
                <a:gd name="T11" fmla="*/ 12 h 36"/>
                <a:gd name="T12" fmla="*/ 12 w 36"/>
                <a:gd name="T13" fmla="*/ 18 h 36"/>
                <a:gd name="T14" fmla="*/ 18 w 36"/>
                <a:gd name="T15" fmla="*/ 24 h 36"/>
                <a:gd name="T16" fmla="*/ 24 w 36"/>
                <a:gd name="T17" fmla="*/ 18 h 36"/>
                <a:gd name="T18" fmla="*/ 18 w 36"/>
                <a:gd name="T19"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9" y="36"/>
                    <a:pt x="0" y="28"/>
                    <a:pt x="0" y="18"/>
                  </a:cubicBezTo>
                  <a:cubicBezTo>
                    <a:pt x="0" y="9"/>
                    <a:pt x="9" y="0"/>
                    <a:pt x="18" y="0"/>
                  </a:cubicBezTo>
                  <a:cubicBezTo>
                    <a:pt x="28" y="0"/>
                    <a:pt x="36" y="9"/>
                    <a:pt x="36" y="18"/>
                  </a:cubicBezTo>
                  <a:cubicBezTo>
                    <a:pt x="36" y="28"/>
                    <a:pt x="28" y="36"/>
                    <a:pt x="18" y="36"/>
                  </a:cubicBezTo>
                  <a:close/>
                  <a:moveTo>
                    <a:pt x="18" y="12"/>
                  </a:moveTo>
                  <a:cubicBezTo>
                    <a:pt x="15" y="12"/>
                    <a:pt x="12" y="15"/>
                    <a:pt x="12" y="18"/>
                  </a:cubicBezTo>
                  <a:cubicBezTo>
                    <a:pt x="12" y="22"/>
                    <a:pt x="15" y="24"/>
                    <a:pt x="18" y="24"/>
                  </a:cubicBezTo>
                  <a:cubicBezTo>
                    <a:pt x="22" y="24"/>
                    <a:pt x="24" y="22"/>
                    <a:pt x="24" y="18"/>
                  </a:cubicBezTo>
                  <a:cubicBezTo>
                    <a:pt x="24" y="15"/>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63" name="Freeform 85">
              <a:extLst>
                <a:ext uri="{FF2B5EF4-FFF2-40B4-BE49-F238E27FC236}">
                  <a16:creationId xmlns:a16="http://schemas.microsoft.com/office/drawing/2014/main" id="{CBD97903-565B-1F1B-1682-DD07F945E1E4}"/>
                </a:ext>
              </a:extLst>
            </p:cNvPr>
            <p:cNvSpPr>
              <a:spLocks noEditPoints="1"/>
            </p:cNvSpPr>
            <p:nvPr/>
          </p:nvSpPr>
          <p:spPr bwMode="auto">
            <a:xfrm>
              <a:off x="6688" y="675"/>
              <a:ext cx="53" cy="53"/>
            </a:xfrm>
            <a:custGeom>
              <a:avLst/>
              <a:gdLst>
                <a:gd name="T0" fmla="*/ 18 w 36"/>
                <a:gd name="T1" fmla="*/ 36 h 36"/>
                <a:gd name="T2" fmla="*/ 0 w 36"/>
                <a:gd name="T3" fmla="*/ 18 h 36"/>
                <a:gd name="T4" fmla="*/ 18 w 36"/>
                <a:gd name="T5" fmla="*/ 0 h 36"/>
                <a:gd name="T6" fmla="*/ 36 w 36"/>
                <a:gd name="T7" fmla="*/ 18 h 36"/>
                <a:gd name="T8" fmla="*/ 18 w 36"/>
                <a:gd name="T9" fmla="*/ 36 h 36"/>
                <a:gd name="T10" fmla="*/ 18 w 36"/>
                <a:gd name="T11" fmla="*/ 12 h 36"/>
                <a:gd name="T12" fmla="*/ 12 w 36"/>
                <a:gd name="T13" fmla="*/ 18 h 36"/>
                <a:gd name="T14" fmla="*/ 18 w 36"/>
                <a:gd name="T15" fmla="*/ 24 h 36"/>
                <a:gd name="T16" fmla="*/ 24 w 36"/>
                <a:gd name="T17" fmla="*/ 18 h 36"/>
                <a:gd name="T18" fmla="*/ 18 w 36"/>
                <a:gd name="T19"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9" y="36"/>
                    <a:pt x="0" y="28"/>
                    <a:pt x="0" y="18"/>
                  </a:cubicBezTo>
                  <a:cubicBezTo>
                    <a:pt x="0" y="9"/>
                    <a:pt x="9" y="0"/>
                    <a:pt x="18" y="0"/>
                  </a:cubicBezTo>
                  <a:cubicBezTo>
                    <a:pt x="28" y="0"/>
                    <a:pt x="36" y="9"/>
                    <a:pt x="36" y="18"/>
                  </a:cubicBezTo>
                  <a:cubicBezTo>
                    <a:pt x="36" y="28"/>
                    <a:pt x="28" y="36"/>
                    <a:pt x="18" y="36"/>
                  </a:cubicBezTo>
                  <a:close/>
                  <a:moveTo>
                    <a:pt x="18" y="12"/>
                  </a:moveTo>
                  <a:cubicBezTo>
                    <a:pt x="15" y="12"/>
                    <a:pt x="12" y="15"/>
                    <a:pt x="12" y="18"/>
                  </a:cubicBezTo>
                  <a:cubicBezTo>
                    <a:pt x="12" y="22"/>
                    <a:pt x="15" y="24"/>
                    <a:pt x="18" y="24"/>
                  </a:cubicBezTo>
                  <a:cubicBezTo>
                    <a:pt x="22" y="24"/>
                    <a:pt x="24" y="22"/>
                    <a:pt x="24" y="18"/>
                  </a:cubicBezTo>
                  <a:cubicBezTo>
                    <a:pt x="24" y="15"/>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64" name="Freeform 86">
              <a:extLst>
                <a:ext uri="{FF2B5EF4-FFF2-40B4-BE49-F238E27FC236}">
                  <a16:creationId xmlns:a16="http://schemas.microsoft.com/office/drawing/2014/main" id="{176CF059-2A0A-CC2A-0B38-1E402FBA4D33}"/>
                </a:ext>
              </a:extLst>
            </p:cNvPr>
            <p:cNvSpPr>
              <a:spLocks/>
            </p:cNvSpPr>
            <p:nvPr/>
          </p:nvSpPr>
          <p:spPr bwMode="auto">
            <a:xfrm>
              <a:off x="6591" y="659"/>
              <a:ext cx="319" cy="176"/>
            </a:xfrm>
            <a:custGeom>
              <a:avLst/>
              <a:gdLst>
                <a:gd name="T0" fmla="*/ 186 w 216"/>
                <a:gd name="T1" fmla="*/ 119 h 119"/>
                <a:gd name="T2" fmla="*/ 30 w 216"/>
                <a:gd name="T3" fmla="*/ 119 h 119"/>
                <a:gd name="T4" fmla="*/ 0 w 216"/>
                <a:gd name="T5" fmla="*/ 89 h 119"/>
                <a:gd name="T6" fmla="*/ 0 w 216"/>
                <a:gd name="T7" fmla="*/ 0 h 119"/>
                <a:gd name="T8" fmla="*/ 12 w 216"/>
                <a:gd name="T9" fmla="*/ 0 h 119"/>
                <a:gd name="T10" fmla="*/ 12 w 216"/>
                <a:gd name="T11" fmla="*/ 89 h 119"/>
                <a:gd name="T12" fmla="*/ 30 w 216"/>
                <a:gd name="T13" fmla="*/ 107 h 119"/>
                <a:gd name="T14" fmla="*/ 186 w 216"/>
                <a:gd name="T15" fmla="*/ 107 h 119"/>
                <a:gd name="T16" fmla="*/ 204 w 216"/>
                <a:gd name="T17" fmla="*/ 89 h 119"/>
                <a:gd name="T18" fmla="*/ 204 w 216"/>
                <a:gd name="T19" fmla="*/ 0 h 119"/>
                <a:gd name="T20" fmla="*/ 216 w 216"/>
                <a:gd name="T21" fmla="*/ 0 h 119"/>
                <a:gd name="T22" fmla="*/ 216 w 216"/>
                <a:gd name="T23" fmla="*/ 89 h 119"/>
                <a:gd name="T24" fmla="*/ 186 w 216"/>
                <a:gd name="T25"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119">
                  <a:moveTo>
                    <a:pt x="186" y="119"/>
                  </a:moveTo>
                  <a:cubicBezTo>
                    <a:pt x="30" y="119"/>
                    <a:pt x="30" y="119"/>
                    <a:pt x="30" y="119"/>
                  </a:cubicBezTo>
                  <a:cubicBezTo>
                    <a:pt x="14" y="119"/>
                    <a:pt x="0" y="106"/>
                    <a:pt x="0" y="89"/>
                  </a:cubicBezTo>
                  <a:cubicBezTo>
                    <a:pt x="0" y="0"/>
                    <a:pt x="0" y="0"/>
                    <a:pt x="0" y="0"/>
                  </a:cubicBezTo>
                  <a:cubicBezTo>
                    <a:pt x="12" y="0"/>
                    <a:pt x="12" y="0"/>
                    <a:pt x="12" y="0"/>
                  </a:cubicBezTo>
                  <a:cubicBezTo>
                    <a:pt x="12" y="89"/>
                    <a:pt x="12" y="89"/>
                    <a:pt x="12" y="89"/>
                  </a:cubicBezTo>
                  <a:cubicBezTo>
                    <a:pt x="12" y="99"/>
                    <a:pt x="21" y="107"/>
                    <a:pt x="30" y="107"/>
                  </a:cubicBezTo>
                  <a:cubicBezTo>
                    <a:pt x="186" y="107"/>
                    <a:pt x="186" y="107"/>
                    <a:pt x="186" y="107"/>
                  </a:cubicBezTo>
                  <a:cubicBezTo>
                    <a:pt x="196" y="107"/>
                    <a:pt x="204" y="99"/>
                    <a:pt x="204" y="89"/>
                  </a:cubicBezTo>
                  <a:cubicBezTo>
                    <a:pt x="204" y="0"/>
                    <a:pt x="204" y="0"/>
                    <a:pt x="204" y="0"/>
                  </a:cubicBezTo>
                  <a:cubicBezTo>
                    <a:pt x="216" y="0"/>
                    <a:pt x="216" y="0"/>
                    <a:pt x="216" y="0"/>
                  </a:cubicBezTo>
                  <a:cubicBezTo>
                    <a:pt x="216" y="89"/>
                    <a:pt x="216" y="89"/>
                    <a:pt x="216" y="89"/>
                  </a:cubicBezTo>
                  <a:cubicBezTo>
                    <a:pt x="216" y="106"/>
                    <a:pt x="203" y="119"/>
                    <a:pt x="186"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65" name="Rectangle 87">
              <a:extLst>
                <a:ext uri="{FF2B5EF4-FFF2-40B4-BE49-F238E27FC236}">
                  <a16:creationId xmlns:a16="http://schemas.microsoft.com/office/drawing/2014/main" id="{CF95025C-387E-B01F-2975-CE527CC91651}"/>
                </a:ext>
              </a:extLst>
            </p:cNvPr>
            <p:cNvSpPr>
              <a:spLocks noChangeArrowheads="1"/>
            </p:cNvSpPr>
            <p:nvPr/>
          </p:nvSpPr>
          <p:spPr bwMode="auto">
            <a:xfrm>
              <a:off x="6716" y="604"/>
              <a:ext cx="68"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66" name="Freeform 88">
              <a:extLst>
                <a:ext uri="{FF2B5EF4-FFF2-40B4-BE49-F238E27FC236}">
                  <a16:creationId xmlns:a16="http://schemas.microsoft.com/office/drawing/2014/main" id="{99FCD5C5-E004-1DAE-69BC-73DB6C4137E4}"/>
                </a:ext>
              </a:extLst>
            </p:cNvPr>
            <p:cNvSpPr>
              <a:spLocks/>
            </p:cNvSpPr>
            <p:nvPr/>
          </p:nvSpPr>
          <p:spPr bwMode="auto">
            <a:xfrm>
              <a:off x="6626" y="515"/>
              <a:ext cx="18" cy="45"/>
            </a:xfrm>
            <a:custGeom>
              <a:avLst/>
              <a:gdLst>
                <a:gd name="T0" fmla="*/ 6 w 12"/>
                <a:gd name="T1" fmla="*/ 30 h 30"/>
                <a:gd name="T2" fmla="*/ 0 w 12"/>
                <a:gd name="T3" fmla="*/ 24 h 30"/>
                <a:gd name="T4" fmla="*/ 0 w 12"/>
                <a:gd name="T5" fmla="*/ 6 h 30"/>
                <a:gd name="T6" fmla="*/ 6 w 12"/>
                <a:gd name="T7" fmla="*/ 0 h 30"/>
                <a:gd name="T8" fmla="*/ 12 w 12"/>
                <a:gd name="T9" fmla="*/ 6 h 30"/>
                <a:gd name="T10" fmla="*/ 12 w 12"/>
                <a:gd name="T11" fmla="*/ 24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3" y="30"/>
                    <a:pt x="0" y="28"/>
                    <a:pt x="0" y="24"/>
                  </a:cubicBezTo>
                  <a:cubicBezTo>
                    <a:pt x="0" y="6"/>
                    <a:pt x="0" y="6"/>
                    <a:pt x="0" y="6"/>
                  </a:cubicBezTo>
                  <a:cubicBezTo>
                    <a:pt x="0" y="3"/>
                    <a:pt x="3" y="0"/>
                    <a:pt x="6" y="0"/>
                  </a:cubicBezTo>
                  <a:cubicBezTo>
                    <a:pt x="10" y="0"/>
                    <a:pt x="12" y="3"/>
                    <a:pt x="12" y="6"/>
                  </a:cubicBezTo>
                  <a:cubicBezTo>
                    <a:pt x="12" y="24"/>
                    <a:pt x="12" y="24"/>
                    <a:pt x="12" y="24"/>
                  </a:cubicBezTo>
                  <a:cubicBezTo>
                    <a:pt x="12" y="28"/>
                    <a:pt x="10" y="30"/>
                    <a:pt x="6"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67" name="Freeform 89">
              <a:extLst>
                <a:ext uri="{FF2B5EF4-FFF2-40B4-BE49-F238E27FC236}">
                  <a16:creationId xmlns:a16="http://schemas.microsoft.com/office/drawing/2014/main" id="{F1537135-019F-F846-02BD-0DB49264F429}"/>
                </a:ext>
              </a:extLst>
            </p:cNvPr>
            <p:cNvSpPr>
              <a:spLocks/>
            </p:cNvSpPr>
            <p:nvPr/>
          </p:nvSpPr>
          <p:spPr bwMode="auto">
            <a:xfrm>
              <a:off x="6857" y="515"/>
              <a:ext cx="17" cy="45"/>
            </a:xfrm>
            <a:custGeom>
              <a:avLst/>
              <a:gdLst>
                <a:gd name="T0" fmla="*/ 6 w 12"/>
                <a:gd name="T1" fmla="*/ 30 h 30"/>
                <a:gd name="T2" fmla="*/ 0 w 12"/>
                <a:gd name="T3" fmla="*/ 24 h 30"/>
                <a:gd name="T4" fmla="*/ 0 w 12"/>
                <a:gd name="T5" fmla="*/ 6 h 30"/>
                <a:gd name="T6" fmla="*/ 6 w 12"/>
                <a:gd name="T7" fmla="*/ 0 h 30"/>
                <a:gd name="T8" fmla="*/ 12 w 12"/>
                <a:gd name="T9" fmla="*/ 6 h 30"/>
                <a:gd name="T10" fmla="*/ 12 w 12"/>
                <a:gd name="T11" fmla="*/ 24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3" y="30"/>
                    <a:pt x="0" y="28"/>
                    <a:pt x="0" y="24"/>
                  </a:cubicBezTo>
                  <a:cubicBezTo>
                    <a:pt x="0" y="6"/>
                    <a:pt x="0" y="6"/>
                    <a:pt x="0" y="6"/>
                  </a:cubicBezTo>
                  <a:cubicBezTo>
                    <a:pt x="0" y="3"/>
                    <a:pt x="3" y="0"/>
                    <a:pt x="6" y="0"/>
                  </a:cubicBezTo>
                  <a:cubicBezTo>
                    <a:pt x="10" y="0"/>
                    <a:pt x="12" y="3"/>
                    <a:pt x="12" y="6"/>
                  </a:cubicBezTo>
                  <a:cubicBezTo>
                    <a:pt x="12" y="24"/>
                    <a:pt x="12" y="24"/>
                    <a:pt x="12" y="24"/>
                  </a:cubicBezTo>
                  <a:cubicBezTo>
                    <a:pt x="12" y="28"/>
                    <a:pt x="10" y="30"/>
                    <a:pt x="6"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68" name="Freeform 90">
              <a:extLst>
                <a:ext uri="{FF2B5EF4-FFF2-40B4-BE49-F238E27FC236}">
                  <a16:creationId xmlns:a16="http://schemas.microsoft.com/office/drawing/2014/main" id="{3E8F9AC3-CDDE-574A-EA27-99B7AD26C0B7}"/>
                </a:ext>
              </a:extLst>
            </p:cNvPr>
            <p:cNvSpPr>
              <a:spLocks/>
            </p:cNvSpPr>
            <p:nvPr/>
          </p:nvSpPr>
          <p:spPr bwMode="auto">
            <a:xfrm>
              <a:off x="6809" y="582"/>
              <a:ext cx="45" cy="31"/>
            </a:xfrm>
            <a:custGeom>
              <a:avLst/>
              <a:gdLst>
                <a:gd name="T0" fmla="*/ 7 w 30"/>
                <a:gd name="T1" fmla="*/ 21 h 21"/>
                <a:gd name="T2" fmla="*/ 2 w 30"/>
                <a:gd name="T3" fmla="*/ 18 h 21"/>
                <a:gd name="T4" fmla="*/ 4 w 30"/>
                <a:gd name="T5" fmla="*/ 10 h 21"/>
                <a:gd name="T6" fmla="*/ 20 w 30"/>
                <a:gd name="T7" fmla="*/ 1 h 21"/>
                <a:gd name="T8" fmla="*/ 28 w 30"/>
                <a:gd name="T9" fmla="*/ 3 h 21"/>
                <a:gd name="T10" fmla="*/ 26 w 30"/>
                <a:gd name="T11" fmla="*/ 12 h 21"/>
                <a:gd name="T12" fmla="*/ 10 w 30"/>
                <a:gd name="T13" fmla="*/ 21 h 21"/>
                <a:gd name="T14" fmla="*/ 7 w 30"/>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1">
                  <a:moveTo>
                    <a:pt x="7" y="21"/>
                  </a:moveTo>
                  <a:cubicBezTo>
                    <a:pt x="5" y="21"/>
                    <a:pt x="3" y="20"/>
                    <a:pt x="2" y="18"/>
                  </a:cubicBezTo>
                  <a:cubicBezTo>
                    <a:pt x="0" y="16"/>
                    <a:pt x="1" y="12"/>
                    <a:pt x="4" y="10"/>
                  </a:cubicBezTo>
                  <a:cubicBezTo>
                    <a:pt x="20" y="1"/>
                    <a:pt x="20" y="1"/>
                    <a:pt x="20" y="1"/>
                  </a:cubicBezTo>
                  <a:cubicBezTo>
                    <a:pt x="23" y="0"/>
                    <a:pt x="26" y="1"/>
                    <a:pt x="28" y="3"/>
                  </a:cubicBezTo>
                  <a:cubicBezTo>
                    <a:pt x="30" y="6"/>
                    <a:pt x="29" y="10"/>
                    <a:pt x="26" y="12"/>
                  </a:cubicBezTo>
                  <a:cubicBezTo>
                    <a:pt x="10" y="21"/>
                    <a:pt x="10" y="21"/>
                    <a:pt x="10" y="21"/>
                  </a:cubicBezTo>
                  <a:cubicBezTo>
                    <a:pt x="9" y="21"/>
                    <a:pt x="8" y="21"/>
                    <a:pt x="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69" name="Freeform 91">
              <a:extLst>
                <a:ext uri="{FF2B5EF4-FFF2-40B4-BE49-F238E27FC236}">
                  <a16:creationId xmlns:a16="http://schemas.microsoft.com/office/drawing/2014/main" id="{0E9924F6-8BF3-F087-B281-537FF930F850}"/>
                </a:ext>
              </a:extLst>
            </p:cNvPr>
            <p:cNvSpPr>
              <a:spLocks/>
            </p:cNvSpPr>
            <p:nvPr/>
          </p:nvSpPr>
          <p:spPr bwMode="auto">
            <a:xfrm>
              <a:off x="6879" y="582"/>
              <a:ext cx="43" cy="31"/>
            </a:xfrm>
            <a:custGeom>
              <a:avLst/>
              <a:gdLst>
                <a:gd name="T0" fmla="*/ 23 w 29"/>
                <a:gd name="T1" fmla="*/ 21 h 21"/>
                <a:gd name="T2" fmla="*/ 20 w 29"/>
                <a:gd name="T3" fmla="*/ 21 h 21"/>
                <a:gd name="T4" fmla="*/ 4 w 29"/>
                <a:gd name="T5" fmla="*/ 12 h 21"/>
                <a:gd name="T6" fmla="*/ 2 w 29"/>
                <a:gd name="T7" fmla="*/ 3 h 21"/>
                <a:gd name="T8" fmla="*/ 10 w 29"/>
                <a:gd name="T9" fmla="*/ 1 h 21"/>
                <a:gd name="T10" fmla="*/ 26 w 29"/>
                <a:gd name="T11" fmla="*/ 10 h 21"/>
                <a:gd name="T12" fmla="*/ 28 w 29"/>
                <a:gd name="T13" fmla="*/ 18 h 21"/>
                <a:gd name="T14" fmla="*/ 23 w 29"/>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1">
                  <a:moveTo>
                    <a:pt x="23" y="21"/>
                  </a:moveTo>
                  <a:cubicBezTo>
                    <a:pt x="22" y="21"/>
                    <a:pt x="21" y="21"/>
                    <a:pt x="20" y="21"/>
                  </a:cubicBezTo>
                  <a:cubicBezTo>
                    <a:pt x="4" y="12"/>
                    <a:pt x="4" y="12"/>
                    <a:pt x="4" y="12"/>
                  </a:cubicBezTo>
                  <a:cubicBezTo>
                    <a:pt x="1" y="10"/>
                    <a:pt x="0" y="6"/>
                    <a:pt x="2" y="3"/>
                  </a:cubicBezTo>
                  <a:cubicBezTo>
                    <a:pt x="3" y="1"/>
                    <a:pt x="7" y="0"/>
                    <a:pt x="10" y="1"/>
                  </a:cubicBezTo>
                  <a:cubicBezTo>
                    <a:pt x="26" y="10"/>
                    <a:pt x="26" y="10"/>
                    <a:pt x="26" y="10"/>
                  </a:cubicBezTo>
                  <a:cubicBezTo>
                    <a:pt x="28" y="12"/>
                    <a:pt x="29" y="16"/>
                    <a:pt x="28" y="18"/>
                  </a:cubicBezTo>
                  <a:cubicBezTo>
                    <a:pt x="27" y="20"/>
                    <a:pt x="25" y="21"/>
                    <a:pt x="23"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70" name="Freeform 92">
              <a:extLst>
                <a:ext uri="{FF2B5EF4-FFF2-40B4-BE49-F238E27FC236}">
                  <a16:creationId xmlns:a16="http://schemas.microsoft.com/office/drawing/2014/main" id="{09243B4F-AC2D-5746-05F9-D645C64ABEDF}"/>
                </a:ext>
              </a:extLst>
            </p:cNvPr>
            <p:cNvSpPr>
              <a:spLocks/>
            </p:cNvSpPr>
            <p:nvPr/>
          </p:nvSpPr>
          <p:spPr bwMode="auto">
            <a:xfrm>
              <a:off x="6579" y="582"/>
              <a:ext cx="44" cy="31"/>
            </a:xfrm>
            <a:custGeom>
              <a:avLst/>
              <a:gdLst>
                <a:gd name="T0" fmla="*/ 7 w 30"/>
                <a:gd name="T1" fmla="*/ 21 h 21"/>
                <a:gd name="T2" fmla="*/ 2 w 30"/>
                <a:gd name="T3" fmla="*/ 18 h 21"/>
                <a:gd name="T4" fmla="*/ 4 w 30"/>
                <a:gd name="T5" fmla="*/ 10 h 21"/>
                <a:gd name="T6" fmla="*/ 20 w 30"/>
                <a:gd name="T7" fmla="*/ 1 h 21"/>
                <a:gd name="T8" fmla="*/ 28 w 30"/>
                <a:gd name="T9" fmla="*/ 3 h 21"/>
                <a:gd name="T10" fmla="*/ 26 w 30"/>
                <a:gd name="T11" fmla="*/ 12 h 21"/>
                <a:gd name="T12" fmla="*/ 10 w 30"/>
                <a:gd name="T13" fmla="*/ 21 h 21"/>
                <a:gd name="T14" fmla="*/ 7 w 30"/>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1">
                  <a:moveTo>
                    <a:pt x="7" y="21"/>
                  </a:moveTo>
                  <a:cubicBezTo>
                    <a:pt x="5" y="21"/>
                    <a:pt x="3" y="20"/>
                    <a:pt x="2" y="18"/>
                  </a:cubicBezTo>
                  <a:cubicBezTo>
                    <a:pt x="0" y="16"/>
                    <a:pt x="1" y="12"/>
                    <a:pt x="4" y="10"/>
                  </a:cubicBezTo>
                  <a:cubicBezTo>
                    <a:pt x="20" y="1"/>
                    <a:pt x="20" y="1"/>
                    <a:pt x="20" y="1"/>
                  </a:cubicBezTo>
                  <a:cubicBezTo>
                    <a:pt x="23" y="0"/>
                    <a:pt x="26" y="1"/>
                    <a:pt x="28" y="3"/>
                  </a:cubicBezTo>
                  <a:cubicBezTo>
                    <a:pt x="30" y="6"/>
                    <a:pt x="29" y="10"/>
                    <a:pt x="26" y="12"/>
                  </a:cubicBezTo>
                  <a:cubicBezTo>
                    <a:pt x="10" y="21"/>
                    <a:pt x="10" y="21"/>
                    <a:pt x="10" y="21"/>
                  </a:cubicBezTo>
                  <a:cubicBezTo>
                    <a:pt x="9" y="21"/>
                    <a:pt x="8" y="21"/>
                    <a:pt x="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sp>
          <p:nvSpPr>
            <p:cNvPr id="71" name="Freeform 93">
              <a:extLst>
                <a:ext uri="{FF2B5EF4-FFF2-40B4-BE49-F238E27FC236}">
                  <a16:creationId xmlns:a16="http://schemas.microsoft.com/office/drawing/2014/main" id="{469FEDF3-3469-3D73-70D1-1A09BB7162A5}"/>
                </a:ext>
              </a:extLst>
            </p:cNvPr>
            <p:cNvSpPr>
              <a:spLocks/>
            </p:cNvSpPr>
            <p:nvPr/>
          </p:nvSpPr>
          <p:spPr bwMode="auto">
            <a:xfrm>
              <a:off x="6648" y="582"/>
              <a:ext cx="43" cy="31"/>
            </a:xfrm>
            <a:custGeom>
              <a:avLst/>
              <a:gdLst>
                <a:gd name="T0" fmla="*/ 23 w 29"/>
                <a:gd name="T1" fmla="*/ 21 h 21"/>
                <a:gd name="T2" fmla="*/ 20 w 29"/>
                <a:gd name="T3" fmla="*/ 21 h 21"/>
                <a:gd name="T4" fmla="*/ 4 w 29"/>
                <a:gd name="T5" fmla="*/ 12 h 21"/>
                <a:gd name="T6" fmla="*/ 2 w 29"/>
                <a:gd name="T7" fmla="*/ 3 h 21"/>
                <a:gd name="T8" fmla="*/ 10 w 29"/>
                <a:gd name="T9" fmla="*/ 1 h 21"/>
                <a:gd name="T10" fmla="*/ 26 w 29"/>
                <a:gd name="T11" fmla="*/ 10 h 21"/>
                <a:gd name="T12" fmla="*/ 28 w 29"/>
                <a:gd name="T13" fmla="*/ 18 h 21"/>
                <a:gd name="T14" fmla="*/ 23 w 29"/>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1">
                  <a:moveTo>
                    <a:pt x="23" y="21"/>
                  </a:moveTo>
                  <a:cubicBezTo>
                    <a:pt x="22" y="21"/>
                    <a:pt x="21" y="21"/>
                    <a:pt x="20" y="21"/>
                  </a:cubicBezTo>
                  <a:cubicBezTo>
                    <a:pt x="4" y="12"/>
                    <a:pt x="4" y="12"/>
                    <a:pt x="4" y="12"/>
                  </a:cubicBezTo>
                  <a:cubicBezTo>
                    <a:pt x="1" y="10"/>
                    <a:pt x="0" y="6"/>
                    <a:pt x="2" y="3"/>
                  </a:cubicBezTo>
                  <a:cubicBezTo>
                    <a:pt x="3" y="1"/>
                    <a:pt x="7" y="0"/>
                    <a:pt x="10" y="1"/>
                  </a:cubicBezTo>
                  <a:cubicBezTo>
                    <a:pt x="26" y="10"/>
                    <a:pt x="26" y="10"/>
                    <a:pt x="26" y="10"/>
                  </a:cubicBezTo>
                  <a:cubicBezTo>
                    <a:pt x="28" y="12"/>
                    <a:pt x="29" y="16"/>
                    <a:pt x="28" y="18"/>
                  </a:cubicBezTo>
                  <a:cubicBezTo>
                    <a:pt x="27" y="20"/>
                    <a:pt x="25" y="21"/>
                    <a:pt x="23"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AU"/>
            </a:p>
          </p:txBody>
        </p:sp>
      </p:grpSp>
      <p:sp>
        <p:nvSpPr>
          <p:cNvPr id="74" name="Footer Placeholder 73">
            <a:extLst>
              <a:ext uri="{FF2B5EF4-FFF2-40B4-BE49-F238E27FC236}">
                <a16:creationId xmlns:a16="http://schemas.microsoft.com/office/drawing/2014/main" id="{537C79FF-72A5-C87B-42EF-86ACAF8E00FF}"/>
              </a:ext>
            </a:extLst>
          </p:cNvPr>
          <p:cNvSpPr>
            <a:spLocks noGrp="1"/>
          </p:cNvSpPr>
          <p:nvPr>
            <p:ph type="ftr" sz="quarter" idx="3"/>
          </p:nvPr>
        </p:nvSpPr>
        <p:spPr/>
        <p:txBody>
          <a:bodyPr/>
          <a:lstStyle/>
          <a:p>
            <a:pPr algn="r"/>
            <a:r>
              <a:rPr lang="en-AU"/>
              <a:t>SBS AUDIO MEDIA KIT</a:t>
            </a:r>
          </a:p>
        </p:txBody>
      </p:sp>
    </p:spTree>
    <p:extLst>
      <p:ext uri="{BB962C8B-B14F-4D97-AF65-F5344CB8AC3E}">
        <p14:creationId xmlns:p14="http://schemas.microsoft.com/office/powerpoint/2010/main" val="361418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868181C-6986-8747-A421-AD45A4069EB4}"/>
              </a:ext>
            </a:extLst>
          </p:cNvPr>
          <p:cNvSpPr>
            <a:spLocks noGrp="1"/>
          </p:cNvSpPr>
          <p:nvPr>
            <p:ph type="body" sz="quarter" idx="11"/>
          </p:nvPr>
        </p:nvSpPr>
        <p:spPr/>
        <p:txBody>
          <a:bodyPr/>
          <a:lstStyle/>
          <a:p>
            <a:r>
              <a:rPr lang="en-GB"/>
              <a:t>SBS In-language production </a:t>
            </a:r>
          </a:p>
        </p:txBody>
      </p:sp>
      <p:sp>
        <p:nvSpPr>
          <p:cNvPr id="3" name="Title 2">
            <a:extLst>
              <a:ext uri="{FF2B5EF4-FFF2-40B4-BE49-F238E27FC236}">
                <a16:creationId xmlns:a16="http://schemas.microsoft.com/office/drawing/2014/main" id="{175686F1-8E36-9F47-840F-9153BAACE8F0}"/>
              </a:ext>
            </a:extLst>
          </p:cNvPr>
          <p:cNvSpPr>
            <a:spLocks noGrp="1"/>
          </p:cNvSpPr>
          <p:nvPr>
            <p:ph type="title"/>
          </p:nvPr>
        </p:nvSpPr>
        <p:spPr/>
        <p:txBody>
          <a:bodyPr/>
          <a:lstStyle/>
          <a:p>
            <a:r>
              <a:rPr lang="en-GB"/>
              <a:t>SBS Language and Cultural Tools </a:t>
            </a:r>
          </a:p>
        </p:txBody>
      </p:sp>
      <p:sp>
        <p:nvSpPr>
          <p:cNvPr id="9" name="Text Placeholder 8">
            <a:extLst>
              <a:ext uri="{FF2B5EF4-FFF2-40B4-BE49-F238E27FC236}">
                <a16:creationId xmlns:a16="http://schemas.microsoft.com/office/drawing/2014/main" id="{5BD81416-35D6-5CED-F2EE-CD22BD348EE3}"/>
              </a:ext>
            </a:extLst>
          </p:cNvPr>
          <p:cNvSpPr>
            <a:spLocks noGrp="1"/>
          </p:cNvSpPr>
          <p:nvPr>
            <p:ph type="body" sz="quarter" idx="30"/>
          </p:nvPr>
        </p:nvSpPr>
        <p:spPr/>
        <p:txBody>
          <a:bodyPr/>
          <a:lstStyle/>
          <a:p>
            <a:endParaRPr lang="en-US"/>
          </a:p>
        </p:txBody>
      </p:sp>
      <p:sp>
        <p:nvSpPr>
          <p:cNvPr id="2" name="Slide Number Placeholder 1">
            <a:extLst>
              <a:ext uri="{FF2B5EF4-FFF2-40B4-BE49-F238E27FC236}">
                <a16:creationId xmlns:a16="http://schemas.microsoft.com/office/drawing/2014/main" id="{FFF4BE11-ED73-44AD-2B07-C940AD36285B}"/>
              </a:ext>
            </a:extLst>
          </p:cNvPr>
          <p:cNvSpPr>
            <a:spLocks noGrp="1"/>
          </p:cNvSpPr>
          <p:nvPr>
            <p:ph type="sldNum" sz="quarter" idx="4"/>
          </p:nvPr>
        </p:nvSpPr>
        <p:spPr/>
        <p:txBody>
          <a:bodyPr/>
          <a:lstStyle/>
          <a:p>
            <a:fld id="{641C361B-BE0B-45F2-A1AB-1E005D6F7421}" type="slidenum">
              <a:rPr lang="en-AU" smtClean="0"/>
              <a:pPr/>
              <a:t>17</a:t>
            </a:fld>
            <a:endParaRPr lang="en-AU"/>
          </a:p>
        </p:txBody>
      </p:sp>
      <p:sp>
        <p:nvSpPr>
          <p:cNvPr id="6" name="TextBox 5">
            <a:extLst>
              <a:ext uri="{FF2B5EF4-FFF2-40B4-BE49-F238E27FC236}">
                <a16:creationId xmlns:a16="http://schemas.microsoft.com/office/drawing/2014/main" id="{EF0FF4DD-7875-158A-69DE-1371C3ED30AA}"/>
              </a:ext>
            </a:extLst>
          </p:cNvPr>
          <p:cNvSpPr txBox="1"/>
          <p:nvPr/>
        </p:nvSpPr>
        <p:spPr>
          <a:xfrm>
            <a:off x="695323" y="1540043"/>
            <a:ext cx="4495739" cy="3946258"/>
          </a:xfrm>
          <a:prstGeom prst="rect">
            <a:avLst/>
          </a:prstGeom>
          <a:noFill/>
        </p:spPr>
        <p:txBody>
          <a:bodyPr wrap="square" lIns="0" tIns="0" rIns="0" bIns="0" rtlCol="0" anchor="t">
            <a:noAutofit/>
          </a:bodyPr>
          <a:lstStyle/>
          <a:p>
            <a:pPr>
              <a:lnSpc>
                <a:spcPct val="107000"/>
              </a:lnSpc>
              <a:spcAft>
                <a:spcPts val="800"/>
              </a:spcAft>
            </a:pPr>
            <a:r>
              <a:rPr lang="en-GB" dirty="0">
                <a:effectLst/>
                <a:latin typeface="+mj-lt"/>
                <a:ea typeface="Calibri" panose="020F0502020204030204" pitchFamily="34" charset="0"/>
                <a:cs typeface="Calibri" panose="020F0502020204030204" pitchFamily="34" charset="0"/>
              </a:rPr>
              <a:t>SBS has been the trusted leader in multilingual services since 1975. With our unique multicultural expertise, we offer a highly professional and comprehensive media production facility. </a:t>
            </a:r>
          </a:p>
          <a:p>
            <a:pPr>
              <a:lnSpc>
                <a:spcPct val="107000"/>
              </a:lnSpc>
              <a:spcAft>
                <a:spcPts val="800"/>
              </a:spcAft>
            </a:pPr>
            <a:r>
              <a:rPr lang="en-GB" sz="1200" dirty="0">
                <a:effectLst/>
                <a:ea typeface="Calibri" panose="020F0502020204030204" pitchFamily="34" charset="0"/>
                <a:cs typeface="Calibri" panose="020F0502020204030204" pitchFamily="34" charset="0"/>
              </a:rPr>
              <a:t>We create advertising materials for all platforms and communication channels and manage our clients’ projects to the highest professional standard from beginning to end.</a:t>
            </a:r>
          </a:p>
          <a:p>
            <a:pPr>
              <a:lnSpc>
                <a:spcPct val="107000"/>
              </a:lnSpc>
              <a:spcAft>
                <a:spcPts val="500"/>
              </a:spcAft>
            </a:pPr>
            <a:r>
              <a:rPr lang="en-GB" sz="1200" dirty="0">
                <a:effectLst/>
                <a:latin typeface="+mj-lt"/>
                <a:ea typeface="Calibri" panose="020F0502020204030204" pitchFamily="34" charset="0"/>
                <a:cs typeface="Calibri" panose="020F0502020204030204" pitchFamily="34" charset="0"/>
              </a:rPr>
              <a:t>Our unique offering includes:</a:t>
            </a:r>
          </a:p>
          <a:p>
            <a:pPr marL="177800" indent="-177800">
              <a:lnSpc>
                <a:spcPct val="107000"/>
              </a:lnSpc>
              <a:spcAft>
                <a:spcPts val="500"/>
              </a:spcAft>
              <a:buClr>
                <a:schemeClr val="tx1"/>
              </a:buClr>
              <a:buFont typeface="Arial" panose="020B0604020202020204" pitchFamily="34" charset="0"/>
              <a:buChar char="•"/>
            </a:pPr>
            <a:r>
              <a:rPr lang="en-GB" sz="1200" dirty="0">
                <a:effectLst/>
                <a:ea typeface="Calibri" panose="020F0502020204030204" pitchFamily="34" charset="0"/>
                <a:cs typeface="Calibri" panose="020F0502020204030204" pitchFamily="34" charset="0"/>
              </a:rPr>
              <a:t>Translations and transcreations </a:t>
            </a:r>
          </a:p>
          <a:p>
            <a:pPr marL="177800" indent="-177800">
              <a:lnSpc>
                <a:spcPct val="107000"/>
              </a:lnSpc>
              <a:spcAft>
                <a:spcPts val="500"/>
              </a:spcAft>
              <a:buClr>
                <a:schemeClr val="tx1"/>
              </a:buClr>
              <a:buFont typeface="Arial" panose="020B0604020202020204" pitchFamily="34" charset="0"/>
              <a:buChar char="•"/>
            </a:pPr>
            <a:r>
              <a:rPr lang="en-GB" sz="1200" dirty="0">
                <a:effectLst/>
                <a:ea typeface="Calibri" panose="020F0502020204030204" pitchFamily="34" charset="0"/>
                <a:cs typeface="Calibri" panose="020F0502020204030204" pitchFamily="34" charset="0"/>
              </a:rPr>
              <a:t>Typesetting</a:t>
            </a:r>
          </a:p>
          <a:p>
            <a:pPr marL="177800" indent="-177800">
              <a:lnSpc>
                <a:spcPct val="107000"/>
              </a:lnSpc>
              <a:spcAft>
                <a:spcPts val="500"/>
              </a:spcAft>
              <a:buClr>
                <a:schemeClr val="tx1"/>
              </a:buClr>
              <a:buFont typeface="Arial" panose="020B0604020202020204" pitchFamily="34" charset="0"/>
              <a:buChar char="•"/>
            </a:pPr>
            <a:r>
              <a:rPr lang="en-GB" sz="1200" dirty="0">
                <a:effectLst/>
                <a:ea typeface="Calibri" panose="020F0502020204030204" pitchFamily="34" charset="0"/>
                <a:cs typeface="Calibri" panose="020F0502020204030204" pitchFamily="34" charset="0"/>
              </a:rPr>
              <a:t>Voice overs &amp; Re-narration</a:t>
            </a:r>
          </a:p>
          <a:p>
            <a:pPr marL="177800" indent="-177800">
              <a:lnSpc>
                <a:spcPct val="107000"/>
              </a:lnSpc>
              <a:spcAft>
                <a:spcPts val="500"/>
              </a:spcAft>
              <a:buClr>
                <a:schemeClr val="tx1"/>
              </a:buClr>
              <a:buFont typeface="Arial" panose="020B0604020202020204" pitchFamily="34" charset="0"/>
              <a:buChar char="•"/>
            </a:pPr>
            <a:r>
              <a:rPr lang="en-GB" sz="1200" dirty="0">
                <a:effectLst/>
                <a:ea typeface="Calibri" panose="020F0502020204030204" pitchFamily="34" charset="0"/>
                <a:cs typeface="Calibri" panose="020F0502020204030204" pitchFamily="34" charset="0"/>
              </a:rPr>
              <a:t>Video Production</a:t>
            </a:r>
          </a:p>
          <a:p>
            <a:pPr marL="177800" indent="-177800">
              <a:lnSpc>
                <a:spcPct val="107000"/>
              </a:lnSpc>
              <a:spcAft>
                <a:spcPts val="500"/>
              </a:spcAft>
              <a:buClr>
                <a:schemeClr val="tx1"/>
              </a:buClr>
              <a:buFont typeface="Arial" panose="020B0604020202020204" pitchFamily="34" charset="0"/>
              <a:buChar char="•"/>
            </a:pPr>
            <a:r>
              <a:rPr lang="en-GB" sz="1200" dirty="0">
                <a:effectLst/>
                <a:ea typeface="Calibri" panose="020F0502020204030204" pitchFamily="34" charset="0"/>
                <a:cs typeface="Calibri" panose="020F0502020204030204" pitchFamily="34" charset="0"/>
              </a:rPr>
              <a:t>Subtitling</a:t>
            </a:r>
          </a:p>
          <a:p>
            <a:pPr marL="177800" indent="-177800">
              <a:lnSpc>
                <a:spcPct val="107000"/>
              </a:lnSpc>
              <a:spcAft>
                <a:spcPts val="800"/>
              </a:spcAft>
              <a:buClr>
                <a:schemeClr val="tx1"/>
              </a:buClr>
              <a:buFont typeface="Arial" panose="020B0604020202020204" pitchFamily="34" charset="0"/>
              <a:buChar char="•"/>
            </a:pPr>
            <a:r>
              <a:rPr lang="en-GB" sz="1200" dirty="0">
                <a:effectLst/>
                <a:ea typeface="Calibri" panose="020F0502020204030204" pitchFamily="34" charset="0"/>
                <a:cs typeface="Calibri" panose="020F0502020204030204" pitchFamily="34" charset="0"/>
              </a:rPr>
              <a:t>Cross Cultural Consultancy</a:t>
            </a:r>
          </a:p>
          <a:p>
            <a:pPr>
              <a:lnSpc>
                <a:spcPct val="107000"/>
              </a:lnSpc>
              <a:spcAft>
                <a:spcPts val="800"/>
              </a:spcAft>
            </a:pPr>
            <a:r>
              <a:rPr lang="en-GB" sz="1200" dirty="0">
                <a:effectLst/>
                <a:ea typeface="Calibri" panose="020F0502020204030204" pitchFamily="34" charset="0"/>
                <a:cs typeface="Calibri" panose="020F0502020204030204" pitchFamily="34" charset="0"/>
              </a:rPr>
              <a:t>SBS In Language holds a QMS certification (ISO 9001) and offers NAATI-accredited translations.</a:t>
            </a:r>
          </a:p>
        </p:txBody>
      </p:sp>
      <p:sp>
        <p:nvSpPr>
          <p:cNvPr id="7" name="TextBox 6">
            <a:extLst>
              <a:ext uri="{FF2B5EF4-FFF2-40B4-BE49-F238E27FC236}">
                <a16:creationId xmlns:a16="http://schemas.microsoft.com/office/drawing/2014/main" id="{B6DD513C-E25F-C7B4-0580-8DB2432AD868}"/>
              </a:ext>
            </a:extLst>
          </p:cNvPr>
          <p:cNvSpPr txBox="1"/>
          <p:nvPr/>
        </p:nvSpPr>
        <p:spPr>
          <a:xfrm>
            <a:off x="5643138" y="2204114"/>
            <a:ext cx="2187516" cy="784382"/>
          </a:xfrm>
          <a:prstGeom prst="rect">
            <a:avLst/>
          </a:prstGeom>
          <a:noFill/>
        </p:spPr>
        <p:txBody>
          <a:bodyPr wrap="square" lIns="0" tIns="0" rIns="0" bIns="0" rtlCol="0">
            <a:spAutoFit/>
          </a:bodyPr>
          <a:lstStyle/>
          <a:p>
            <a:pPr>
              <a:lnSpc>
                <a:spcPct val="107000"/>
              </a:lnSpc>
              <a:spcAft>
                <a:spcPts val="300"/>
              </a:spcAft>
            </a:pPr>
            <a:r>
              <a:rPr lang="en-GB" sz="1300" dirty="0">
                <a:effectLst/>
                <a:latin typeface="+mj-lt"/>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Census Explorer</a:t>
            </a:r>
            <a:endParaRPr lang="en-GB" sz="1200" dirty="0">
              <a:latin typeface="+mj-lt"/>
              <a:ea typeface="Calibri" panose="020F0502020204030204" pitchFamily="34" charset="0"/>
              <a:cs typeface="Calibri" panose="020F0502020204030204" pitchFamily="34" charset="0"/>
            </a:endParaRPr>
          </a:p>
          <a:p>
            <a:pPr>
              <a:lnSpc>
                <a:spcPct val="107000"/>
              </a:lnSpc>
              <a:spcAft>
                <a:spcPts val="300"/>
              </a:spcAft>
            </a:pPr>
            <a:r>
              <a:rPr lang="en-GB" sz="1100" dirty="0">
                <a:effectLst/>
                <a:ea typeface="Calibri" panose="020F0502020204030204" pitchFamily="34" charset="0"/>
                <a:cs typeface="Calibri" panose="020F0502020204030204" pitchFamily="34" charset="0"/>
              </a:rPr>
              <a:t>Based on the 2021 Census results, the Census Explorer provides a snapshot of country. </a:t>
            </a:r>
          </a:p>
        </p:txBody>
      </p:sp>
      <p:cxnSp>
        <p:nvCxnSpPr>
          <p:cNvPr id="20" name="Straight Connector 19">
            <a:extLst>
              <a:ext uri="{FF2B5EF4-FFF2-40B4-BE49-F238E27FC236}">
                <a16:creationId xmlns:a16="http://schemas.microsoft.com/office/drawing/2014/main" id="{235B2259-F390-DEF7-C5B9-2650B1C7086B}"/>
              </a:ext>
            </a:extLst>
          </p:cNvPr>
          <p:cNvCxnSpPr>
            <a:cxnSpLocks/>
          </p:cNvCxnSpPr>
          <p:nvPr/>
        </p:nvCxnSpPr>
        <p:spPr>
          <a:xfrm>
            <a:off x="8383103" y="1540043"/>
            <a:ext cx="0" cy="42042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037F104-7B67-AF56-EE61-D6C11FBBBC73}"/>
              </a:ext>
            </a:extLst>
          </p:cNvPr>
          <p:cNvCxnSpPr>
            <a:cxnSpLocks/>
          </p:cNvCxnSpPr>
          <p:nvPr/>
        </p:nvCxnSpPr>
        <p:spPr>
          <a:xfrm>
            <a:off x="5429250" y="3546308"/>
            <a:ext cx="62445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07DBF5B-C49D-831A-AD68-9DCA214D5527}"/>
              </a:ext>
            </a:extLst>
          </p:cNvPr>
          <p:cNvSpPr txBox="1"/>
          <p:nvPr/>
        </p:nvSpPr>
        <p:spPr>
          <a:xfrm>
            <a:off x="8835176" y="2144845"/>
            <a:ext cx="2555030" cy="1147174"/>
          </a:xfrm>
          <a:prstGeom prst="rect">
            <a:avLst/>
          </a:prstGeom>
          <a:noFill/>
        </p:spPr>
        <p:txBody>
          <a:bodyPr wrap="square" lIns="0" tIns="0" rIns="0" bIns="0" rtlCol="0">
            <a:spAutoFit/>
          </a:bodyPr>
          <a:lstStyle/>
          <a:p>
            <a:pPr>
              <a:lnSpc>
                <a:spcPct val="107000"/>
              </a:lnSpc>
              <a:spcAft>
                <a:spcPts val="300"/>
              </a:spcAft>
            </a:pPr>
            <a:r>
              <a:rPr lang="en-GB" sz="1300">
                <a:effectLst/>
                <a:latin typeface="+mj-lt"/>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Cultural Atlas </a:t>
            </a:r>
            <a:endParaRPr lang="en-GB" sz="1300">
              <a:latin typeface="+mj-lt"/>
              <a:ea typeface="Calibri" panose="020F0502020204030204" pitchFamily="34" charset="0"/>
              <a:cs typeface="Calibri" panose="020F0502020204030204" pitchFamily="34" charset="0"/>
            </a:endParaRPr>
          </a:p>
          <a:p>
            <a:pPr>
              <a:lnSpc>
                <a:spcPct val="107000"/>
              </a:lnSpc>
              <a:spcAft>
                <a:spcPts val="300"/>
              </a:spcAft>
            </a:pPr>
            <a:r>
              <a:rPr lang="en-GB" sz="1100">
                <a:effectLst/>
                <a:ea typeface="Calibri" panose="020F0502020204030204" pitchFamily="34" charset="0"/>
                <a:cs typeface="Calibri" panose="020F0502020204030204" pitchFamily="34" charset="0"/>
              </a:rPr>
              <a:t>The Cultural Atlas is an educational resource providing comprehensive information on the cultural background of Australia’s migrant populations. </a:t>
            </a:r>
          </a:p>
        </p:txBody>
      </p:sp>
      <p:sp>
        <p:nvSpPr>
          <p:cNvPr id="12" name="TextBox 11">
            <a:extLst>
              <a:ext uri="{FF2B5EF4-FFF2-40B4-BE49-F238E27FC236}">
                <a16:creationId xmlns:a16="http://schemas.microsoft.com/office/drawing/2014/main" id="{B46655AD-E864-46FB-1B39-83B31349F1AE}"/>
              </a:ext>
            </a:extLst>
          </p:cNvPr>
          <p:cNvSpPr txBox="1"/>
          <p:nvPr/>
        </p:nvSpPr>
        <p:spPr>
          <a:xfrm>
            <a:off x="5643137" y="4599677"/>
            <a:ext cx="2442075" cy="603755"/>
          </a:xfrm>
          <a:prstGeom prst="rect">
            <a:avLst/>
          </a:prstGeom>
          <a:noFill/>
        </p:spPr>
        <p:txBody>
          <a:bodyPr wrap="square" lIns="0" tIns="0" rIns="0" bIns="0" rtlCol="0">
            <a:spAutoFit/>
          </a:bodyPr>
          <a:lstStyle/>
          <a:p>
            <a:pPr>
              <a:lnSpc>
                <a:spcPct val="107000"/>
              </a:lnSpc>
              <a:spcAft>
                <a:spcPts val="300"/>
              </a:spcAft>
            </a:pPr>
            <a:r>
              <a:rPr lang="en-GB" sz="1300" dirty="0">
                <a:effectLst/>
                <a:latin typeface="+mj-lt"/>
                <a:ea typeface="Calibri" panose="020F0502020204030204" pitchFamily="34" charset="0"/>
                <a:cs typeface="Calibri" panose="020F0502020204030204" pitchFamily="34" charset="0"/>
              </a:rPr>
              <a:t>Heat Maps </a:t>
            </a:r>
            <a:endParaRPr lang="en-GB" sz="1200" dirty="0">
              <a:latin typeface="+mj-lt"/>
              <a:ea typeface="Calibri" panose="020F0502020204030204" pitchFamily="34" charset="0"/>
              <a:cs typeface="Calibri" panose="020F0502020204030204" pitchFamily="34" charset="0"/>
            </a:endParaRPr>
          </a:p>
          <a:p>
            <a:pPr>
              <a:lnSpc>
                <a:spcPct val="107000"/>
              </a:lnSpc>
              <a:spcAft>
                <a:spcPts val="300"/>
              </a:spcAft>
            </a:pPr>
            <a:r>
              <a:rPr lang="en-US" sz="1100" dirty="0">
                <a:effectLst/>
                <a:ea typeface="Calibri" panose="020F0502020204030204" pitchFamily="34" charset="0"/>
                <a:cs typeface="Calibri" panose="020F0502020204030204" pitchFamily="34" charset="0"/>
              </a:rPr>
              <a:t>Tailored heat maps identifying LOTE communities across Australia.</a:t>
            </a:r>
          </a:p>
        </p:txBody>
      </p:sp>
      <p:sp>
        <p:nvSpPr>
          <p:cNvPr id="13" name="TextBox 12">
            <a:extLst>
              <a:ext uri="{FF2B5EF4-FFF2-40B4-BE49-F238E27FC236}">
                <a16:creationId xmlns:a16="http://schemas.microsoft.com/office/drawing/2014/main" id="{7EEBD48C-07D3-DE71-B11B-C5A17BCBF429}"/>
              </a:ext>
            </a:extLst>
          </p:cNvPr>
          <p:cNvSpPr txBox="1"/>
          <p:nvPr/>
        </p:nvSpPr>
        <p:spPr>
          <a:xfrm>
            <a:off x="8835174" y="4443774"/>
            <a:ext cx="2838657" cy="1146661"/>
          </a:xfrm>
          <a:prstGeom prst="rect">
            <a:avLst/>
          </a:prstGeom>
          <a:noFill/>
        </p:spPr>
        <p:txBody>
          <a:bodyPr wrap="square" lIns="0" tIns="0" rIns="0" bIns="0" rtlCol="0">
            <a:spAutoFit/>
          </a:bodyPr>
          <a:lstStyle/>
          <a:p>
            <a:pPr>
              <a:lnSpc>
                <a:spcPct val="107000"/>
              </a:lnSpc>
              <a:spcAft>
                <a:spcPts val="300"/>
              </a:spcAft>
            </a:pPr>
            <a:r>
              <a:rPr lang="en-GB" sz="1300" dirty="0" err="1">
                <a:effectLst/>
                <a:latin typeface="+mj-lt"/>
                <a:ea typeface="Calibri" panose="020F0502020204030204" pitchFamily="34" charset="0"/>
                <a:cs typeface="Calibri" panose="020F0502020204030204" pitchFamily="34" charset="0"/>
              </a:rPr>
              <a:t>CulturalConnect</a:t>
            </a:r>
            <a:endParaRPr lang="en-GB" sz="1200" dirty="0">
              <a:latin typeface="+mj-lt"/>
              <a:ea typeface="Calibri" panose="020F0502020204030204" pitchFamily="34" charset="0"/>
              <a:cs typeface="Calibri" panose="020F0502020204030204" pitchFamily="34" charset="0"/>
            </a:endParaRPr>
          </a:p>
          <a:p>
            <a:pPr>
              <a:lnSpc>
                <a:spcPct val="107000"/>
              </a:lnSpc>
              <a:spcAft>
                <a:spcPts val="300"/>
              </a:spcAft>
            </a:pPr>
            <a:r>
              <a:rPr lang="en-GB" sz="1100" dirty="0">
                <a:effectLst/>
                <a:ea typeface="Calibri" panose="020F0502020204030204" pitchFamily="34" charset="0"/>
                <a:cs typeface="Calibri" panose="020F0502020204030204" pitchFamily="34" charset="0"/>
              </a:rPr>
              <a:t>SBS </a:t>
            </a:r>
            <a:r>
              <a:rPr lang="en-GB" sz="1100" dirty="0" err="1">
                <a:effectLst/>
                <a:ea typeface="Calibri" panose="020F0502020204030204" pitchFamily="34" charset="0"/>
                <a:cs typeface="Calibri" panose="020F0502020204030204" pitchFamily="34" charset="0"/>
              </a:rPr>
              <a:t>CulturalConnect</a:t>
            </a:r>
            <a:r>
              <a:rPr lang="en-GB" sz="1100" dirty="0">
                <a:effectLst/>
                <a:ea typeface="Calibri" panose="020F0502020204030204" pitchFamily="34" charset="0"/>
                <a:cs typeface="Calibri" panose="020F0502020204030204" pitchFamily="34" charset="0"/>
              </a:rPr>
              <a:t> provides services in strategy, research and insights, integrated brand solutions, creative and in-language production, inclusion training and consultancy.</a:t>
            </a:r>
          </a:p>
        </p:txBody>
      </p:sp>
      <p:pic>
        <p:nvPicPr>
          <p:cNvPr id="17" name="Graphic 16">
            <a:extLst>
              <a:ext uri="{FF2B5EF4-FFF2-40B4-BE49-F238E27FC236}">
                <a16:creationId xmlns:a16="http://schemas.microsoft.com/office/drawing/2014/main" id="{A30CC09D-1150-ACDE-C0B6-93F1E52845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43137" y="1460531"/>
            <a:ext cx="561236" cy="561236"/>
          </a:xfrm>
          <a:prstGeom prst="rect">
            <a:avLst/>
          </a:prstGeom>
        </p:spPr>
      </p:pic>
      <p:pic>
        <p:nvPicPr>
          <p:cNvPr id="26" name="Graphic 25">
            <a:extLst>
              <a:ext uri="{FF2B5EF4-FFF2-40B4-BE49-F238E27FC236}">
                <a16:creationId xmlns:a16="http://schemas.microsoft.com/office/drawing/2014/main" id="{7627D5BE-7EB4-5A12-96EC-83A18701B2A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35174" y="1525552"/>
            <a:ext cx="440879" cy="440879"/>
          </a:xfrm>
          <a:prstGeom prst="rect">
            <a:avLst/>
          </a:prstGeom>
        </p:spPr>
      </p:pic>
      <p:pic>
        <p:nvPicPr>
          <p:cNvPr id="27" name="Graphic 26">
            <a:extLst>
              <a:ext uri="{FF2B5EF4-FFF2-40B4-BE49-F238E27FC236}">
                <a16:creationId xmlns:a16="http://schemas.microsoft.com/office/drawing/2014/main" id="{E0D4144F-CCFE-B853-1CCD-65DF3E13C0B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43136" y="3907287"/>
            <a:ext cx="469797" cy="469797"/>
          </a:xfrm>
          <a:prstGeom prst="rect">
            <a:avLst/>
          </a:prstGeom>
        </p:spPr>
      </p:pic>
      <p:pic>
        <p:nvPicPr>
          <p:cNvPr id="28" name="Graphic 27">
            <a:extLst>
              <a:ext uri="{FF2B5EF4-FFF2-40B4-BE49-F238E27FC236}">
                <a16:creationId xmlns:a16="http://schemas.microsoft.com/office/drawing/2014/main" id="{63F19AD8-91BB-AFE3-3E50-A881796F85A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835173" y="3837646"/>
            <a:ext cx="476440" cy="476440"/>
          </a:xfrm>
          <a:prstGeom prst="rect">
            <a:avLst/>
          </a:prstGeom>
        </p:spPr>
      </p:pic>
      <p:sp>
        <p:nvSpPr>
          <p:cNvPr id="15" name="Footer Placeholder 14">
            <a:extLst>
              <a:ext uri="{FF2B5EF4-FFF2-40B4-BE49-F238E27FC236}">
                <a16:creationId xmlns:a16="http://schemas.microsoft.com/office/drawing/2014/main" id="{294D0A0B-B604-2B39-2CD7-C46782B1FF3A}"/>
              </a:ext>
            </a:extLst>
          </p:cNvPr>
          <p:cNvSpPr>
            <a:spLocks noGrp="1"/>
          </p:cNvSpPr>
          <p:nvPr>
            <p:ph type="ftr" sz="quarter" idx="3"/>
          </p:nvPr>
        </p:nvSpPr>
        <p:spPr/>
        <p:txBody>
          <a:bodyPr/>
          <a:lstStyle/>
          <a:p>
            <a:pPr algn="r"/>
            <a:r>
              <a:rPr lang="en-AU"/>
              <a:t>SBS AUDIO MEDIA KIT</a:t>
            </a:r>
          </a:p>
        </p:txBody>
      </p:sp>
    </p:spTree>
    <p:extLst>
      <p:ext uri="{BB962C8B-B14F-4D97-AF65-F5344CB8AC3E}">
        <p14:creationId xmlns:p14="http://schemas.microsoft.com/office/powerpoint/2010/main" val="40208818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03804E82-478F-41A9-16B1-75ECBB668874}"/>
              </a:ext>
            </a:extLst>
          </p:cNvPr>
          <p:cNvGrpSpPr/>
          <p:nvPr/>
        </p:nvGrpSpPr>
        <p:grpSpPr>
          <a:xfrm>
            <a:off x="695324" y="1907664"/>
            <a:ext cx="4549776" cy="476160"/>
            <a:chOff x="428624" y="1506538"/>
            <a:chExt cx="3600000" cy="476160"/>
          </a:xfrm>
        </p:grpSpPr>
        <p:sp>
          <p:nvSpPr>
            <p:cNvPr id="7" name="Text Placeholder 2">
              <a:extLst>
                <a:ext uri="{FF2B5EF4-FFF2-40B4-BE49-F238E27FC236}">
                  <a16:creationId xmlns:a16="http://schemas.microsoft.com/office/drawing/2014/main" id="{E889625E-751F-B3A6-0BA7-DD2C712EF5BA}"/>
                </a:ext>
              </a:extLst>
            </p:cNvPr>
            <p:cNvSpPr txBox="1">
              <a:spLocks/>
            </p:cNvSpPr>
            <p:nvPr/>
          </p:nvSpPr>
          <p:spPr>
            <a:xfrm>
              <a:off x="428624" y="1506538"/>
              <a:ext cx="3600000" cy="373062"/>
            </a:xfrm>
            <a:prstGeom prst="rect">
              <a:avLst/>
            </a:prstGeom>
          </p:spPr>
          <p:txBody>
            <a:bodyPr lIns="0" tIns="0" rIns="0" bIns="0"/>
            <a:lstStyle>
              <a:lvl1pPr marL="0" indent="0" algn="l" defTabSz="914400" rtl="0" eaLnBrk="1" latinLnBrk="0" hangingPunct="1">
                <a:lnSpc>
                  <a:spcPct val="110000"/>
                </a:lnSpc>
                <a:spcBef>
                  <a:spcPts val="0"/>
                </a:spcBef>
                <a:spcAft>
                  <a:spcPts val="1200"/>
                </a:spcAft>
                <a:buFontTx/>
                <a:buNone/>
                <a:tabLst/>
                <a:defRPr sz="1400" b="0" i="0" kern="1200" spc="0" baseline="0">
                  <a:solidFill>
                    <a:schemeClr val="bg1"/>
                  </a:solidFill>
                  <a:latin typeface="Raleway" panose="020B0503030101060003" pitchFamily="34" charset="77"/>
                  <a:ea typeface="Raleway" panose="020B0503030101060003" pitchFamily="34" charset="77"/>
                  <a:cs typeface="Raleway" panose="020B0503030101060003" pitchFamily="34" charset="77"/>
                </a:defRPr>
              </a:lvl1pPr>
              <a:lvl2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chemeClr val="bg1"/>
                  </a:solidFill>
                  <a:latin typeface="Raleway" panose="020B0503030101060003" pitchFamily="34" charset="77"/>
                  <a:ea typeface="Raleway" panose="020B0503030101060003" pitchFamily="34" charset="77"/>
                  <a:cs typeface="Raleway" panose="020B0503030101060003" pitchFamily="34" charset="77"/>
                </a:defRPr>
              </a:lvl2pPr>
              <a:lvl3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3pPr>
              <a:lvl4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4pPr>
              <a:lvl5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rgbClr val="2E2E2E"/>
                  </a:solidFill>
                  <a:latin typeface="Raleway" panose="020B0503030101060003" pitchFamily="34" charset="77"/>
                  <a:ea typeface="Raleway" panose="020B0503030101060003" pitchFamily="34" charset="77"/>
                  <a:cs typeface="Raleway" panose="020B0503030101060003" pitchFamily="34" charset="77"/>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mn-lt"/>
                </a:rPr>
                <a:t>Standard &amp; Third </a:t>
              </a:r>
              <a:r>
                <a:rPr lang="en-GB" sz="1000" dirty="0">
                  <a:solidFill>
                    <a:schemeClr val="tx1"/>
                  </a:solidFill>
                  <a:latin typeface="+mn-lt"/>
                </a:rPr>
                <a:t>Party </a:t>
              </a:r>
              <a:r>
                <a:rPr kumimoji="0" lang="en-GB" sz="1000" b="0" i="0" u="none" strike="noStrike" kern="1200" cap="none" spc="0" normalizeH="0" baseline="0" noProof="0" dirty="0">
                  <a:ln>
                    <a:noFill/>
                  </a:ln>
                  <a:solidFill>
                    <a:schemeClr val="tx1"/>
                  </a:solidFill>
                  <a:effectLst/>
                  <a:uLnTx/>
                  <a:uFillTx/>
                  <a:latin typeface="+mn-lt"/>
                </a:rPr>
                <a:t>Material</a:t>
              </a:r>
            </a:p>
          </p:txBody>
        </p:sp>
        <p:sp>
          <p:nvSpPr>
            <p:cNvPr id="8" name="Text Placeholder 6">
              <a:extLst>
                <a:ext uri="{FF2B5EF4-FFF2-40B4-BE49-F238E27FC236}">
                  <a16:creationId xmlns:a16="http://schemas.microsoft.com/office/drawing/2014/main" id="{0DDB19DE-258B-4F42-DB5E-4CCBF94281DD}"/>
                </a:ext>
              </a:extLst>
            </p:cNvPr>
            <p:cNvSpPr txBox="1">
              <a:spLocks/>
            </p:cNvSpPr>
            <p:nvPr/>
          </p:nvSpPr>
          <p:spPr>
            <a:xfrm>
              <a:off x="428624" y="1824578"/>
              <a:ext cx="3600000" cy="158120"/>
            </a:xfrm>
            <a:prstGeom prst="rect">
              <a:avLst/>
            </a:prstGeom>
          </p:spPr>
          <p:txBody>
            <a:bodyPr vert="horz" lIns="0" tIns="0" rIns="0" bIns="0" rtlCol="0">
              <a:spAutoFit/>
            </a:bodyPr>
            <a:lstStyle>
              <a:lvl1pPr marL="0" indent="0" algn="l" defTabSz="914400" rtl="0" eaLnBrk="1" latinLnBrk="0" hangingPunct="1">
                <a:lnSpc>
                  <a:spcPct val="110000"/>
                </a:lnSpc>
                <a:spcBef>
                  <a:spcPts val="0"/>
                </a:spcBef>
                <a:spcAft>
                  <a:spcPts val="1200"/>
                </a:spcAft>
                <a:buFontTx/>
                <a:buNone/>
                <a:tabLst/>
                <a:defRPr sz="1400" b="0" i="0" kern="1200" spc="0" baseline="0">
                  <a:solidFill>
                    <a:schemeClr val="bg2"/>
                  </a:solidFill>
                  <a:latin typeface="Raleway" panose="020B0503030101060003" pitchFamily="34" charset="77"/>
                  <a:ea typeface="Raleway" panose="020B0503030101060003" pitchFamily="34" charset="77"/>
                  <a:cs typeface="Raleway" panose="020B0503030101060003" pitchFamily="34" charset="77"/>
                </a:defRPr>
              </a:lvl1pPr>
              <a:lvl2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chemeClr val="bg2"/>
                  </a:solidFill>
                  <a:latin typeface="Raleway" panose="020B0503030101060003" pitchFamily="34" charset="77"/>
                  <a:ea typeface="Raleway" panose="020B0503030101060003" pitchFamily="34" charset="77"/>
                  <a:cs typeface="Raleway" panose="020B0503030101060003" pitchFamily="34" charset="77"/>
                </a:defRPr>
              </a:lvl2pPr>
              <a:lvl3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chemeClr val="bg2"/>
                  </a:solidFill>
                  <a:latin typeface="Raleway" panose="020B0503030101060003" pitchFamily="34" charset="77"/>
                  <a:ea typeface="Raleway" panose="020B0503030101060003" pitchFamily="34" charset="77"/>
                  <a:cs typeface="Raleway" panose="020B0503030101060003" pitchFamily="34" charset="77"/>
                </a:defRPr>
              </a:lvl3pPr>
              <a:lvl4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chemeClr val="bg2"/>
                  </a:solidFill>
                  <a:latin typeface="Raleway" panose="020B0503030101060003" pitchFamily="34" charset="77"/>
                  <a:ea typeface="Raleway" panose="020B0503030101060003" pitchFamily="34" charset="77"/>
                  <a:cs typeface="Raleway" panose="020B0503030101060003" pitchFamily="34" charset="77"/>
                </a:defRPr>
              </a:lvl4pPr>
              <a:lvl5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chemeClr val="bg2"/>
                  </a:solidFill>
                  <a:latin typeface="Raleway" panose="020B0503030101060003" pitchFamily="34" charset="77"/>
                  <a:ea typeface="Raleway" panose="020B0503030101060003" pitchFamily="34" charset="77"/>
                  <a:cs typeface="Raleway" panose="020B0503030101060003" pitchFamily="34" charset="77"/>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900"/>
                </a:spcAft>
                <a:buClrTx/>
                <a:buSzTx/>
                <a:buFontTx/>
                <a:buNone/>
                <a:tabLst/>
                <a:defRPr/>
              </a:pPr>
              <a:r>
                <a:rPr lang="en-GB" sz="1000">
                  <a:solidFill>
                    <a:schemeClr val="tx1"/>
                  </a:solidFill>
                  <a:latin typeface="+mn-lt"/>
                </a:rPr>
                <a:t>5</a:t>
              </a:r>
              <a:r>
                <a:rPr kumimoji="0" lang="en-GB" sz="1000" b="0" i="0" u="none" strike="noStrike" kern="1200" cap="none" spc="0" normalizeH="0" baseline="0" noProof="0">
                  <a:ln>
                    <a:noFill/>
                  </a:ln>
                  <a:solidFill>
                    <a:schemeClr val="tx1"/>
                  </a:solidFill>
                  <a:effectLst/>
                  <a:uLnTx/>
                  <a:uFillTx/>
                  <a:latin typeface="+mn-lt"/>
                </a:rPr>
                <a:t> Business days prior to start of a campaign</a:t>
              </a:r>
            </a:p>
          </p:txBody>
        </p:sp>
      </p:grpSp>
      <p:sp>
        <p:nvSpPr>
          <p:cNvPr id="17" name="Content Placeholder 3">
            <a:extLst>
              <a:ext uri="{FF2B5EF4-FFF2-40B4-BE49-F238E27FC236}">
                <a16:creationId xmlns:a16="http://schemas.microsoft.com/office/drawing/2014/main" id="{CAB001AF-A631-8D1B-A234-A35FB4F003C0}"/>
              </a:ext>
            </a:extLst>
          </p:cNvPr>
          <p:cNvSpPr txBox="1">
            <a:spLocks/>
          </p:cNvSpPr>
          <p:nvPr/>
        </p:nvSpPr>
        <p:spPr>
          <a:xfrm>
            <a:off x="695324" y="2938172"/>
            <a:ext cx="5006229" cy="121610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1200"/>
              </a:spcAft>
              <a:buFontTx/>
              <a:buNone/>
              <a:tabLst/>
              <a:defRPr sz="1400" b="0" i="0" kern="1200" spc="0" baseline="0">
                <a:solidFill>
                  <a:schemeClr val="bg2"/>
                </a:solidFill>
                <a:latin typeface="Raleway" panose="020B0503030101060003" pitchFamily="34" charset="77"/>
                <a:ea typeface="Raleway" panose="020B0503030101060003" pitchFamily="34" charset="77"/>
                <a:cs typeface="Raleway" panose="020B0503030101060003" pitchFamily="34" charset="77"/>
              </a:defRPr>
            </a:lvl1pPr>
            <a:lvl2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chemeClr val="bg2"/>
                </a:solidFill>
                <a:latin typeface="Raleway" panose="020B0503030101060003" pitchFamily="34" charset="77"/>
                <a:ea typeface="Raleway" panose="020B0503030101060003" pitchFamily="34" charset="77"/>
                <a:cs typeface="Raleway" panose="020B0503030101060003" pitchFamily="34" charset="77"/>
              </a:defRPr>
            </a:lvl2pPr>
            <a:lvl3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chemeClr val="bg2"/>
                </a:solidFill>
                <a:latin typeface="Raleway" panose="020B0503030101060003" pitchFamily="34" charset="77"/>
                <a:ea typeface="Raleway" panose="020B0503030101060003" pitchFamily="34" charset="77"/>
                <a:cs typeface="Raleway" panose="020B0503030101060003" pitchFamily="34" charset="77"/>
              </a:defRPr>
            </a:lvl3pPr>
            <a:lvl4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chemeClr val="bg2"/>
                </a:solidFill>
                <a:latin typeface="Raleway" panose="020B0503030101060003" pitchFamily="34" charset="77"/>
                <a:ea typeface="Raleway" panose="020B0503030101060003" pitchFamily="34" charset="77"/>
                <a:cs typeface="Raleway" panose="020B0503030101060003" pitchFamily="34" charset="77"/>
              </a:defRPr>
            </a:lvl4pPr>
            <a:lvl5pPr marL="184150" indent="-184150" algn="l" defTabSz="914400" rtl="0" eaLnBrk="1" latinLnBrk="0" hangingPunct="1">
              <a:lnSpc>
                <a:spcPct val="110000"/>
              </a:lnSpc>
              <a:spcBef>
                <a:spcPts val="0"/>
              </a:spcBef>
              <a:spcAft>
                <a:spcPts val="1200"/>
              </a:spcAft>
              <a:buFont typeface="Arial" panose="020B0604020202020204" pitchFamily="34" charset="0"/>
              <a:buChar char="•"/>
              <a:tabLst/>
              <a:defRPr sz="1400" b="0" i="0" kern="1200" spc="0" baseline="0">
                <a:solidFill>
                  <a:schemeClr val="bg2"/>
                </a:solidFill>
                <a:latin typeface="Raleway" panose="020B0503030101060003" pitchFamily="34" charset="77"/>
                <a:ea typeface="Raleway" panose="020B0503030101060003" pitchFamily="34" charset="77"/>
                <a:cs typeface="Raleway" panose="020B0503030101060003" pitchFamily="34" charset="77"/>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marR="0" lvl="0" indent="0" algn="l" defTabSz="914400" rtl="0" eaLnBrk="1" fontAlgn="auto" latinLnBrk="0" hangingPunct="1">
              <a:lnSpc>
                <a:spcPct val="120000"/>
              </a:lnSpc>
              <a:spcBef>
                <a:spcPts val="0"/>
              </a:spcBef>
              <a:buClrTx/>
              <a:buSzTx/>
              <a:buFontTx/>
              <a:buNone/>
              <a:tabLst/>
              <a:defRPr/>
            </a:pPr>
            <a:r>
              <a:rPr kumimoji="0" lang="en-GB" sz="1000" b="0" i="0" u="none" strike="noStrike" kern="1200" cap="none" spc="0" normalizeH="0" baseline="0" noProof="0" dirty="0">
                <a:ln>
                  <a:noFill/>
                </a:ln>
                <a:solidFill>
                  <a:schemeClr val="tx1"/>
                </a:solidFill>
                <a:effectLst/>
                <a:uLnTx/>
                <a:uFillTx/>
                <a:latin typeface="+mn-lt"/>
              </a:rPr>
              <a:t>SBS adheres to within 10% reporting discrepancy as industry standard.</a:t>
            </a:r>
          </a:p>
          <a:p>
            <a:pPr marL="0" marR="0" lvl="0" indent="0" algn="l" defTabSz="914400" rtl="0" eaLnBrk="1" fontAlgn="auto" latinLnBrk="0" hangingPunct="1">
              <a:lnSpc>
                <a:spcPct val="120000"/>
              </a:lnSpc>
              <a:spcBef>
                <a:spcPts val="0"/>
              </a:spcBef>
              <a:buClrTx/>
              <a:buSzTx/>
              <a:buFontTx/>
              <a:buNone/>
              <a:tabLst/>
              <a:defRPr/>
            </a:pPr>
            <a:r>
              <a:rPr kumimoji="0" lang="en-GB" sz="1000" b="0" i="0" u="none" strike="noStrike" kern="1200" cap="none" spc="0" normalizeH="0" baseline="0" noProof="0" dirty="0">
                <a:ln>
                  <a:noFill/>
                </a:ln>
                <a:solidFill>
                  <a:schemeClr val="tx1"/>
                </a:solidFill>
                <a:effectLst/>
                <a:uLnTx/>
                <a:uFillTx/>
                <a:latin typeface="+mn-lt"/>
              </a:rPr>
              <a:t>SBS reserves the right to remove any advertising that does not comply with our specifications, contravenes any of these guidelines or adversely affects the rendering of our site, other ad placements or user experience.</a:t>
            </a:r>
          </a:p>
          <a:p>
            <a:pPr marL="0" marR="0" lvl="0" indent="0" algn="l" defTabSz="914400" rtl="0" eaLnBrk="1" fontAlgn="auto" latinLnBrk="0" hangingPunct="1">
              <a:lnSpc>
                <a:spcPct val="120000"/>
              </a:lnSpc>
              <a:spcBef>
                <a:spcPts val="0"/>
              </a:spcBef>
              <a:buClrTx/>
              <a:buSzTx/>
              <a:buFontTx/>
              <a:buNone/>
              <a:tabLst/>
              <a:defRPr/>
            </a:pPr>
            <a:r>
              <a:rPr kumimoji="0" lang="en-GB" sz="1000" b="0" i="0" u="none" strike="noStrike" kern="1200" cap="none" spc="0" normalizeH="0" baseline="0" noProof="0" dirty="0">
                <a:ln>
                  <a:noFill/>
                </a:ln>
                <a:solidFill>
                  <a:schemeClr val="tx1"/>
                </a:solidFill>
                <a:effectLst/>
                <a:uLnTx/>
                <a:uFillTx/>
                <a:latin typeface="+mn-lt"/>
              </a:rPr>
              <a:t>Please provide all ad creative to your SBS Sales Rep.</a:t>
            </a:r>
          </a:p>
        </p:txBody>
      </p:sp>
      <p:cxnSp>
        <p:nvCxnSpPr>
          <p:cNvPr id="45" name="Straight Arrow Connector 44">
            <a:extLst>
              <a:ext uri="{FF2B5EF4-FFF2-40B4-BE49-F238E27FC236}">
                <a16:creationId xmlns:a16="http://schemas.microsoft.com/office/drawing/2014/main" id="{E4ECAF95-3E77-8DEB-B2BC-BA51BD804EA1}"/>
              </a:ext>
            </a:extLst>
          </p:cNvPr>
          <p:cNvCxnSpPr>
            <a:cxnSpLocks/>
          </p:cNvCxnSpPr>
          <p:nvPr/>
        </p:nvCxnSpPr>
        <p:spPr>
          <a:xfrm>
            <a:off x="695324" y="2692288"/>
            <a:ext cx="4779044" cy="0"/>
          </a:xfrm>
          <a:prstGeom prst="straightConnector1">
            <a:avLst/>
          </a:prstGeom>
          <a:ln w="12700">
            <a:solidFill>
              <a:schemeClr val="tx1"/>
            </a:solidFill>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object 2">
            <a:extLst>
              <a:ext uri="{FF2B5EF4-FFF2-40B4-BE49-F238E27FC236}">
                <a16:creationId xmlns:a16="http://schemas.microsoft.com/office/drawing/2014/main" id="{4C84ACA3-3D60-7B53-36E4-164A4D5A0001}"/>
              </a:ext>
            </a:extLst>
          </p:cNvPr>
          <p:cNvSpPr txBox="1">
            <a:spLocks/>
          </p:cNvSpPr>
          <p:nvPr/>
        </p:nvSpPr>
        <p:spPr>
          <a:xfrm>
            <a:off x="6330265" y="1413854"/>
            <a:ext cx="4905905" cy="24929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1" i="0" kern="1200" spc="-120" baseline="0">
                <a:solidFill>
                  <a:schemeClr val="bg1"/>
                </a:solidFill>
                <a:latin typeface="Ubuntu" panose="020B0504030602030204" pitchFamily="34" charset="0"/>
                <a:ea typeface="Ubuntu" panose="020B0504030602030204" pitchFamily="34" charset="0"/>
                <a:cs typeface="Ubuntu" panose="020B0504030602030204" pitchFamily="34" charset="0"/>
              </a:defRPr>
            </a:lvl1pPr>
          </a:lstStyle>
          <a:p>
            <a:r>
              <a:rPr lang="en-AU" sz="1800" spc="0">
                <a:solidFill>
                  <a:schemeClr val="tx1"/>
                </a:solidFill>
                <a:latin typeface="+mj-lt"/>
              </a:rPr>
              <a:t>Audio Advertising</a:t>
            </a:r>
          </a:p>
        </p:txBody>
      </p:sp>
      <p:graphicFrame>
        <p:nvGraphicFramePr>
          <p:cNvPr id="9" name="Table 8">
            <a:extLst>
              <a:ext uri="{FF2B5EF4-FFF2-40B4-BE49-F238E27FC236}">
                <a16:creationId xmlns:a16="http://schemas.microsoft.com/office/drawing/2014/main" id="{AF90518E-D9F9-071D-A614-388AED980F09}"/>
              </a:ext>
            </a:extLst>
          </p:cNvPr>
          <p:cNvGraphicFramePr>
            <a:graphicFrameLocks noGrp="1"/>
          </p:cNvGraphicFramePr>
          <p:nvPr>
            <p:extLst>
              <p:ext uri="{D42A27DB-BD31-4B8C-83A1-F6EECF244321}">
                <p14:modId xmlns:p14="http://schemas.microsoft.com/office/powerpoint/2010/main" val="731677867"/>
              </p:ext>
            </p:extLst>
          </p:nvPr>
        </p:nvGraphicFramePr>
        <p:xfrm>
          <a:off x="6330265" y="1907664"/>
          <a:ext cx="5431973" cy="2322464"/>
        </p:xfrm>
        <a:graphic>
          <a:graphicData uri="http://schemas.openxmlformats.org/drawingml/2006/table">
            <a:tbl>
              <a:tblPr>
                <a:tableStyleId>{2D5ABB26-0587-4C30-8999-92F81FD0307C}</a:tableStyleId>
              </a:tblPr>
              <a:tblGrid>
                <a:gridCol w="1926774">
                  <a:extLst>
                    <a:ext uri="{9D8B030D-6E8A-4147-A177-3AD203B41FA5}">
                      <a16:colId xmlns:a16="http://schemas.microsoft.com/office/drawing/2014/main" val="995521559"/>
                    </a:ext>
                  </a:extLst>
                </a:gridCol>
                <a:gridCol w="3505199">
                  <a:extLst>
                    <a:ext uri="{9D8B030D-6E8A-4147-A177-3AD203B41FA5}">
                      <a16:colId xmlns:a16="http://schemas.microsoft.com/office/drawing/2014/main" val="2648219480"/>
                    </a:ext>
                  </a:extLst>
                </a:gridCol>
              </a:tblGrid>
              <a:tr h="574236">
                <a:tc>
                  <a:txBody>
                    <a:bodyPr/>
                    <a:lstStyle/>
                    <a:p>
                      <a:pPr algn="l" fontAlgn="base"/>
                      <a:r>
                        <a:rPr lang="en-AU" sz="1100" b="1" u="none" strike="noStrike" dirty="0">
                          <a:solidFill>
                            <a:schemeClr val="tx1"/>
                          </a:solidFill>
                          <a:effectLst/>
                        </a:rPr>
                        <a:t>Length (seconds)</a:t>
                      </a:r>
                      <a:r>
                        <a:rPr lang="en-AU" sz="1100" b="0" dirty="0">
                          <a:solidFill>
                            <a:schemeClr val="tx1"/>
                          </a:solidFill>
                          <a:effectLst/>
                        </a:rPr>
                        <a:t>​</a:t>
                      </a:r>
                      <a:endParaRPr lang="en-AU" b="0" i="0" dirty="0">
                        <a:solidFill>
                          <a:schemeClr val="tx1"/>
                        </a:solidFill>
                        <a:effectLst/>
                        <a:latin typeface="+mn-lt"/>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l" fontAlgn="base"/>
                      <a:r>
                        <a:rPr lang="en-AU" sz="1100" b="0" u="none" strike="noStrike">
                          <a:solidFill>
                            <a:schemeClr val="tx1"/>
                          </a:solidFill>
                          <a:effectLst/>
                        </a:rPr>
                        <a:t>15, 30 (live streams only), </a:t>
                      </a:r>
                    </a:p>
                    <a:p>
                      <a:pPr algn="l" fontAlgn="base"/>
                      <a:r>
                        <a:rPr lang="en-AU" sz="1100" b="0" u="none" strike="noStrike">
                          <a:solidFill>
                            <a:schemeClr val="tx1"/>
                          </a:solidFill>
                          <a:effectLst/>
                        </a:rPr>
                        <a:t>15, 30, 45 (podcast pre and post-roll only)</a:t>
                      </a:r>
                      <a:r>
                        <a:rPr lang="en-AU" sz="1100" b="0">
                          <a:solidFill>
                            <a:schemeClr val="tx1"/>
                          </a:solidFill>
                          <a:effectLst/>
                        </a:rPr>
                        <a:t>​, </a:t>
                      </a:r>
                    </a:p>
                    <a:p>
                      <a:pPr algn="l" fontAlgn="base"/>
                      <a:r>
                        <a:rPr lang="en-AU" sz="1100" b="0">
                          <a:solidFill>
                            <a:schemeClr val="tx1"/>
                          </a:solidFill>
                          <a:effectLst/>
                        </a:rPr>
                        <a:t>60 (podcast mid-roll only)</a:t>
                      </a:r>
                      <a:endParaRPr lang="en-AU" b="0" i="0">
                        <a:solidFill>
                          <a:schemeClr val="tx1"/>
                        </a:solidFill>
                        <a:effectLst/>
                        <a:latin typeface="+mn-lt"/>
                      </a:endParaRPr>
                    </a:p>
                  </a:txBody>
                  <a:tcPr marL="0" marR="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6009896"/>
                  </a:ext>
                </a:extLst>
              </a:tr>
              <a:tr h="293498">
                <a:tc>
                  <a:txBody>
                    <a:bodyPr/>
                    <a:lstStyle/>
                    <a:p>
                      <a:pPr algn="l" fontAlgn="base"/>
                      <a:r>
                        <a:rPr lang="en-AU" sz="1100" b="1" u="none" strike="noStrike" dirty="0">
                          <a:solidFill>
                            <a:schemeClr val="tx1"/>
                          </a:solidFill>
                          <a:effectLst/>
                        </a:rPr>
                        <a:t>Audio levels</a:t>
                      </a:r>
                      <a:r>
                        <a:rPr lang="en-AU" sz="1100" b="0" dirty="0">
                          <a:solidFill>
                            <a:schemeClr val="tx1"/>
                          </a:solidFill>
                          <a:effectLst/>
                        </a:rPr>
                        <a:t>​</a:t>
                      </a:r>
                      <a:endParaRPr lang="en-AU" b="0" i="0" dirty="0">
                        <a:solidFill>
                          <a:schemeClr val="tx1"/>
                        </a:solidFill>
                        <a:effectLst/>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ase"/>
                      <a:r>
                        <a:rPr lang="en-AU" sz="1100" b="0" u="none" strike="noStrike" dirty="0">
                          <a:solidFill>
                            <a:schemeClr val="tx1"/>
                          </a:solidFill>
                          <a:effectLst/>
                        </a:rPr>
                        <a:t>-16 to –20LKFS with a -2dB True Peak (TP)</a:t>
                      </a:r>
                      <a:r>
                        <a:rPr lang="en-AU" sz="1100" b="0" dirty="0">
                          <a:solidFill>
                            <a:schemeClr val="tx1"/>
                          </a:solidFill>
                          <a:effectLst/>
                        </a:rPr>
                        <a:t>​</a:t>
                      </a:r>
                      <a:endParaRPr lang="en-AU" b="0" i="0" dirty="0">
                        <a:solidFill>
                          <a:schemeClr val="tx1"/>
                        </a:solidFill>
                        <a:effectLst/>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9513833"/>
                  </a:ext>
                </a:extLst>
              </a:tr>
              <a:tr h="293498">
                <a:tc>
                  <a:txBody>
                    <a:bodyPr/>
                    <a:lstStyle/>
                    <a:p>
                      <a:pPr algn="l" fontAlgn="base"/>
                      <a:r>
                        <a:rPr lang="en-AU" sz="1100" b="1" u="none" strike="noStrike">
                          <a:solidFill>
                            <a:schemeClr val="tx1"/>
                          </a:solidFill>
                          <a:effectLst/>
                        </a:rPr>
                        <a:t>Max file size</a:t>
                      </a:r>
                      <a:r>
                        <a:rPr lang="en-AU" sz="1100" b="0">
                          <a:solidFill>
                            <a:schemeClr val="tx1"/>
                          </a:solidFill>
                          <a:effectLst/>
                        </a:rPr>
                        <a:t>​</a:t>
                      </a:r>
                      <a:endParaRPr lang="en-AU" b="0" i="0">
                        <a:solidFill>
                          <a:schemeClr val="tx1"/>
                        </a:solidFill>
                        <a:effectLst/>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ase"/>
                      <a:r>
                        <a:rPr lang="en-AU" sz="1100" b="0" u="none" strike="noStrike" dirty="0">
                          <a:solidFill>
                            <a:schemeClr val="tx1"/>
                          </a:solidFill>
                          <a:effectLst/>
                        </a:rPr>
                        <a:t>10mb</a:t>
                      </a:r>
                      <a:r>
                        <a:rPr lang="en-AU" sz="1100" b="0" dirty="0">
                          <a:solidFill>
                            <a:schemeClr val="tx1"/>
                          </a:solidFill>
                          <a:effectLst/>
                        </a:rPr>
                        <a:t>​</a:t>
                      </a:r>
                      <a:endParaRPr lang="en-AU" b="0" i="0" dirty="0">
                        <a:solidFill>
                          <a:schemeClr val="tx1"/>
                        </a:solidFill>
                        <a:effectLst/>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246238"/>
                  </a:ext>
                </a:extLst>
              </a:tr>
              <a:tr h="293498">
                <a:tc>
                  <a:txBody>
                    <a:bodyPr/>
                    <a:lstStyle/>
                    <a:p>
                      <a:pPr algn="l" fontAlgn="base"/>
                      <a:r>
                        <a:rPr lang="en-AU" sz="1100" b="1" u="none" strike="noStrike" dirty="0">
                          <a:solidFill>
                            <a:schemeClr val="tx1"/>
                          </a:solidFill>
                          <a:effectLst/>
                        </a:rPr>
                        <a:t>Format</a:t>
                      </a:r>
                      <a:r>
                        <a:rPr lang="en-AU" sz="1100" b="0" dirty="0">
                          <a:solidFill>
                            <a:schemeClr val="tx1"/>
                          </a:solidFill>
                          <a:effectLst/>
                        </a:rPr>
                        <a:t>​</a:t>
                      </a:r>
                      <a:endParaRPr lang="en-AU" b="0" i="0" dirty="0">
                        <a:solidFill>
                          <a:schemeClr val="tx1"/>
                        </a:solidFill>
                        <a:effectLst/>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ase"/>
                      <a:r>
                        <a:rPr lang="en-AU" sz="1100" b="0" u="none" strike="noStrike" dirty="0">
                          <a:solidFill>
                            <a:schemeClr val="tx1"/>
                          </a:solidFill>
                          <a:effectLst/>
                        </a:rPr>
                        <a:t>WAV only</a:t>
                      </a:r>
                      <a:r>
                        <a:rPr lang="en-AU" sz="1100" b="0" dirty="0">
                          <a:solidFill>
                            <a:schemeClr val="tx1"/>
                          </a:solidFill>
                          <a:effectLst/>
                        </a:rPr>
                        <a:t>​</a:t>
                      </a:r>
                      <a:endParaRPr lang="en-AU" b="0" i="0" dirty="0">
                        <a:solidFill>
                          <a:schemeClr val="tx1"/>
                        </a:solidFill>
                        <a:effectLst/>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4103225"/>
                  </a:ext>
                </a:extLst>
              </a:tr>
              <a:tr h="433867">
                <a:tc>
                  <a:txBody>
                    <a:bodyPr/>
                    <a:lstStyle/>
                    <a:p>
                      <a:pPr algn="l" fontAlgn="base"/>
                      <a:r>
                        <a:rPr lang="en-AU" sz="1100" b="0">
                          <a:solidFill>
                            <a:schemeClr val="tx1"/>
                          </a:solidFill>
                          <a:effectLst/>
                        </a:rPr>
                        <a:t>3</a:t>
                      </a:r>
                      <a:r>
                        <a:rPr lang="en-AU" sz="1100" b="0" baseline="30000">
                          <a:solidFill>
                            <a:schemeClr val="tx1"/>
                          </a:solidFill>
                          <a:effectLst/>
                        </a:rPr>
                        <a:t>rd</a:t>
                      </a:r>
                      <a:r>
                        <a:rPr lang="en-AU" sz="1100" b="0">
                          <a:solidFill>
                            <a:schemeClr val="tx1"/>
                          </a:solidFill>
                          <a:effectLst/>
                        </a:rPr>
                        <a:t> party accepted tags</a:t>
                      </a:r>
                      <a:endParaRPr lang="en-AU" sz="1100" b="0" i="0">
                        <a:solidFill>
                          <a:schemeClr val="tx1"/>
                        </a:solidFill>
                        <a:effectLst/>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ase"/>
                      <a:r>
                        <a:rPr lang="en-AU" sz="1100" b="0" dirty="0">
                          <a:solidFill>
                            <a:schemeClr val="tx1"/>
                          </a:solidFill>
                          <a:effectLst/>
                        </a:rPr>
                        <a:t>Google (Double-click)</a:t>
                      </a:r>
                    </a:p>
                    <a:p>
                      <a:pPr algn="l" fontAlgn="base"/>
                      <a:r>
                        <a:rPr lang="en-AU" sz="1100" b="0" dirty="0">
                          <a:solidFill>
                            <a:schemeClr val="tx1"/>
                          </a:solidFill>
                          <a:effectLst/>
                        </a:rPr>
                        <a:t>*Other 3</a:t>
                      </a:r>
                      <a:r>
                        <a:rPr lang="en-AU" sz="1100" b="0" baseline="30000" dirty="0">
                          <a:solidFill>
                            <a:schemeClr val="tx1"/>
                          </a:solidFill>
                          <a:effectLst/>
                        </a:rPr>
                        <a:t>rd</a:t>
                      </a:r>
                      <a:r>
                        <a:rPr lang="en-AU" sz="1100" b="0" dirty="0">
                          <a:solidFill>
                            <a:schemeClr val="tx1"/>
                          </a:solidFill>
                          <a:effectLst/>
                        </a:rPr>
                        <a:t> party tags - subject to testing</a:t>
                      </a:r>
                      <a:endParaRPr lang="en-AU" sz="1100" b="0" i="0" dirty="0">
                        <a:solidFill>
                          <a:schemeClr val="tx1"/>
                        </a:solidFill>
                        <a:effectLst/>
                        <a:latin typeface="+mn-lt"/>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2519248"/>
                  </a:ext>
                </a:extLst>
              </a:tr>
              <a:tr h="433867">
                <a:tc>
                  <a:txBody>
                    <a:bodyPr/>
                    <a:lstStyle/>
                    <a:p>
                      <a:pPr algn="l" fontAlgn="base"/>
                      <a:r>
                        <a:rPr lang="en-AU" sz="1100" b="1" u="none" strike="noStrike" dirty="0">
                          <a:solidFill>
                            <a:schemeClr val="tx1"/>
                          </a:solidFill>
                          <a:effectLst/>
                        </a:rPr>
                        <a:t>Other restrictions</a:t>
                      </a:r>
                      <a:r>
                        <a:rPr lang="en-AU" sz="1100" b="0" dirty="0">
                          <a:solidFill>
                            <a:schemeClr val="tx1"/>
                          </a:solidFill>
                          <a:effectLst/>
                        </a:rPr>
                        <a:t>​</a:t>
                      </a:r>
                      <a:endParaRPr lang="en-AU" b="0" i="0" dirty="0">
                        <a:solidFill>
                          <a:schemeClr val="tx1"/>
                        </a:solidFill>
                        <a:effectLst/>
                        <a:latin typeface="+mn-lt"/>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l" fontAlgn="base"/>
                      <a:r>
                        <a:rPr lang="en-AU" sz="1100" b="0" u="none" strike="noStrike" dirty="0">
                          <a:solidFill>
                            <a:schemeClr val="tx1"/>
                          </a:solidFill>
                          <a:effectLst/>
                        </a:rPr>
                        <a:t>Non-clickable, No multiple VAST wrappers</a:t>
                      </a:r>
                      <a:r>
                        <a:rPr lang="en-AU" sz="1100" b="0" dirty="0">
                          <a:solidFill>
                            <a:schemeClr val="tx1"/>
                          </a:solidFill>
                          <a:effectLst/>
                        </a:rPr>
                        <a:t>​, no MOAT </a:t>
                      </a:r>
                      <a:br>
                        <a:rPr lang="en-AU" sz="1100" b="0" dirty="0">
                          <a:solidFill>
                            <a:schemeClr val="tx1"/>
                          </a:solidFill>
                          <a:effectLst/>
                        </a:rPr>
                      </a:br>
                      <a:r>
                        <a:rPr lang="en-AU" sz="1100" b="0" dirty="0">
                          <a:solidFill>
                            <a:schemeClr val="tx1"/>
                          </a:solidFill>
                          <a:effectLst/>
                        </a:rPr>
                        <a:t>or IAS capabilities</a:t>
                      </a:r>
                      <a:endParaRPr lang="en-AU" b="0" i="0" dirty="0">
                        <a:solidFill>
                          <a:schemeClr val="tx1"/>
                        </a:solidFill>
                        <a:effectLst/>
                        <a:latin typeface="+mn-lt"/>
                      </a:endParaRPr>
                    </a:p>
                  </a:txBody>
                  <a:tcPr marL="0" marR="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186717576"/>
                  </a:ext>
                </a:extLst>
              </a:tr>
            </a:tbl>
          </a:graphicData>
        </a:graphic>
      </p:graphicFrame>
      <p:sp>
        <p:nvSpPr>
          <p:cNvPr id="10" name="TextBox 9">
            <a:extLst>
              <a:ext uri="{FF2B5EF4-FFF2-40B4-BE49-F238E27FC236}">
                <a16:creationId xmlns:a16="http://schemas.microsoft.com/office/drawing/2014/main" id="{2223FA48-F1D3-B046-4616-B5942B5884E8}"/>
              </a:ext>
            </a:extLst>
          </p:cNvPr>
          <p:cNvSpPr txBox="1"/>
          <p:nvPr/>
        </p:nvSpPr>
        <p:spPr>
          <a:xfrm>
            <a:off x="6330265" y="4466346"/>
            <a:ext cx="5431973" cy="1692771"/>
          </a:xfrm>
          <a:prstGeom prst="rect">
            <a:avLst/>
          </a:prstGeom>
          <a:noFill/>
        </p:spPr>
        <p:txBody>
          <a:bodyPr wrap="square" lIns="0" tIns="0" rIns="0" bIns="0" rtlCol="0">
            <a:spAutoFit/>
          </a:bodyPr>
          <a:lstStyle/>
          <a:p>
            <a:pPr marL="171450" indent="-171450" defTabSz="457200">
              <a:buFont typeface="Arial" panose="020B0604020202020204" pitchFamily="34" charset="0"/>
              <a:buChar char="•"/>
              <a:defRPr/>
            </a:pPr>
            <a:r>
              <a:rPr kumimoji="0" lang="en-AU" sz="1000" b="0" i="0" u="none" strike="noStrike" kern="1200" cap="none" spc="0" normalizeH="0" baseline="0" noProof="0">
                <a:ln>
                  <a:noFill/>
                </a:ln>
                <a:effectLst/>
                <a:uLnTx/>
                <a:uFillTx/>
                <a:ea typeface="+mn-ea"/>
                <a:cs typeface="+mn-cs"/>
              </a:rPr>
              <a:t>Please speak to your sales rep about which environments allow English advertisements or require in-language advertisements</a:t>
            </a:r>
          </a:p>
          <a:p>
            <a:pPr marL="171450" indent="-171450" defTabSz="457200">
              <a:buFont typeface="Arial" panose="020B0604020202020204" pitchFamily="34" charset="0"/>
              <a:buChar char="•"/>
              <a:defRPr/>
            </a:pPr>
            <a:endParaRPr kumimoji="0" lang="en-AU" sz="1000" b="0" i="0" u="none" strike="noStrike" kern="1200" cap="none" spc="0" normalizeH="0" baseline="0" noProof="0">
              <a:ln>
                <a:noFill/>
              </a:ln>
              <a:effectLst/>
              <a:uLnTx/>
              <a:uFillTx/>
              <a:ea typeface="+mn-ea"/>
              <a:cs typeface="+mn-cs"/>
            </a:endParaRPr>
          </a:p>
          <a:p>
            <a:pPr marL="171450" indent="-171450" defTabSz="457200">
              <a:buFont typeface="Arial" panose="020B0604020202020204" pitchFamily="34" charset="0"/>
              <a:buChar char="•"/>
              <a:defRPr/>
            </a:pPr>
            <a:r>
              <a:rPr kumimoji="0" lang="en-AU" sz="1000" b="0" i="0" u="none" strike="noStrike" kern="1200" cap="none" spc="0" normalizeH="0" baseline="0" noProof="0">
                <a:ln>
                  <a:noFill/>
                </a:ln>
                <a:effectLst/>
                <a:uLnTx/>
                <a:uFillTx/>
                <a:ea typeface="+mn-ea"/>
                <a:cs typeface="+mn-cs"/>
              </a:rPr>
              <a:t>3</a:t>
            </a:r>
            <a:r>
              <a:rPr kumimoji="0" lang="en-AU" sz="1000" b="0" i="0" u="none" strike="noStrike" kern="1200" cap="none" spc="0" normalizeH="0" baseline="30000" noProof="0">
                <a:ln>
                  <a:noFill/>
                </a:ln>
                <a:effectLst/>
                <a:uLnTx/>
                <a:uFillTx/>
                <a:ea typeface="+mn-ea"/>
                <a:cs typeface="+mn-cs"/>
              </a:rPr>
              <a:t>rd</a:t>
            </a:r>
            <a:r>
              <a:rPr kumimoji="0" lang="en-AU" sz="1000" b="0" i="0" u="none" strike="noStrike" kern="1200" cap="none" spc="0" normalizeH="0" baseline="0" noProof="0">
                <a:ln>
                  <a:noFill/>
                </a:ln>
                <a:effectLst/>
                <a:uLnTx/>
                <a:uFillTx/>
                <a:ea typeface="+mn-ea"/>
                <a:cs typeface="+mn-cs"/>
              </a:rPr>
              <a:t> party tags must be VAST 2.0 compliant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AU" sz="1000" b="0" i="0" u="none" strike="noStrike" kern="1200" cap="none" spc="0" normalizeH="0" baseline="0" noProof="0">
              <a:ln>
                <a:noFill/>
              </a:ln>
              <a:effectLst/>
              <a:uLnTx/>
              <a:uFillTx/>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000" b="0" i="0" u="none" strike="noStrike" kern="1200" cap="none" spc="0" normalizeH="0" baseline="0" noProof="0">
                <a:ln>
                  <a:noFill/>
                </a:ln>
                <a:effectLst/>
                <a:uLnTx/>
                <a:uFillTx/>
                <a:ea typeface="+mn-ea"/>
                <a:cs typeface="+mn-cs"/>
              </a:rPr>
              <a:t>Commercial durations need to be within 1% either side of booked airtime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AU" sz="1000" b="0" i="0" u="none" strike="noStrike" kern="1200" cap="none" spc="0" normalizeH="0" baseline="0" noProof="0">
              <a:ln>
                <a:noFill/>
              </a:ln>
              <a:effectLst/>
              <a:uLnTx/>
              <a:uFillTx/>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000" b="0" i="0" u="none" strike="noStrike" kern="1200" cap="none" spc="0" normalizeH="0" baseline="0" noProof="0">
                <a:ln>
                  <a:noFill/>
                </a:ln>
                <a:effectLst/>
                <a:uLnTx/>
                <a:uFillTx/>
                <a:ea typeface="+mn-ea"/>
                <a:cs typeface="+mn-cs"/>
              </a:rPr>
              <a:t>​Our contract with advertisers (</a:t>
            </a:r>
            <a:r>
              <a:rPr kumimoji="0" lang="en-AU" sz="1000" b="0" i="0" u="none" strike="noStrike" kern="1200" cap="none" spc="0" normalizeH="0" baseline="0" noProof="0">
                <a:ln>
                  <a:noFill/>
                </a:ln>
                <a:effectLst/>
                <a:uLnTx/>
                <a:uFillTx/>
                <a:ea typeface="+mn-ea"/>
                <a:cs typeface="+mn-cs"/>
                <a:hlinkClick r:id="rId2">
                  <a:extLst>
                    <a:ext uri="{A12FA001-AC4F-418D-AE19-62706E023703}">
                      <ahyp:hlinkClr xmlns:ahyp="http://schemas.microsoft.com/office/drawing/2018/hyperlinkcolor" val="tx"/>
                    </a:ext>
                  </a:extLst>
                </a:hlinkClick>
              </a:rPr>
              <a:t>SBS Advertising Terms and Conditions</a:t>
            </a:r>
            <a:r>
              <a:rPr kumimoji="0" lang="en-AU" sz="1000" b="0" i="0" u="none" strike="noStrike" kern="1200" cap="none" spc="0" normalizeH="0" baseline="0" noProof="0">
                <a:ln>
                  <a:noFill/>
                </a:ln>
                <a:effectLst/>
                <a:uLnTx/>
                <a:uFillTx/>
                <a:ea typeface="+mn-ea"/>
                <a:cs typeface="+mn-cs"/>
              </a:rPr>
              <a:t>) requires advertisers to warrant that their ads comply with relevant laws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sz="100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sz="1000"/>
          </a:p>
        </p:txBody>
      </p:sp>
      <p:sp>
        <p:nvSpPr>
          <p:cNvPr id="3" name="Title 2">
            <a:extLst>
              <a:ext uri="{FF2B5EF4-FFF2-40B4-BE49-F238E27FC236}">
                <a16:creationId xmlns:a16="http://schemas.microsoft.com/office/drawing/2014/main" id="{20C6CD35-64E9-2B7C-FBA3-2D7D44C28722}"/>
              </a:ext>
            </a:extLst>
          </p:cNvPr>
          <p:cNvSpPr>
            <a:spLocks noGrp="1"/>
          </p:cNvSpPr>
          <p:nvPr>
            <p:ph type="title"/>
          </p:nvPr>
        </p:nvSpPr>
        <p:spPr/>
        <p:txBody>
          <a:bodyPr/>
          <a:lstStyle/>
          <a:p>
            <a:r>
              <a:rPr lang="en-AU"/>
              <a:t>Audio Advertising Specifications</a:t>
            </a:r>
          </a:p>
        </p:txBody>
      </p:sp>
      <p:sp>
        <p:nvSpPr>
          <p:cNvPr id="16" name="Slide Number Placeholder 15">
            <a:extLst>
              <a:ext uri="{FF2B5EF4-FFF2-40B4-BE49-F238E27FC236}">
                <a16:creationId xmlns:a16="http://schemas.microsoft.com/office/drawing/2014/main" id="{F2340FDD-7C96-FC41-1BE4-EECCE87FCBAB}"/>
              </a:ext>
            </a:extLst>
          </p:cNvPr>
          <p:cNvSpPr>
            <a:spLocks noGrp="1"/>
          </p:cNvSpPr>
          <p:nvPr>
            <p:ph type="sldNum" sz="quarter" idx="4"/>
          </p:nvPr>
        </p:nvSpPr>
        <p:spPr>
          <a:prstGeom prst="rect">
            <a:avLst/>
          </a:prstGeom>
        </p:spPr>
        <p:txBody>
          <a:bodyPr vert="horz" lIns="0" tIns="0" rIns="0" bIns="0" rtlCol="0" anchor="b" anchorCtr="0"/>
          <a:lstStyle>
            <a:defPPr>
              <a:defRPr lang="en-US"/>
            </a:defPPr>
            <a:lvl1pPr marL="0" algn="r" defTabSz="457200" rtl="0" eaLnBrk="1" latinLnBrk="0" hangingPunct="1">
              <a:defRPr lang="en-AU" sz="900" kern="1200" smtClean="0">
                <a:solidFill>
                  <a:schemeClr val="bg1"/>
                </a:solidFill>
                <a:latin typeface="Ubuntu" panose="020B050403060203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41C361B-BE0B-45F2-A1AB-1E005D6F7421}" type="slidenum">
              <a:rPr lang="en-AU" smtClean="0"/>
              <a:pPr/>
              <a:t>18</a:t>
            </a:fld>
            <a:endParaRPr lang="en-AU"/>
          </a:p>
        </p:txBody>
      </p:sp>
      <p:sp>
        <p:nvSpPr>
          <p:cNvPr id="13" name="TextBox 12">
            <a:extLst>
              <a:ext uri="{FF2B5EF4-FFF2-40B4-BE49-F238E27FC236}">
                <a16:creationId xmlns:a16="http://schemas.microsoft.com/office/drawing/2014/main" id="{51171674-7C07-C0DD-E288-ACBF4FAA3930}"/>
              </a:ext>
            </a:extLst>
          </p:cNvPr>
          <p:cNvSpPr txBox="1"/>
          <p:nvPr/>
        </p:nvSpPr>
        <p:spPr>
          <a:xfrm>
            <a:off x="695324" y="1310581"/>
            <a:ext cx="6096000" cy="369332"/>
          </a:xfrm>
          <a:prstGeom prst="rect">
            <a:avLst/>
          </a:prstGeom>
          <a:noFill/>
        </p:spPr>
        <p:txBody>
          <a:bodyPr wrap="square" lIns="0" anchor="t" anchorCtr="0">
            <a:spAutoFit/>
          </a:bodyPr>
          <a:lstStyle/>
          <a:p>
            <a:r>
              <a:rPr kumimoji="0" lang="en-AU" b="1" i="0" u="none" strike="noStrike" kern="1200" cap="none" normalizeH="0" baseline="0" noProof="0" dirty="0">
                <a:ln>
                  <a:noFill/>
                </a:ln>
                <a:effectLst/>
                <a:uLnTx/>
                <a:uFillTx/>
                <a:latin typeface="+mj-lt"/>
              </a:rPr>
              <a:t>Material Deadlines</a:t>
            </a:r>
            <a:r>
              <a:rPr lang="en-AU" b="1" dirty="0">
                <a:latin typeface="+mj-lt"/>
              </a:rPr>
              <a:t> </a:t>
            </a:r>
            <a:r>
              <a:rPr kumimoji="0" lang="en-AU" b="1" i="0" u="none" strike="noStrike" kern="1200" cap="none" normalizeH="0" baseline="0" noProof="0" dirty="0">
                <a:ln>
                  <a:noFill/>
                </a:ln>
                <a:effectLst/>
                <a:uLnTx/>
                <a:uFillTx/>
                <a:latin typeface="+mj-lt"/>
              </a:rPr>
              <a:t>&amp; Considerations</a:t>
            </a:r>
            <a:endParaRPr lang="en-AU" sz="1200" dirty="0">
              <a:latin typeface="+mj-lt"/>
            </a:endParaRPr>
          </a:p>
        </p:txBody>
      </p:sp>
      <p:sp>
        <p:nvSpPr>
          <p:cNvPr id="25" name="Footer Placeholder 24">
            <a:extLst>
              <a:ext uri="{FF2B5EF4-FFF2-40B4-BE49-F238E27FC236}">
                <a16:creationId xmlns:a16="http://schemas.microsoft.com/office/drawing/2014/main" id="{A21EC4A0-1570-3053-9A6F-F8CAE6F6DE66}"/>
              </a:ext>
            </a:extLst>
          </p:cNvPr>
          <p:cNvSpPr>
            <a:spLocks noGrp="1"/>
          </p:cNvSpPr>
          <p:nvPr>
            <p:ph type="ftr" sz="quarter" idx="3"/>
          </p:nvPr>
        </p:nvSpPr>
        <p:spPr/>
        <p:txBody>
          <a:bodyPr/>
          <a:lstStyle/>
          <a:p>
            <a:pPr algn="r"/>
            <a:r>
              <a:rPr lang="en-AU"/>
              <a:t>SBS AUDIO MEDIA KIT</a:t>
            </a:r>
          </a:p>
        </p:txBody>
      </p:sp>
    </p:spTree>
    <p:extLst>
      <p:ext uri="{BB962C8B-B14F-4D97-AF65-F5344CB8AC3E}">
        <p14:creationId xmlns:p14="http://schemas.microsoft.com/office/powerpoint/2010/main" val="1602426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0952686"/>
      </p:ext>
    </p:extLst>
  </p:cSld>
  <p:clrMapOvr>
    <a:masterClrMapping/>
  </p:clrMapOvr>
</p:sld>
</file>

<file path=ppt/theme/theme1.xml><?xml version="1.0" encoding="utf-8"?>
<a:theme xmlns:a="http://schemas.openxmlformats.org/drawingml/2006/main" name="SBS Masterbrand Template">
  <a:themeElements>
    <a:clrScheme name="SBS (Master)">
      <a:dk1>
        <a:srgbClr val="1C1C1C"/>
      </a:dk1>
      <a:lt1>
        <a:srgbClr val="FFFFFF"/>
      </a:lt1>
      <a:dk2>
        <a:srgbClr val="808080"/>
      </a:dk2>
      <a:lt2>
        <a:srgbClr val="F2F2F2"/>
      </a:lt2>
      <a:accent1>
        <a:srgbClr val="FFE040"/>
      </a:accent1>
      <a:accent2>
        <a:srgbClr val="FF8634"/>
      </a:accent2>
      <a:accent3>
        <a:srgbClr val="D73C3B"/>
      </a:accent3>
      <a:accent4>
        <a:srgbClr val="FF3490"/>
      </a:accent4>
      <a:accent5>
        <a:srgbClr val="9D49F2"/>
      </a:accent5>
      <a:accent6>
        <a:srgbClr val="2C85D3"/>
      </a:accent6>
      <a:hlink>
        <a:srgbClr val="2C85D3"/>
      </a:hlink>
      <a:folHlink>
        <a:srgbClr val="20639E"/>
      </a:folHlink>
    </a:clrScheme>
    <a:fontScheme name="SBS Nine">
      <a:majorFont>
        <a:latin typeface="SBS Sans Cond Bold"/>
        <a:ea typeface=""/>
        <a:cs typeface=""/>
      </a:majorFont>
      <a:minorFont>
        <a:latin typeface="SBS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dirty="0" err="1" smtClean="0"/>
        </a:defPPr>
      </a:lstStyle>
      <a:style>
        <a:lnRef idx="0">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400" dirty="0" err="1" smtClean="0"/>
        </a:defPPr>
      </a:lstStyle>
    </a:txDef>
  </a:objectDefaults>
  <a:extraClrSchemeLst/>
  <a:custClrLst/>
  <a:extLst>
    <a:ext uri="{05A4C25C-085E-4340-85A3-A5531E510DB2}">
      <thm15:themeFamily xmlns:thm15="http://schemas.microsoft.com/office/thememl/2012/main" name="SBS_PPT Template_2026_1.3.1" id="{EED0CF75-672E-AC46-95E5-D4E20A991953}" vid="{D046C9E6-85CB-D743-B3AB-4F523C25E4A5}"/>
    </a:ext>
  </a:extLst>
</a:theme>
</file>

<file path=ppt/theme/theme2.xml><?xml version="1.0" encoding="utf-8"?>
<a:theme xmlns:a="http://schemas.openxmlformats.org/drawingml/2006/main" name="SBS_MS_Theme_Dark_1.2">
  <a:themeElements>
    <a:clrScheme name="Custom 2">
      <a:dk1>
        <a:srgbClr val="FFFFFF"/>
      </a:dk1>
      <a:lt1>
        <a:srgbClr val="1C1C1C"/>
      </a:lt1>
      <a:dk2>
        <a:srgbClr val="F2F2F2"/>
      </a:dk2>
      <a:lt2>
        <a:srgbClr val="636363"/>
      </a:lt2>
      <a:accent1>
        <a:srgbClr val="FFE040"/>
      </a:accent1>
      <a:accent2>
        <a:srgbClr val="FF8634"/>
      </a:accent2>
      <a:accent3>
        <a:srgbClr val="D73C3B"/>
      </a:accent3>
      <a:accent4>
        <a:srgbClr val="FF3490"/>
      </a:accent4>
      <a:accent5>
        <a:srgbClr val="9D49F2"/>
      </a:accent5>
      <a:accent6>
        <a:srgbClr val="2C85D3"/>
      </a:accent6>
      <a:hlink>
        <a:srgbClr val="808080"/>
      </a:hlink>
      <a:folHlink>
        <a:srgbClr val="1C1C1C"/>
      </a:folHlink>
    </a:clrScheme>
    <a:fontScheme name="SBS Nine">
      <a:majorFont>
        <a:latin typeface="SBS Sans Cond Bold"/>
        <a:ea typeface=""/>
        <a:cs typeface=""/>
      </a:majorFont>
      <a:minorFont>
        <a:latin typeface="SBS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dirty="0" err="1" smtClean="0"/>
        </a:defPPr>
      </a:lstStyle>
      <a:style>
        <a:lnRef idx="0">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400" dirty="0" err="1" smtClean="0"/>
        </a:defPPr>
      </a:lstStyle>
    </a:txDef>
  </a:objectDefaults>
  <a:extraClrSchemeLst/>
  <a:custClrLst/>
  <a:extLst>
    <a:ext uri="{05A4C25C-085E-4340-85A3-A5531E510DB2}">
      <thm15:themeFamily xmlns:thm15="http://schemas.microsoft.com/office/thememl/2012/main" name="SBS_PPT Template_2026_1.3.1" id="{EED0CF75-672E-AC46-95E5-D4E20A991953}" vid="{73AFCD16-4032-9445-8446-E4274FF1DE9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643a2db-9d5c-48d8-8526-60f42bc73ab5" xsi:nil="true"/>
    <lcf76f155ced4ddcb4097134ff3c332f xmlns="f2d44601-a99f-4583-bbed-c76519f7dc97">
      <Terms xmlns="http://schemas.microsoft.com/office/infopath/2007/PartnerControls"/>
    </lcf76f155ced4ddcb4097134ff3c332f>
    <Notes xmlns="f2d44601-a99f-4583-bbed-c76519f7dc97" xsi:nil="true"/>
    <NumberSorting xmlns="f2d44601-a99f-4583-bbed-c76519f7dc9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575F6B6E68BCC478642CF80BBC04483" ma:contentTypeVersion="21" ma:contentTypeDescription="Create a new document." ma:contentTypeScope="" ma:versionID="934f5a5247ef596773401225cfed5e90">
  <xsd:schema xmlns:xsd="http://www.w3.org/2001/XMLSchema" xmlns:xs="http://www.w3.org/2001/XMLSchema" xmlns:p="http://schemas.microsoft.com/office/2006/metadata/properties" xmlns:ns2="f2d44601-a99f-4583-bbed-c76519f7dc97" xmlns:ns3="8643a2db-9d5c-48d8-8526-60f42bc73ab5" targetNamespace="http://schemas.microsoft.com/office/2006/metadata/properties" ma:root="true" ma:fieldsID="cb82301b46a6506f0068722f32ba10db" ns2:_="" ns3:_="">
    <xsd:import namespace="f2d44601-a99f-4583-bbed-c76519f7dc97"/>
    <xsd:import namespace="8643a2db-9d5c-48d8-8526-60f42bc73ab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Notes" minOccurs="0"/>
                <xsd:element ref="ns2:MediaServiceBillingMetadata" minOccurs="0"/>
                <xsd:element ref="ns2:NumberSortin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d44601-a99f-4583-bbed-c76519f7dc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1845fc8-91e0-4e88-ade0-6cf231f883e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Notes" ma:index="26" nillable="true" ma:displayName="Folder Rank" ma:format="Dropdown" ma:internalName="Notes">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NumberSorting" ma:index="28" nillable="true" ma:displayName="Notes" ma:format="Dropdown" ma:internalName="NumberSorting">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643a2db-9d5c-48d8-8526-60f42bc73ab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14fc0fa-a8e4-4166-97ad-328e80a19ec8}" ma:internalName="TaxCatchAll" ma:showField="CatchAllData" ma:web="8643a2db-9d5c-48d8-8526-60f42bc73a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3F8822-7CF7-4A78-922A-E927F792C88F}">
  <ds:schemaRefs>
    <ds:schemaRef ds:uri="http://purl.org/dc/elements/1.1/"/>
    <ds:schemaRef ds:uri="http://purl.org/dc/terms/"/>
    <ds:schemaRef ds:uri="http://www.w3.org/XML/1998/namespace"/>
    <ds:schemaRef ds:uri="http://schemas.microsoft.com/office/infopath/2007/PartnerControls"/>
    <ds:schemaRef ds:uri="http://schemas.microsoft.com/office/2006/documentManagement/types"/>
    <ds:schemaRef ds:uri="http://purl.org/dc/dcmitype/"/>
    <ds:schemaRef ds:uri="8643a2db-9d5c-48d8-8526-60f42bc73ab5"/>
    <ds:schemaRef ds:uri="http://schemas.openxmlformats.org/package/2006/metadata/core-properties"/>
    <ds:schemaRef ds:uri="f2d44601-a99f-4583-bbed-c76519f7dc97"/>
    <ds:schemaRef ds:uri="http://schemas.microsoft.com/office/2006/metadata/properties"/>
  </ds:schemaRefs>
</ds:datastoreItem>
</file>

<file path=customXml/itemProps2.xml><?xml version="1.0" encoding="utf-8"?>
<ds:datastoreItem xmlns:ds="http://schemas.openxmlformats.org/officeDocument/2006/customXml" ds:itemID="{792F0E29-AEE4-4DD3-B80E-B826898B2D78}">
  <ds:schemaRefs>
    <ds:schemaRef ds:uri="http://schemas.microsoft.com/sharepoint/v3/contenttype/forms"/>
  </ds:schemaRefs>
</ds:datastoreItem>
</file>

<file path=customXml/itemProps3.xml><?xml version="1.0" encoding="utf-8"?>
<ds:datastoreItem xmlns:ds="http://schemas.openxmlformats.org/officeDocument/2006/customXml" ds:itemID="{BE3E9C81-49EA-4DD9-82D4-2B2EBC611E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d44601-a99f-4583-bbed-c76519f7dc97"/>
    <ds:schemaRef ds:uri="8643a2db-9d5c-48d8-8526-60f42bc73a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SBS Masterbrand Template</Template>
  <TotalTime>203</TotalTime>
  <Words>3064</Words>
  <Application>Microsoft Office PowerPoint</Application>
  <PresentationFormat>Widescreen</PresentationFormat>
  <Paragraphs>396</Paragraphs>
  <Slides>19</Slides>
  <Notes>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19</vt:i4>
      </vt:variant>
    </vt:vector>
  </HeadingPairs>
  <TitlesOfParts>
    <vt:vector size="32" baseType="lpstr">
      <vt:lpstr>Raleway Medium</vt:lpstr>
      <vt:lpstr>SBS Sans Medium</vt:lpstr>
      <vt:lpstr>Wingdings</vt:lpstr>
      <vt:lpstr>SBS Sans Bold</vt:lpstr>
      <vt:lpstr>Raleway SemiBold</vt:lpstr>
      <vt:lpstr>Calibri</vt:lpstr>
      <vt:lpstr>Arial</vt:lpstr>
      <vt:lpstr>SBS Sans Cond Bold</vt:lpstr>
      <vt:lpstr>Raleway</vt:lpstr>
      <vt:lpstr>SBS Sans Cond</vt:lpstr>
      <vt:lpstr>SBS Sans</vt:lpstr>
      <vt:lpstr>SBS Masterbrand Template</vt:lpstr>
      <vt:lpstr>SBS_MS_Theme_Dark_1.2</vt:lpstr>
      <vt:lpstr>SBS Audio  Media Kit </vt:lpstr>
      <vt:lpstr>Contents</vt:lpstr>
      <vt:lpstr>Cultural Makeup of Australia </vt:lpstr>
      <vt:lpstr>Cultural Makeup of Australia </vt:lpstr>
      <vt:lpstr>Australia's Top Languages Are Evolving</vt:lpstr>
      <vt:lpstr>Top Growing Languages</vt:lpstr>
      <vt:lpstr>The SBS Audio Ecosystem</vt:lpstr>
      <vt:lpstr>SBS Audio Delivers a Premium Environment</vt:lpstr>
      <vt:lpstr>SBS RADIO</vt:lpstr>
      <vt:lpstr>Music Channels </vt:lpstr>
      <vt:lpstr>Arabic 24</vt:lpstr>
      <vt:lpstr>Digital Audio</vt:lpstr>
      <vt:lpstr>South Asian languages </vt:lpstr>
      <vt:lpstr>African Languages </vt:lpstr>
      <vt:lpstr>Middle Eastern Languages</vt:lpstr>
      <vt:lpstr>Buying options</vt:lpstr>
      <vt:lpstr>SBS Language and Cultural Tools </vt:lpstr>
      <vt:lpstr>Audio Advertising Specifications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ersensendesign@gmail.com</dc:creator>
  <cp:keywords>PowerPoint, Dark Mode</cp:keywords>
  <cp:lastModifiedBy>Hannah Saliba</cp:lastModifiedBy>
  <cp:revision>18</cp:revision>
  <dcterms:created xsi:type="dcterms:W3CDTF">2026-08-03T07:17:07Z</dcterms:created>
  <dcterms:modified xsi:type="dcterms:W3CDTF">2026-09-16T00:01:22Z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0x0101002575F6B6E68BCC478642CF80BBC04483</vt:lpwstr>
  </property>
  <property fmtid="{D5CDD505-2E9C-101B-9397-08002B2CF9AE}" pid="3" name="MediaServiceImageTags">
    <vt:lpwstr/>
  </property>
</Properties>
</file>